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4" r:id="rId2"/>
  </p:sldMasterIdLst>
  <p:notesMasterIdLst>
    <p:notesMasterId r:id="rId35"/>
  </p:notesMasterIdLst>
  <p:sldIdLst>
    <p:sldId id="256" r:id="rId3"/>
    <p:sldId id="346" r:id="rId4"/>
    <p:sldId id="778" r:id="rId5"/>
    <p:sldId id="779" r:id="rId6"/>
    <p:sldId id="785" r:id="rId7"/>
    <p:sldId id="780" r:id="rId8"/>
    <p:sldId id="797" r:id="rId9"/>
    <p:sldId id="798" r:id="rId10"/>
    <p:sldId id="777" r:id="rId11"/>
    <p:sldId id="768" r:id="rId12"/>
    <p:sldId id="769" r:id="rId13"/>
    <p:sldId id="799" r:id="rId14"/>
    <p:sldId id="773" r:id="rId15"/>
    <p:sldId id="774" r:id="rId16"/>
    <p:sldId id="800" r:id="rId17"/>
    <p:sldId id="789" r:id="rId18"/>
    <p:sldId id="801" r:id="rId19"/>
    <p:sldId id="782" r:id="rId20"/>
    <p:sldId id="770" r:id="rId21"/>
    <p:sldId id="771" r:id="rId22"/>
    <p:sldId id="359" r:id="rId23"/>
    <p:sldId id="790" r:id="rId24"/>
    <p:sldId id="802" r:id="rId25"/>
    <p:sldId id="805" r:id="rId26"/>
    <p:sldId id="806" r:id="rId27"/>
    <p:sldId id="791" r:id="rId28"/>
    <p:sldId id="794" r:id="rId29"/>
    <p:sldId id="795" r:id="rId30"/>
    <p:sldId id="786" r:id="rId31"/>
    <p:sldId id="350" r:id="rId32"/>
    <p:sldId id="283" r:id="rId33"/>
    <p:sldId id="382" r:id="rId3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5050"/>
    <a:srgbClr val="0066FF"/>
    <a:srgbClr val="00FFFF"/>
    <a:srgbClr val="66FF33"/>
    <a:srgbClr val="5F5F5F"/>
    <a:srgbClr val="CC99FF"/>
    <a:srgbClr val="0066CC"/>
    <a:srgbClr val="0099CC"/>
    <a:srgbClr val="003399"/>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214" autoAdjust="0"/>
    <p:restoredTop sz="79832" autoAdjust="0"/>
  </p:normalViewPr>
  <p:slideViewPr>
    <p:cSldViewPr snapToGrid="0">
      <p:cViewPr varScale="1">
        <p:scale>
          <a:sx n="76" d="100"/>
          <a:sy n="76" d="100"/>
        </p:scale>
        <p:origin x="276" y="9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D6F23A-767E-4F67-B8E7-473060D117A6}" type="datetimeFigureOut">
              <a:rPr lang="en-US" smtClean="0"/>
              <a:t>6/24/2023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51D9B6-958F-4022-8446-FFC7E7C9F731}" type="slidenum">
              <a:rPr lang="en-US" smtClean="0"/>
              <a:t>‹#›</a:t>
            </a:fld>
            <a:endParaRPr lang="en-US"/>
          </a:p>
        </p:txBody>
      </p:sp>
    </p:spTree>
    <p:extLst>
      <p:ext uri="{BB962C8B-B14F-4D97-AF65-F5344CB8AC3E}">
        <p14:creationId xmlns:p14="http://schemas.microsoft.com/office/powerpoint/2010/main" val="1698167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2</a:t>
            </a:fld>
            <a:endParaRPr lang="en-US"/>
          </a:p>
        </p:txBody>
      </p:sp>
    </p:spTree>
    <p:extLst>
      <p:ext uri="{BB962C8B-B14F-4D97-AF65-F5344CB8AC3E}">
        <p14:creationId xmlns:p14="http://schemas.microsoft.com/office/powerpoint/2010/main" val="3770189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2,240 = do’s</a:t>
            </a:r>
          </a:p>
        </p:txBody>
      </p:sp>
      <p:sp>
        <p:nvSpPr>
          <p:cNvPr id="4" name="Slide Number Placeholder 3"/>
          <p:cNvSpPr>
            <a:spLocks noGrp="1"/>
          </p:cNvSpPr>
          <p:nvPr>
            <p:ph type="sldNum" sz="quarter" idx="5"/>
          </p:nvPr>
        </p:nvSpPr>
        <p:spPr/>
        <p:txBody>
          <a:bodyPr/>
          <a:lstStyle/>
          <a:p>
            <a:fld id="{9C51D9B6-958F-4022-8446-FFC7E7C9F731}" type="slidenum">
              <a:rPr lang="en-US" smtClean="0"/>
              <a:t>13</a:t>
            </a:fld>
            <a:endParaRPr lang="en-US"/>
          </a:p>
        </p:txBody>
      </p:sp>
    </p:spTree>
    <p:extLst>
      <p:ext uri="{BB962C8B-B14F-4D97-AF65-F5344CB8AC3E}">
        <p14:creationId xmlns:p14="http://schemas.microsoft.com/office/powerpoint/2010/main" val="36639451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15</a:t>
            </a:fld>
            <a:endParaRPr lang="en-US"/>
          </a:p>
        </p:txBody>
      </p:sp>
    </p:spTree>
    <p:extLst>
      <p:ext uri="{BB962C8B-B14F-4D97-AF65-F5344CB8AC3E}">
        <p14:creationId xmlns:p14="http://schemas.microsoft.com/office/powerpoint/2010/main" val="19879176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4,070 = But’s</a:t>
            </a:r>
          </a:p>
        </p:txBody>
      </p:sp>
      <p:sp>
        <p:nvSpPr>
          <p:cNvPr id="4" name="Slide Number Placeholder 3"/>
          <p:cNvSpPr>
            <a:spLocks noGrp="1"/>
          </p:cNvSpPr>
          <p:nvPr>
            <p:ph type="sldNum" sz="quarter" idx="5"/>
          </p:nvPr>
        </p:nvSpPr>
        <p:spPr/>
        <p:txBody>
          <a:bodyPr/>
          <a:lstStyle/>
          <a:p>
            <a:fld id="{9C51D9B6-958F-4022-8446-FFC7E7C9F731}" type="slidenum">
              <a:rPr lang="en-US" smtClean="0"/>
              <a:t>16</a:t>
            </a:fld>
            <a:endParaRPr lang="en-US"/>
          </a:p>
        </p:txBody>
      </p:sp>
    </p:spTree>
    <p:extLst>
      <p:ext uri="{BB962C8B-B14F-4D97-AF65-F5344CB8AC3E}">
        <p14:creationId xmlns:p14="http://schemas.microsoft.com/office/powerpoint/2010/main" val="34345645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17</a:t>
            </a:fld>
            <a:endParaRPr lang="en-US"/>
          </a:p>
        </p:txBody>
      </p:sp>
    </p:spTree>
    <p:extLst>
      <p:ext uri="{BB962C8B-B14F-4D97-AF65-F5344CB8AC3E}">
        <p14:creationId xmlns:p14="http://schemas.microsoft.com/office/powerpoint/2010/main" val="28252063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Romans 5:3 And not only that, but we also glory in tribulations, knowing that tribulation produces perseverance; 4 and perseverance, character; and character, hope. 5 Now hope does not disappoint, because the love of God has been poured out in our hearts by the Holy Spirit who was given to us.</a:t>
            </a:r>
          </a:p>
        </p:txBody>
      </p:sp>
      <p:sp>
        <p:nvSpPr>
          <p:cNvPr id="4" name="Slide Number Placeholder 3"/>
          <p:cNvSpPr>
            <a:spLocks noGrp="1"/>
          </p:cNvSpPr>
          <p:nvPr>
            <p:ph type="sldNum" sz="quarter" idx="5"/>
          </p:nvPr>
        </p:nvSpPr>
        <p:spPr/>
        <p:txBody>
          <a:bodyPr/>
          <a:lstStyle/>
          <a:p>
            <a:fld id="{9C51D9B6-958F-4022-8446-FFC7E7C9F731}" type="slidenum">
              <a:rPr lang="en-US" smtClean="0"/>
              <a:t>18</a:t>
            </a:fld>
            <a:endParaRPr lang="en-US"/>
          </a:p>
        </p:txBody>
      </p:sp>
    </p:spTree>
    <p:extLst>
      <p:ext uri="{BB962C8B-B14F-4D97-AF65-F5344CB8AC3E}">
        <p14:creationId xmlns:p14="http://schemas.microsoft.com/office/powerpoint/2010/main" val="17396910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C51D9B6-958F-4022-8446-FFC7E7C9F731}" type="slidenum">
              <a:rPr lang="en-US" smtClean="0"/>
              <a:t>20</a:t>
            </a:fld>
            <a:endParaRPr lang="en-US"/>
          </a:p>
        </p:txBody>
      </p:sp>
    </p:spTree>
    <p:extLst>
      <p:ext uri="{BB962C8B-B14F-4D97-AF65-F5344CB8AC3E}">
        <p14:creationId xmlns:p14="http://schemas.microsoft.com/office/powerpoint/2010/main" val="23307872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C51D9B6-958F-4022-8446-FFC7E7C9F731}" type="slidenum">
              <a:rPr lang="en-US" smtClean="0"/>
              <a:t>21</a:t>
            </a:fld>
            <a:endParaRPr lang="en-US"/>
          </a:p>
        </p:txBody>
      </p:sp>
    </p:spTree>
    <p:extLst>
      <p:ext uri="{BB962C8B-B14F-4D97-AF65-F5344CB8AC3E}">
        <p14:creationId xmlns:p14="http://schemas.microsoft.com/office/powerpoint/2010/main" val="36407454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22</a:t>
            </a:fld>
            <a:endParaRPr lang="en-US"/>
          </a:p>
        </p:txBody>
      </p:sp>
    </p:spTree>
    <p:extLst>
      <p:ext uri="{BB962C8B-B14F-4D97-AF65-F5344CB8AC3E}">
        <p14:creationId xmlns:p14="http://schemas.microsoft.com/office/powerpoint/2010/main" val="41888189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1,306 = may’s</a:t>
            </a:r>
          </a:p>
          <a:p>
            <a:r>
              <a:rPr lang="en-US" dirty="0"/>
              <a:t>35 = </a:t>
            </a:r>
            <a:r>
              <a:rPr lang="en-US" dirty="0" err="1"/>
              <a:t>learn’s</a:t>
            </a:r>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27</a:t>
            </a:fld>
            <a:endParaRPr lang="en-US"/>
          </a:p>
        </p:txBody>
      </p:sp>
    </p:spTree>
    <p:extLst>
      <p:ext uri="{BB962C8B-B14F-4D97-AF65-F5344CB8AC3E}">
        <p14:creationId xmlns:p14="http://schemas.microsoft.com/office/powerpoint/2010/main" val="27678004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28</a:t>
            </a:fld>
            <a:endParaRPr lang="en-US"/>
          </a:p>
        </p:txBody>
      </p:sp>
    </p:spTree>
    <p:extLst>
      <p:ext uri="{BB962C8B-B14F-4D97-AF65-F5344CB8AC3E}">
        <p14:creationId xmlns:p14="http://schemas.microsoft.com/office/powerpoint/2010/main" val="42778704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1,451 = if’s</a:t>
            </a:r>
          </a:p>
        </p:txBody>
      </p:sp>
      <p:sp>
        <p:nvSpPr>
          <p:cNvPr id="4" name="Slide Number Placeholder 3"/>
          <p:cNvSpPr>
            <a:spLocks noGrp="1"/>
          </p:cNvSpPr>
          <p:nvPr>
            <p:ph type="sldNum" sz="quarter" idx="5"/>
          </p:nvPr>
        </p:nvSpPr>
        <p:spPr/>
        <p:txBody>
          <a:bodyPr/>
          <a:lstStyle/>
          <a:p>
            <a:fld id="{9C51D9B6-958F-4022-8446-FFC7E7C9F731}" type="slidenum">
              <a:rPr lang="en-US" smtClean="0"/>
              <a:t>3</a:t>
            </a:fld>
            <a:endParaRPr lang="en-US"/>
          </a:p>
        </p:txBody>
      </p:sp>
    </p:spTree>
    <p:extLst>
      <p:ext uri="{BB962C8B-B14F-4D97-AF65-F5344CB8AC3E}">
        <p14:creationId xmlns:p14="http://schemas.microsoft.com/office/powerpoint/2010/main" val="38371680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2,240 = do’s</a:t>
            </a:r>
          </a:p>
        </p:txBody>
      </p:sp>
      <p:sp>
        <p:nvSpPr>
          <p:cNvPr id="4" name="Slide Number Placeholder 3"/>
          <p:cNvSpPr>
            <a:spLocks noGrp="1"/>
          </p:cNvSpPr>
          <p:nvPr>
            <p:ph type="sldNum" sz="quarter" idx="5"/>
          </p:nvPr>
        </p:nvSpPr>
        <p:spPr/>
        <p:txBody>
          <a:bodyPr/>
          <a:lstStyle/>
          <a:p>
            <a:fld id="{9C51D9B6-958F-4022-8446-FFC7E7C9F731}" type="slidenum">
              <a:rPr lang="en-US" smtClean="0"/>
              <a:t>29</a:t>
            </a:fld>
            <a:endParaRPr lang="en-US"/>
          </a:p>
        </p:txBody>
      </p:sp>
    </p:spTree>
    <p:extLst>
      <p:ext uri="{BB962C8B-B14F-4D97-AF65-F5344CB8AC3E}">
        <p14:creationId xmlns:p14="http://schemas.microsoft.com/office/powerpoint/2010/main" val="1906776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30</a:t>
            </a:fld>
            <a:endParaRPr lang="en-US"/>
          </a:p>
        </p:txBody>
      </p:sp>
    </p:spTree>
    <p:extLst>
      <p:ext uri="{BB962C8B-B14F-4D97-AF65-F5344CB8AC3E}">
        <p14:creationId xmlns:p14="http://schemas.microsoft.com/office/powerpoint/2010/main" val="4646507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Eternity never ends.</a:t>
            </a:r>
          </a:p>
        </p:txBody>
      </p:sp>
      <p:sp>
        <p:nvSpPr>
          <p:cNvPr id="4" name="Slide Number Placeholder 3"/>
          <p:cNvSpPr>
            <a:spLocks noGrp="1"/>
          </p:cNvSpPr>
          <p:nvPr>
            <p:ph type="sldNum" sz="quarter" idx="10"/>
          </p:nvPr>
        </p:nvSpPr>
        <p:spPr/>
        <p:txBody>
          <a:bodyPr/>
          <a:lstStyle/>
          <a:p>
            <a:fld id="{934C9568-E3D6-45BA-A626-EF0F78B9350D}" type="slidenum">
              <a:rPr lang="en-US" smtClean="0"/>
              <a:t>32</a:t>
            </a:fld>
            <a:endParaRPr lang="en-US"/>
          </a:p>
        </p:txBody>
      </p:sp>
    </p:spTree>
    <p:extLst>
      <p:ext uri="{BB962C8B-B14F-4D97-AF65-F5344CB8AC3E}">
        <p14:creationId xmlns:p14="http://schemas.microsoft.com/office/powerpoint/2010/main" val="34716678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9,395 = in’s</a:t>
            </a:r>
          </a:p>
        </p:txBody>
      </p:sp>
      <p:sp>
        <p:nvSpPr>
          <p:cNvPr id="4" name="Slide Number Placeholder 3"/>
          <p:cNvSpPr>
            <a:spLocks noGrp="1"/>
          </p:cNvSpPr>
          <p:nvPr>
            <p:ph type="sldNum" sz="quarter" idx="5"/>
          </p:nvPr>
        </p:nvSpPr>
        <p:spPr/>
        <p:txBody>
          <a:bodyPr/>
          <a:lstStyle/>
          <a:p>
            <a:fld id="{9C51D9B6-958F-4022-8446-FFC7E7C9F731}" type="slidenum">
              <a:rPr lang="en-US" smtClean="0"/>
              <a:t>4</a:t>
            </a:fld>
            <a:endParaRPr lang="en-US"/>
          </a:p>
        </p:txBody>
      </p:sp>
    </p:spTree>
    <p:extLst>
      <p:ext uri="{BB962C8B-B14F-4D97-AF65-F5344CB8AC3E}">
        <p14:creationId xmlns:p14="http://schemas.microsoft.com/office/powerpoint/2010/main" val="39190872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5</a:t>
            </a:fld>
            <a:endParaRPr lang="en-US"/>
          </a:p>
        </p:txBody>
      </p:sp>
    </p:spTree>
    <p:extLst>
      <p:ext uri="{BB962C8B-B14F-4D97-AF65-F5344CB8AC3E}">
        <p14:creationId xmlns:p14="http://schemas.microsoft.com/office/powerpoint/2010/main" val="4151589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6</a:t>
            </a:fld>
            <a:endParaRPr lang="en-US"/>
          </a:p>
        </p:txBody>
      </p:sp>
    </p:spTree>
    <p:extLst>
      <p:ext uri="{BB962C8B-B14F-4D97-AF65-F5344CB8AC3E}">
        <p14:creationId xmlns:p14="http://schemas.microsoft.com/office/powerpoint/2010/main" val="34696465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7</a:t>
            </a:fld>
            <a:endParaRPr lang="en-US"/>
          </a:p>
        </p:txBody>
      </p:sp>
    </p:spTree>
    <p:extLst>
      <p:ext uri="{BB962C8B-B14F-4D97-AF65-F5344CB8AC3E}">
        <p14:creationId xmlns:p14="http://schemas.microsoft.com/office/powerpoint/2010/main" val="20273058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8</a:t>
            </a:fld>
            <a:endParaRPr lang="en-US"/>
          </a:p>
        </p:txBody>
      </p:sp>
    </p:spTree>
    <p:extLst>
      <p:ext uri="{BB962C8B-B14F-4D97-AF65-F5344CB8AC3E}">
        <p14:creationId xmlns:p14="http://schemas.microsoft.com/office/powerpoint/2010/main" val="17280569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553 = </a:t>
            </a:r>
            <a:r>
              <a:rPr lang="en-US" dirty="0" err="1"/>
              <a:t>should’s</a:t>
            </a:r>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9</a:t>
            </a:fld>
            <a:endParaRPr lang="en-US"/>
          </a:p>
        </p:txBody>
      </p:sp>
    </p:spTree>
    <p:extLst>
      <p:ext uri="{BB962C8B-B14F-4D97-AF65-F5344CB8AC3E}">
        <p14:creationId xmlns:p14="http://schemas.microsoft.com/office/powerpoint/2010/main" val="30931735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12</a:t>
            </a:fld>
            <a:endParaRPr lang="en-US"/>
          </a:p>
        </p:txBody>
      </p:sp>
    </p:spTree>
    <p:extLst>
      <p:ext uri="{BB962C8B-B14F-4D97-AF65-F5344CB8AC3E}">
        <p14:creationId xmlns:p14="http://schemas.microsoft.com/office/powerpoint/2010/main" val="31370503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pPr>
                <a:defRPr/>
              </a:pPr>
              <a:t>‹#›</a:t>
            </a:fld>
            <a:endParaRPr lang="en-US" altLang="en-US"/>
          </a:p>
        </p:txBody>
      </p:sp>
    </p:spTree>
    <p:extLst>
      <p:ext uri="{BB962C8B-B14F-4D97-AF65-F5344CB8AC3E}">
        <p14:creationId xmlns:p14="http://schemas.microsoft.com/office/powerpoint/2010/main" val="1331840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pPr>
                <a:defRPr/>
              </a:pPr>
              <a:t>‹#›</a:t>
            </a:fld>
            <a:endParaRPr lang="en-US" altLang="en-US"/>
          </a:p>
        </p:txBody>
      </p:sp>
    </p:spTree>
    <p:extLst>
      <p:ext uri="{BB962C8B-B14F-4D97-AF65-F5344CB8AC3E}">
        <p14:creationId xmlns:p14="http://schemas.microsoft.com/office/powerpoint/2010/main" val="310042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pPr>
                <a:defRPr/>
              </a:pPr>
              <a:t>‹#›</a:t>
            </a:fld>
            <a:endParaRPr lang="en-US" altLang="en-US"/>
          </a:p>
        </p:txBody>
      </p:sp>
    </p:spTree>
    <p:extLst>
      <p:ext uri="{BB962C8B-B14F-4D97-AF65-F5344CB8AC3E}">
        <p14:creationId xmlns:p14="http://schemas.microsoft.com/office/powerpoint/2010/main" val="8668039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087C0CD-A9FA-419B-9DD8-B7E11ABF15C7}" type="slidenum">
              <a:rPr lang="en-US" altLang="en-US"/>
              <a:pPr>
                <a:defRPr/>
              </a:pPr>
              <a:t>‹#›</a:t>
            </a:fld>
            <a:endParaRPr lang="en-US" altLang="en-US"/>
          </a:p>
        </p:txBody>
      </p:sp>
    </p:spTree>
    <p:extLst>
      <p:ext uri="{BB962C8B-B14F-4D97-AF65-F5344CB8AC3E}">
        <p14:creationId xmlns:p14="http://schemas.microsoft.com/office/powerpoint/2010/main" val="34243836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C726DFAB-5DEA-48D1-9BE3-E3B4CB47B3AA}" type="slidenum">
              <a:rPr lang="en-US" altLang="en-US"/>
              <a:pPr>
                <a:defRPr/>
              </a:pPr>
              <a:t>‹#›</a:t>
            </a:fld>
            <a:endParaRPr lang="en-US" altLang="en-US"/>
          </a:p>
        </p:txBody>
      </p:sp>
    </p:spTree>
    <p:extLst>
      <p:ext uri="{BB962C8B-B14F-4D97-AF65-F5344CB8AC3E}">
        <p14:creationId xmlns:p14="http://schemas.microsoft.com/office/powerpoint/2010/main" val="13741278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EEC9C06-0B10-4BD4-8358-77927958914F}" type="slidenum">
              <a:rPr lang="en-US" altLang="en-US"/>
              <a:pPr>
                <a:defRPr/>
              </a:pPr>
              <a:t>‹#›</a:t>
            </a:fld>
            <a:endParaRPr lang="en-US" altLang="en-US"/>
          </a:p>
        </p:txBody>
      </p:sp>
    </p:spTree>
    <p:extLst>
      <p:ext uri="{BB962C8B-B14F-4D97-AF65-F5344CB8AC3E}">
        <p14:creationId xmlns:p14="http://schemas.microsoft.com/office/powerpoint/2010/main" val="17012740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43E2E3A-52D0-4BF1-A96C-AC4E2488AA43}" type="slidenum">
              <a:rPr lang="en-US" altLang="en-US"/>
              <a:pPr>
                <a:defRPr/>
              </a:pPr>
              <a:t>‹#›</a:t>
            </a:fld>
            <a:endParaRPr lang="en-US" altLang="en-US"/>
          </a:p>
        </p:txBody>
      </p:sp>
    </p:spTree>
    <p:extLst>
      <p:ext uri="{BB962C8B-B14F-4D97-AF65-F5344CB8AC3E}">
        <p14:creationId xmlns:p14="http://schemas.microsoft.com/office/powerpoint/2010/main" val="42178868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0F39CCA0-2BE8-4171-82B2-19930A5130B5}" type="slidenum">
              <a:rPr lang="en-US" altLang="en-US"/>
              <a:pPr>
                <a:defRPr/>
              </a:pPr>
              <a:t>‹#›</a:t>
            </a:fld>
            <a:endParaRPr lang="en-US" altLang="en-US"/>
          </a:p>
        </p:txBody>
      </p:sp>
    </p:spTree>
    <p:extLst>
      <p:ext uri="{BB962C8B-B14F-4D97-AF65-F5344CB8AC3E}">
        <p14:creationId xmlns:p14="http://schemas.microsoft.com/office/powerpoint/2010/main" val="4370819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9B65912A-1402-44AC-A59F-F6FD0B3A09EF}" type="slidenum">
              <a:rPr lang="en-US" altLang="en-US"/>
              <a:pPr>
                <a:defRPr/>
              </a:pPr>
              <a:t>‹#›</a:t>
            </a:fld>
            <a:endParaRPr lang="en-US" altLang="en-US"/>
          </a:p>
        </p:txBody>
      </p:sp>
    </p:spTree>
    <p:extLst>
      <p:ext uri="{BB962C8B-B14F-4D97-AF65-F5344CB8AC3E}">
        <p14:creationId xmlns:p14="http://schemas.microsoft.com/office/powerpoint/2010/main" val="28173393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1C576CE7-BC26-4E0C-9B43-7AC7D87BA3D3}" type="slidenum">
              <a:rPr lang="en-US" altLang="en-US"/>
              <a:pPr>
                <a:defRPr/>
              </a:pPr>
              <a:t>‹#›</a:t>
            </a:fld>
            <a:endParaRPr lang="en-US" altLang="en-US"/>
          </a:p>
        </p:txBody>
      </p:sp>
    </p:spTree>
    <p:extLst>
      <p:ext uri="{BB962C8B-B14F-4D97-AF65-F5344CB8AC3E}">
        <p14:creationId xmlns:p14="http://schemas.microsoft.com/office/powerpoint/2010/main" val="25598060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DCC9AC49-87AD-4590-B994-B030D7332103}" type="slidenum">
              <a:rPr lang="en-US" altLang="en-US"/>
              <a:pPr>
                <a:defRPr/>
              </a:pPr>
              <a:t>‹#›</a:t>
            </a:fld>
            <a:endParaRPr lang="en-US" altLang="en-US"/>
          </a:p>
        </p:txBody>
      </p:sp>
    </p:spTree>
    <p:extLst>
      <p:ext uri="{BB962C8B-B14F-4D97-AF65-F5344CB8AC3E}">
        <p14:creationId xmlns:p14="http://schemas.microsoft.com/office/powerpoint/2010/main" val="21636632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pPr>
                <a:defRPr/>
              </a:pPr>
              <a:t>‹#›</a:t>
            </a:fld>
            <a:endParaRPr lang="en-US" altLang="en-US"/>
          </a:p>
        </p:txBody>
      </p:sp>
    </p:spTree>
    <p:extLst>
      <p:ext uri="{BB962C8B-B14F-4D97-AF65-F5344CB8AC3E}">
        <p14:creationId xmlns:p14="http://schemas.microsoft.com/office/powerpoint/2010/main" val="8667358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1D1F729B-532D-4D27-96FC-53862BD2E622}" type="slidenum">
              <a:rPr lang="en-US" altLang="en-US"/>
              <a:pPr>
                <a:defRPr/>
              </a:pPr>
              <a:t>‹#›</a:t>
            </a:fld>
            <a:endParaRPr lang="en-US" altLang="en-US"/>
          </a:p>
        </p:txBody>
      </p:sp>
    </p:spTree>
    <p:extLst>
      <p:ext uri="{BB962C8B-B14F-4D97-AF65-F5344CB8AC3E}">
        <p14:creationId xmlns:p14="http://schemas.microsoft.com/office/powerpoint/2010/main" val="42335857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3905324C-59C4-4355-BBDE-E49470BB17F6}" type="slidenum">
              <a:rPr lang="en-US" altLang="en-US"/>
              <a:pPr>
                <a:defRPr/>
              </a:pPr>
              <a:t>‹#›</a:t>
            </a:fld>
            <a:endParaRPr lang="en-US" altLang="en-US"/>
          </a:p>
        </p:txBody>
      </p:sp>
    </p:spTree>
    <p:extLst>
      <p:ext uri="{BB962C8B-B14F-4D97-AF65-F5344CB8AC3E}">
        <p14:creationId xmlns:p14="http://schemas.microsoft.com/office/powerpoint/2010/main" val="2921161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05665A55-3191-4370-B8F0-95DFD6B840DB}" type="slidenum">
              <a:rPr lang="en-US" altLang="en-US"/>
              <a:pPr>
                <a:defRPr/>
              </a:pPr>
              <a:t>‹#›</a:t>
            </a:fld>
            <a:endParaRPr lang="en-US" altLang="en-US"/>
          </a:p>
        </p:txBody>
      </p:sp>
    </p:spTree>
    <p:extLst>
      <p:ext uri="{BB962C8B-B14F-4D97-AF65-F5344CB8AC3E}">
        <p14:creationId xmlns:p14="http://schemas.microsoft.com/office/powerpoint/2010/main" val="25825260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B47A80B5-9323-4885-B81C-CE822FDE0149}" type="slidenum">
              <a:rPr lang="en-US" altLang="en-US"/>
              <a:pPr>
                <a:defRPr/>
              </a:pPr>
              <a:t>‹#›</a:t>
            </a:fld>
            <a:endParaRPr lang="en-US" altLang="en-US"/>
          </a:p>
        </p:txBody>
      </p:sp>
    </p:spTree>
    <p:extLst>
      <p:ext uri="{BB962C8B-B14F-4D97-AF65-F5344CB8AC3E}">
        <p14:creationId xmlns:p14="http://schemas.microsoft.com/office/powerpoint/2010/main" val="28629095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p:cNvSpPr>
            <a:spLocks noGrp="1" noChangeArrowheads="1"/>
          </p:cNvSpPr>
          <p:nvPr>
            <p:ph type="sldNum" sz="quarter" idx="12"/>
          </p:nvPr>
        </p:nvSpPr>
        <p:spPr>
          <a:ln/>
        </p:spPr>
        <p:txBody>
          <a:bodyPr/>
          <a:lstStyle>
            <a:lvl1pPr>
              <a:defRPr/>
            </a:lvl1pPr>
          </a:lstStyle>
          <a:p>
            <a:pPr>
              <a:defRPr/>
            </a:pPr>
            <a:fld id="{03B87E13-FBE6-4316-848B-C11CABF12BF8}" type="slidenum">
              <a:rPr lang="en-US" altLang="en-US"/>
              <a:pPr>
                <a:defRPr/>
              </a:pPr>
              <a:t>‹#›</a:t>
            </a:fld>
            <a:endParaRPr lang="en-US" altLang="en-US"/>
          </a:p>
        </p:txBody>
      </p:sp>
    </p:spTree>
    <p:extLst>
      <p:ext uri="{BB962C8B-B14F-4D97-AF65-F5344CB8AC3E}">
        <p14:creationId xmlns:p14="http://schemas.microsoft.com/office/powerpoint/2010/main" val="8073818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pPr>
                <a:defRPr/>
              </a:pPr>
              <a:t>‹#›</a:t>
            </a:fld>
            <a:endParaRPr lang="en-US" altLang="en-US"/>
          </a:p>
        </p:txBody>
      </p:sp>
    </p:spTree>
    <p:extLst>
      <p:ext uri="{BB962C8B-B14F-4D97-AF65-F5344CB8AC3E}">
        <p14:creationId xmlns:p14="http://schemas.microsoft.com/office/powerpoint/2010/main" val="34906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pPr>
                <a:defRPr/>
              </a:pPr>
              <a:t>‹#›</a:t>
            </a:fld>
            <a:endParaRPr lang="en-US" altLang="en-US"/>
          </a:p>
        </p:txBody>
      </p:sp>
    </p:spTree>
    <p:extLst>
      <p:ext uri="{BB962C8B-B14F-4D97-AF65-F5344CB8AC3E}">
        <p14:creationId xmlns:p14="http://schemas.microsoft.com/office/powerpoint/2010/main" val="2880765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pPr>
                <a:defRPr/>
              </a:pPr>
              <a:t>‹#›</a:t>
            </a:fld>
            <a:endParaRPr lang="en-US" altLang="en-US"/>
          </a:p>
        </p:txBody>
      </p:sp>
    </p:spTree>
    <p:extLst>
      <p:ext uri="{BB962C8B-B14F-4D97-AF65-F5344CB8AC3E}">
        <p14:creationId xmlns:p14="http://schemas.microsoft.com/office/powerpoint/2010/main" val="128367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pPr>
                <a:defRPr/>
              </a:pPr>
              <a:t>‹#›</a:t>
            </a:fld>
            <a:endParaRPr lang="en-US" altLang="en-US"/>
          </a:p>
        </p:txBody>
      </p:sp>
    </p:spTree>
    <p:extLst>
      <p:ext uri="{BB962C8B-B14F-4D97-AF65-F5344CB8AC3E}">
        <p14:creationId xmlns:p14="http://schemas.microsoft.com/office/powerpoint/2010/main" val="1081161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pPr>
                <a:defRPr/>
              </a:pPr>
              <a:t>‹#›</a:t>
            </a:fld>
            <a:endParaRPr lang="en-US" altLang="en-US"/>
          </a:p>
        </p:txBody>
      </p:sp>
    </p:spTree>
    <p:extLst>
      <p:ext uri="{BB962C8B-B14F-4D97-AF65-F5344CB8AC3E}">
        <p14:creationId xmlns:p14="http://schemas.microsoft.com/office/powerpoint/2010/main" val="3071664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pPr>
                <a:defRPr/>
              </a:pPr>
              <a:t>‹#›</a:t>
            </a:fld>
            <a:endParaRPr lang="en-US" altLang="en-US"/>
          </a:p>
        </p:txBody>
      </p:sp>
    </p:spTree>
    <p:extLst>
      <p:ext uri="{BB962C8B-B14F-4D97-AF65-F5344CB8AC3E}">
        <p14:creationId xmlns:p14="http://schemas.microsoft.com/office/powerpoint/2010/main" val="3428190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pPr>
                <a:defRPr/>
              </a:pPr>
              <a:t>‹#›</a:t>
            </a:fld>
            <a:endParaRPr lang="en-US" altLang="en-US"/>
          </a:p>
        </p:txBody>
      </p:sp>
    </p:spTree>
    <p:extLst>
      <p:ext uri="{BB962C8B-B14F-4D97-AF65-F5344CB8AC3E}">
        <p14:creationId xmlns:p14="http://schemas.microsoft.com/office/powerpoint/2010/main" val="1400475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473DA0B2-9A61-44BC-981A-F37D48B9FA95}" type="slidenum">
              <a:rPr lang="en-US" altLang="en-US"/>
              <a:pPr>
                <a:defRPr/>
              </a:pPr>
              <a:t>‹#›</a:t>
            </a:fld>
            <a:endParaRPr lang="en-US" altLang="en-US"/>
          </a:p>
        </p:txBody>
      </p:sp>
    </p:spTree>
    <p:extLst>
      <p:ext uri="{BB962C8B-B14F-4D97-AF65-F5344CB8AC3E}">
        <p14:creationId xmlns:p14="http://schemas.microsoft.com/office/powerpoint/2010/main" val="86425919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9.png"/><Relationship Id="rId7"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hyperlink" Target="https://pxhere.com/en/photo/70095" TargetMode="Externa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pxhere.com/en/photo/70095"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pxhere.com/en/photo/70095"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useBgFill="1">
        <p:nvSpPr>
          <p:cNvPr id="4" name="Rectangle 3">
            <a:extLst>
              <a:ext uri="{FF2B5EF4-FFF2-40B4-BE49-F238E27FC236}">
                <a16:creationId xmlns:a16="http://schemas.microsoft.com/office/drawing/2014/main" id="{E21E76F7-7196-0F36-8BAA-38D3EC1D018F}"/>
              </a:ext>
            </a:extLst>
          </p:cNvPr>
          <p:cNvSpPr/>
          <p:nvPr/>
        </p:nvSpPr>
        <p:spPr>
          <a:xfrm>
            <a:off x="0" y="0"/>
            <a:ext cx="1828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useBgFill="1">
        <p:nvSpPr>
          <p:cNvPr id="10" name="Rectangle 9">
            <a:extLst>
              <a:ext uri="{FF2B5EF4-FFF2-40B4-BE49-F238E27FC236}">
                <a16:creationId xmlns:a16="http://schemas.microsoft.com/office/drawing/2014/main" id="{8E97E79E-10BA-0D07-0822-47F72B465502}"/>
              </a:ext>
            </a:extLst>
          </p:cNvPr>
          <p:cNvSpPr/>
          <p:nvPr/>
        </p:nvSpPr>
        <p:spPr>
          <a:xfrm>
            <a:off x="1826964" y="0"/>
            <a:ext cx="1828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useBgFill="1">
        <p:nvSpPr>
          <p:cNvPr id="14" name="Rectangle 13">
            <a:extLst>
              <a:ext uri="{FF2B5EF4-FFF2-40B4-BE49-F238E27FC236}">
                <a16:creationId xmlns:a16="http://schemas.microsoft.com/office/drawing/2014/main" id="{79EC46F6-6F83-AC67-E3E9-D38CA1D1BAC2}"/>
              </a:ext>
            </a:extLst>
          </p:cNvPr>
          <p:cNvSpPr/>
          <p:nvPr/>
        </p:nvSpPr>
        <p:spPr>
          <a:xfrm>
            <a:off x="3653928" y="0"/>
            <a:ext cx="1828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useBgFill="1">
        <p:nvSpPr>
          <p:cNvPr id="15" name="Rectangle 14">
            <a:extLst>
              <a:ext uri="{FF2B5EF4-FFF2-40B4-BE49-F238E27FC236}">
                <a16:creationId xmlns:a16="http://schemas.microsoft.com/office/drawing/2014/main" id="{F3A6BD53-7E30-1FEE-264E-3B8A414DCF51}"/>
              </a:ext>
            </a:extLst>
          </p:cNvPr>
          <p:cNvSpPr/>
          <p:nvPr/>
        </p:nvSpPr>
        <p:spPr>
          <a:xfrm>
            <a:off x="5480892" y="0"/>
            <a:ext cx="1828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useBgFill="1">
        <p:nvSpPr>
          <p:cNvPr id="16" name="Rectangle 15">
            <a:extLst>
              <a:ext uri="{FF2B5EF4-FFF2-40B4-BE49-F238E27FC236}">
                <a16:creationId xmlns:a16="http://schemas.microsoft.com/office/drawing/2014/main" id="{61CC57C7-6746-0902-D035-A9C20BF847C9}"/>
              </a:ext>
            </a:extLst>
          </p:cNvPr>
          <p:cNvSpPr/>
          <p:nvPr/>
        </p:nvSpPr>
        <p:spPr>
          <a:xfrm>
            <a:off x="7315200" y="0"/>
            <a:ext cx="1828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2" name="Picture 1">
            <a:extLst>
              <a:ext uri="{FF2B5EF4-FFF2-40B4-BE49-F238E27FC236}">
                <a16:creationId xmlns:a16="http://schemas.microsoft.com/office/drawing/2014/main" id="{F71E7D0D-4F71-6CBA-FCD3-A596C0595861}"/>
              </a:ext>
            </a:extLst>
          </p:cNvPr>
          <p:cNvPicPr>
            <a:picLocks noChangeAspect="1"/>
          </p:cNvPicPr>
          <p:nvPr/>
        </p:nvPicPr>
        <p:blipFill>
          <a:blip r:embed="rId3">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0" y="0"/>
            <a:ext cx="9144000" cy="6858000"/>
          </a:xfrm>
          <a:prstGeom prst="rect">
            <a:avLst/>
          </a:prstGeom>
        </p:spPr>
      </p:pic>
      <p:pic>
        <p:nvPicPr>
          <p:cNvPr id="3" name="Picture 2">
            <a:extLst>
              <a:ext uri="{FF2B5EF4-FFF2-40B4-BE49-F238E27FC236}">
                <a16:creationId xmlns:a16="http://schemas.microsoft.com/office/drawing/2014/main" id="{BD310E24-3752-FD53-F0D6-3AA905657E08}"/>
              </a:ext>
            </a:extLst>
          </p:cNvPr>
          <p:cNvPicPr>
            <a:picLocks noChangeAspect="1"/>
          </p:cNvPicPr>
          <p:nvPr/>
        </p:nvPicPr>
        <p:blipFill>
          <a:blip r:embed="rId6">
            <a:extLst>
              <a:ext uri="{BEBA8EAE-BF5A-486C-A8C5-ECC9F3942E4B}">
                <a14:imgProps xmlns:a14="http://schemas.microsoft.com/office/drawing/2010/main">
                  <a14:imgLayer r:embed="rId7">
                    <a14:imgEffect>
                      <a14:artisticBlur radius="14"/>
                    </a14:imgEffect>
                  </a14:imgLayer>
                </a14:imgProps>
              </a:ext>
            </a:extLst>
          </a:blip>
          <a:stretch>
            <a:fillRect/>
          </a:stretch>
        </p:blipFill>
        <p:spPr>
          <a:xfrm>
            <a:off x="694608" y="670321"/>
            <a:ext cx="7754784" cy="5517358"/>
          </a:xfrm>
          <a:prstGeom prst="rect">
            <a:avLst/>
          </a:prstGeom>
        </p:spPr>
      </p:pic>
      <p:sp>
        <p:nvSpPr>
          <p:cNvPr id="5" name="Rectangle 2">
            <a:extLst>
              <a:ext uri="{FF2B5EF4-FFF2-40B4-BE49-F238E27FC236}">
                <a16:creationId xmlns:a16="http://schemas.microsoft.com/office/drawing/2014/main" id="{AD7FC48A-558F-FDBD-8DBA-2E5275FD0FA8}"/>
              </a:ext>
            </a:extLst>
          </p:cNvPr>
          <p:cNvSpPr txBox="1">
            <a:spLocks noChangeArrowheads="1"/>
          </p:cNvSpPr>
          <p:nvPr/>
        </p:nvSpPr>
        <p:spPr bwMode="auto">
          <a:xfrm>
            <a:off x="2565036" y="3424714"/>
            <a:ext cx="5694061" cy="733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be careful to maintain</a:t>
            </a:r>
          </a:p>
        </p:txBody>
      </p:sp>
      <p:sp>
        <p:nvSpPr>
          <p:cNvPr id="6" name="Rectangle 2">
            <a:extLst>
              <a:ext uri="{FF2B5EF4-FFF2-40B4-BE49-F238E27FC236}">
                <a16:creationId xmlns:a16="http://schemas.microsoft.com/office/drawing/2014/main" id="{AFEC8BC7-BB5D-618B-B9F5-7FA0116B5F87}"/>
              </a:ext>
            </a:extLst>
          </p:cNvPr>
          <p:cNvSpPr txBox="1">
            <a:spLocks noChangeArrowheads="1"/>
          </p:cNvSpPr>
          <p:nvPr/>
        </p:nvSpPr>
        <p:spPr bwMode="auto">
          <a:xfrm>
            <a:off x="722671" y="4073643"/>
            <a:ext cx="3634484" cy="778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good works</a:t>
            </a:r>
          </a:p>
        </p:txBody>
      </p:sp>
      <p:sp>
        <p:nvSpPr>
          <p:cNvPr id="9" name="Rounded Rectangle 8">
            <a:extLst>
              <a:ext uri="{FF2B5EF4-FFF2-40B4-BE49-F238E27FC236}">
                <a16:creationId xmlns:a16="http://schemas.microsoft.com/office/drawing/2014/main" id="{3806397E-F26B-4E46-7B03-13B3ECAD06CA}"/>
              </a:ext>
            </a:extLst>
          </p:cNvPr>
          <p:cNvSpPr>
            <a:spLocks noChangeAspect="1"/>
          </p:cNvSpPr>
          <p:nvPr/>
        </p:nvSpPr>
        <p:spPr>
          <a:xfrm>
            <a:off x="3461564" y="3382704"/>
            <a:ext cx="2376410" cy="735641"/>
          </a:xfrm>
          <a:prstGeom prst="roundRect">
            <a:avLst/>
          </a:prstGeom>
          <a:blipFill>
            <a:blip r:embed="rId8"/>
            <a:stretch>
              <a:fillRect/>
            </a:stretch>
          </a:blipFill>
          <a:ln w="25400" cap="flat" cmpd="sng" algn="ctr">
            <a:noFill/>
            <a:prstDash val="solid"/>
          </a:ln>
          <a:effectLst>
            <a:outerShdw blurRad="63500" dist="25400" dir="5400000" sx="102000" sy="102000" rotWithShape="0">
              <a:scrgbClr r="0" g="0" b="0">
                <a:alpha val="40000"/>
              </a:scrgbClr>
            </a:outerShdw>
          </a:effectLst>
          <a:scene3d>
            <a:camera prst="orthographicFront"/>
            <a:lightRig rig="balanced" dir="t">
              <a:rot lat="0" lon="0" rev="8700000"/>
            </a:lightRig>
          </a:scene3d>
          <a:sp3d>
            <a:bevelT w="190500" h="38100"/>
          </a:sp3d>
          <a:extLs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3605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out)">
                                      <p:cBhvr>
                                        <p:cTn id="7" dur="1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useBgFill="1">
        <p:nvSpPr>
          <p:cNvPr id="4" name="Rectangle 3">
            <a:extLst>
              <a:ext uri="{FF2B5EF4-FFF2-40B4-BE49-F238E27FC236}">
                <a16:creationId xmlns:a16="http://schemas.microsoft.com/office/drawing/2014/main" id="{E21E76F7-7196-0F36-8BAA-38D3EC1D018F}"/>
              </a:ext>
            </a:extLst>
          </p:cNvPr>
          <p:cNvSpPr/>
          <p:nvPr/>
        </p:nvSpPr>
        <p:spPr>
          <a:xfrm flipV="1">
            <a:off x="0" y="0"/>
            <a:ext cx="1828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useBgFill="1">
        <p:nvSpPr>
          <p:cNvPr id="10" name="Rectangle 9">
            <a:extLst>
              <a:ext uri="{FF2B5EF4-FFF2-40B4-BE49-F238E27FC236}">
                <a16:creationId xmlns:a16="http://schemas.microsoft.com/office/drawing/2014/main" id="{8E97E79E-10BA-0D07-0822-47F72B465502}"/>
              </a:ext>
            </a:extLst>
          </p:cNvPr>
          <p:cNvSpPr/>
          <p:nvPr/>
        </p:nvSpPr>
        <p:spPr>
          <a:xfrm flipH="1">
            <a:off x="1826964" y="0"/>
            <a:ext cx="1828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useBgFill="1">
        <p:nvSpPr>
          <p:cNvPr id="14" name="Rectangle 13">
            <a:extLst>
              <a:ext uri="{FF2B5EF4-FFF2-40B4-BE49-F238E27FC236}">
                <a16:creationId xmlns:a16="http://schemas.microsoft.com/office/drawing/2014/main" id="{79EC46F6-6F83-AC67-E3E9-D38CA1D1BAC2}"/>
              </a:ext>
            </a:extLst>
          </p:cNvPr>
          <p:cNvSpPr/>
          <p:nvPr/>
        </p:nvSpPr>
        <p:spPr>
          <a:xfrm flipV="1">
            <a:off x="3653928" y="0"/>
            <a:ext cx="1828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useBgFill="1">
        <p:nvSpPr>
          <p:cNvPr id="15" name="Rectangle 14">
            <a:extLst>
              <a:ext uri="{FF2B5EF4-FFF2-40B4-BE49-F238E27FC236}">
                <a16:creationId xmlns:a16="http://schemas.microsoft.com/office/drawing/2014/main" id="{F3A6BD53-7E30-1FEE-264E-3B8A414DCF51}"/>
              </a:ext>
            </a:extLst>
          </p:cNvPr>
          <p:cNvSpPr/>
          <p:nvPr/>
        </p:nvSpPr>
        <p:spPr>
          <a:xfrm flipH="1">
            <a:off x="5480892" y="0"/>
            <a:ext cx="1828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useBgFill="1">
        <p:nvSpPr>
          <p:cNvPr id="16" name="Rectangle 15">
            <a:extLst>
              <a:ext uri="{FF2B5EF4-FFF2-40B4-BE49-F238E27FC236}">
                <a16:creationId xmlns:a16="http://schemas.microsoft.com/office/drawing/2014/main" id="{61CC57C7-6746-0902-D035-A9C20BF847C9}"/>
              </a:ext>
            </a:extLst>
          </p:cNvPr>
          <p:cNvSpPr/>
          <p:nvPr/>
        </p:nvSpPr>
        <p:spPr>
          <a:xfrm flipV="1">
            <a:off x="7315200" y="0"/>
            <a:ext cx="1828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 name="Title 1">
            <a:extLst>
              <a:ext uri="{FF2B5EF4-FFF2-40B4-BE49-F238E27FC236}">
                <a16:creationId xmlns:a16="http://schemas.microsoft.com/office/drawing/2014/main" id="{04C596CC-0951-519D-8ECA-1D0BEEB3CD7C}"/>
              </a:ext>
            </a:extLst>
          </p:cNvPr>
          <p:cNvSpPr txBox="1">
            <a:spLocks/>
          </p:cNvSpPr>
          <p:nvPr/>
        </p:nvSpPr>
        <p:spPr>
          <a:xfrm>
            <a:off x="2233996" y="3852524"/>
            <a:ext cx="6307838"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32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3" name="Title 1">
            <a:extLst>
              <a:ext uri="{FF2B5EF4-FFF2-40B4-BE49-F238E27FC236}">
                <a16:creationId xmlns:a16="http://schemas.microsoft.com/office/drawing/2014/main" id="{0D7A360B-3ED3-0011-FDF5-3E961EC3F173}"/>
              </a:ext>
            </a:extLst>
          </p:cNvPr>
          <p:cNvSpPr txBox="1">
            <a:spLocks/>
          </p:cNvSpPr>
          <p:nvPr/>
        </p:nvSpPr>
        <p:spPr>
          <a:xfrm>
            <a:off x="666594" y="437363"/>
            <a:ext cx="6511284"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32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2" name="!!Main">
            <a:extLst>
              <a:ext uri="{FF2B5EF4-FFF2-40B4-BE49-F238E27FC236}">
                <a16:creationId xmlns:a16="http://schemas.microsoft.com/office/drawing/2014/main" id="{DA6012EC-3690-CB58-CE0E-C6AEA00DB686}"/>
              </a:ext>
            </a:extLst>
          </p:cNvPr>
          <p:cNvSpPr>
            <a:spLocks noGrp="1" noChangeArrowheads="1"/>
          </p:cNvSpPr>
          <p:nvPr>
            <p:ph type="title"/>
          </p:nvPr>
        </p:nvSpPr>
        <p:spPr>
          <a:xfrm>
            <a:off x="457200" y="365919"/>
            <a:ext cx="8229600" cy="6126162"/>
          </a:xfrm>
        </p:spPr>
        <p:txBody>
          <a:bodyPr>
            <a:scene3d>
              <a:camera prst="orthographicFront"/>
              <a:lightRig rig="flat" dir="t"/>
            </a:scene3d>
            <a:sp3d extrusionH="57150" prstMaterial="plastic">
              <a:bevelT w="38100" h="38100"/>
            </a:sp3d>
          </a:bodyPr>
          <a:lstStyle/>
          <a:p>
            <a:pPr eaLnBrk="1" hangingPunct="1"/>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"You will know them by their fruits. Do men gather grapes from thornbushes or figs from thistles? Even so, every good tree bears good fruit, but a bad tree bears bad fruit. A good tree cannot bear bad fruit, nor can a bad tree bear good fruit. Every tree that does not bear good fruit is cut down and thrown into the fire. Therefore by their fruits you will know them. Not everyone who says to Me, 'Lord, Lord,' shall enter the kingdom of heaven, but he who does the will of My Father in heaven."               —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Matthew 7:16-21 </a:t>
            </a:r>
          </a:p>
        </p:txBody>
      </p:sp>
      <p:sp>
        <p:nvSpPr>
          <p:cNvPr id="5" name="Rectangle 2">
            <a:extLst>
              <a:ext uri="{FF2B5EF4-FFF2-40B4-BE49-F238E27FC236}">
                <a16:creationId xmlns:a16="http://schemas.microsoft.com/office/drawing/2014/main" id="{54F8CD63-5013-190F-210F-A2122AE5C261}"/>
              </a:ext>
            </a:extLst>
          </p:cNvPr>
          <p:cNvSpPr txBox="1">
            <a:spLocks noChangeArrowheads="1"/>
          </p:cNvSpPr>
          <p:nvPr/>
        </p:nvSpPr>
        <p:spPr bwMode="auto">
          <a:xfrm>
            <a:off x="770461" y="373839"/>
            <a:ext cx="6261403" cy="744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w="3175"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You will know them by their fruits</a:t>
            </a:r>
            <a:endParaRPr kumimoji="0" lang="en-US" altLang="en-US" sz="3200" b="1" i="1" u="none" strike="noStrike" kern="0" cap="none" spc="0" normalizeH="0" baseline="0" noProof="0" dirty="0">
              <a:ln w="3175"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a:extLst>
              <a:ext uri="{FF2B5EF4-FFF2-40B4-BE49-F238E27FC236}">
                <a16:creationId xmlns:a16="http://schemas.microsoft.com/office/drawing/2014/main" id="{0F843B4F-82F0-6DC6-0B7E-71AD9FDF2B4F}"/>
              </a:ext>
            </a:extLst>
          </p:cNvPr>
          <p:cNvSpPr txBox="1">
            <a:spLocks noChangeArrowheads="1"/>
          </p:cNvSpPr>
          <p:nvPr/>
        </p:nvSpPr>
        <p:spPr bwMode="auto">
          <a:xfrm>
            <a:off x="2310087" y="3798892"/>
            <a:ext cx="6178063" cy="721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w="3175"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by their fruits you will know them</a:t>
            </a:r>
            <a:endParaRPr kumimoji="0" lang="en-US" altLang="en-US" sz="3200" b="1" i="1" u="none" strike="noStrike" kern="0" cap="none" spc="0" normalizeH="0" baseline="0" noProof="0" dirty="0">
              <a:ln w="3175"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40431313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par>
                                <p:cTn id="8" presetID="18" presetClass="emph" presetSubtype="0" fill="hold" grpId="1" nodeType="withEffect">
                                  <p:stCondLst>
                                    <p:cond delay="0"/>
                                  </p:stCondLst>
                                  <p:childTnLst>
                                    <p:set>
                                      <p:cBhvr override="childStyle">
                                        <p:cTn id="9" dur="750" fill="hold"/>
                                        <p:tgtEl>
                                          <p:spTgt spid="3"/>
                                        </p:tgtEl>
                                        <p:attrNameLst>
                                          <p:attrName>style.textDecorationUnderline</p:attrName>
                                        </p:attrNameLst>
                                      </p:cBhvr>
                                      <p:to>
                                        <p:strVal val="true"/>
                                      </p:to>
                                    </p:set>
                                  </p:childTnLst>
                                </p:cTn>
                              </p:par>
                              <p:par>
                                <p:cTn id="10" presetID="22" presetClass="entr" presetSubtype="8"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750"/>
                                        <p:tgtEl>
                                          <p:spTgt spid="5"/>
                                        </p:tgtEl>
                                      </p:cBhvr>
                                    </p:animEffect>
                                  </p:childTnLst>
                                </p:cTn>
                              </p:par>
                              <p:par>
                                <p:cTn id="13" presetID="22" presetClass="entr" presetSubtype="8" fill="hold" grpId="0" nodeType="withEffect">
                                  <p:stCondLst>
                                    <p:cond delay="65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750"/>
                                        <p:tgtEl>
                                          <p:spTgt spid="6"/>
                                        </p:tgtEl>
                                      </p:cBhvr>
                                    </p:animEffect>
                                  </p:childTnLst>
                                </p:cTn>
                              </p:par>
                              <p:par>
                                <p:cTn id="16" presetID="18" presetClass="emph" presetSubtype="0" fill="hold" grpId="1" nodeType="withEffect">
                                  <p:stCondLst>
                                    <p:cond delay="650"/>
                                  </p:stCondLst>
                                  <p:childTnLst>
                                    <p:set>
                                      <p:cBhvr override="childStyle">
                                        <p:cTn id="17" dur="750" fill="hold"/>
                                        <p:tgtEl>
                                          <p:spTgt spid="6"/>
                                        </p:tgtEl>
                                        <p:attrNameLst>
                                          <p:attrName>style.textDecorationUnderline</p:attrName>
                                        </p:attrNameLst>
                                      </p:cBhvr>
                                      <p:to>
                                        <p:strVal val="true"/>
                                      </p:to>
                                    </p:set>
                                  </p:childTnLst>
                                </p:cTn>
                              </p:par>
                              <p:par>
                                <p:cTn id="18" presetID="22" presetClass="entr" presetSubtype="8" fill="hold" grpId="0" nodeType="withEffect">
                                  <p:stCondLst>
                                    <p:cond delay="65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3" grpId="0"/>
      <p:bldP spid="3" grpId="1"/>
      <p:bldP spid="5"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7874CD08-AED1-BD79-A5DD-D34B086293A1}"/>
              </a:ext>
            </a:extLst>
          </p:cNvPr>
          <p:cNvSpPr txBox="1">
            <a:spLocks/>
          </p:cNvSpPr>
          <p:nvPr/>
        </p:nvSpPr>
        <p:spPr>
          <a:xfrm>
            <a:off x="613953" y="5782895"/>
            <a:ext cx="3980907"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33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8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33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24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33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4" name="!!Main">
            <a:extLst>
              <a:ext uri="{FF2B5EF4-FFF2-40B4-BE49-F238E27FC236}">
                <a16:creationId xmlns:a16="http://schemas.microsoft.com/office/drawing/2014/main" id="{0C3EBECE-DF18-851B-6E4C-E180144B9BB5}"/>
              </a:ext>
            </a:extLst>
          </p:cNvPr>
          <p:cNvSpPr>
            <a:spLocks noGrp="1" noChangeArrowheads="1"/>
          </p:cNvSpPr>
          <p:nvPr>
            <p:ph type="title"/>
          </p:nvPr>
        </p:nvSpPr>
        <p:spPr>
          <a:xfrm>
            <a:off x="457200" y="457240"/>
            <a:ext cx="8229600" cy="5943520"/>
          </a:xfrm>
        </p:spPr>
        <p:txBody>
          <a:bodyPr>
            <a:scene3d>
              <a:camera prst="orthographicFront"/>
              <a:lightRig rig="flat" dir="t"/>
            </a:scene3d>
            <a:sp3d extrusionH="57150" prstMaterial="plastic">
              <a:bevelT w="38100" h="38100"/>
            </a:sp3d>
          </a:bodyPr>
          <a:lstStyle/>
          <a:p>
            <a:pPr algn="l"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by their fruits you will know them</a:t>
            </a:r>
            <a:b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br>
            <a:br>
              <a:rPr lang="en-US" altLang="en-US" sz="54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br>
            <a:r>
              <a:rPr lang="en-US" altLang="en-US" sz="54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4000" b="1"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good tree bears good fruit</a:t>
            </a:r>
            <a:b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br>
            <a:br>
              <a:rPr lang="en-US" altLang="en-US" sz="2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br>
            <a:r>
              <a:rPr lang="en-US" altLang="en-US" sz="2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4000" b="1" dirty="0">
                <a:ln w="17780"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bad tree bears bad fruit</a:t>
            </a:r>
            <a:b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br>
            <a:b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br>
            <a:b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b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300" b="1"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Not everyone who says to Me, 'Lord, Lord,'</a:t>
            </a:r>
            <a:br>
              <a:rPr lang="en-US" altLang="en-US" sz="3300" b="1"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br>
            <a:r>
              <a:rPr lang="en-US" altLang="en-US" sz="3300" b="1"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   shall enter the kingdom of heaven, but he</a:t>
            </a:r>
            <a:br>
              <a:rPr lang="en-US" altLang="en-US" sz="3300" b="1"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br>
            <a:r>
              <a:rPr lang="en-US" altLang="en-US" sz="3300" b="1"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   who does the will of My Father in heaven</a:t>
            </a:r>
            <a:endParaRPr lang="en-US" altLang="en-US" sz="3300" b="1" i="1"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EFF29A2C-A833-B2A2-D355-58B0540C34C1}"/>
              </a:ext>
            </a:extLst>
          </p:cNvPr>
          <p:cNvSpPr txBox="1">
            <a:spLocks noChangeArrowheads="1"/>
          </p:cNvSpPr>
          <p:nvPr/>
        </p:nvSpPr>
        <p:spPr bwMode="auto">
          <a:xfrm>
            <a:off x="6374675" y="2070481"/>
            <a:ext cx="2409132"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w="17780" cmpd="sng">
                  <a:solidFill>
                    <a:srgbClr val="FFFFFF"/>
                  </a:solidFill>
                  <a:prstDash val="solid"/>
                  <a:miter lim="800000"/>
                </a:ln>
                <a:solidFill>
                  <a:srgbClr val="66FF33"/>
                </a:solidFill>
                <a:effectLst>
                  <a:glow rad="63500">
                    <a:srgbClr val="000000"/>
                  </a:glow>
                  <a:outerShdw blurRad="50800" algn="tl" rotWithShape="0">
                    <a:srgbClr val="000000"/>
                  </a:outerShdw>
                </a:effectLst>
                <a:uLnTx/>
                <a:uFillTx/>
                <a:latin typeface="Calibri" panose="020F0502020204030204" pitchFamily="34" charset="0"/>
                <a:ea typeface="+mj-ea"/>
                <a:cs typeface="+mj-cs"/>
              </a:rPr>
              <a:t>→ pruned</a:t>
            </a:r>
            <a:endParaRPr kumimoji="0" lang="en-US" altLang="en-US" sz="4000" b="1" i="1" u="none" strike="noStrike" kern="0" cap="none" spc="0" normalizeH="0" baseline="0" noProof="0" dirty="0">
              <a:ln w="17780" cmpd="sng">
                <a:solidFill>
                  <a:srgbClr val="FFFFFF"/>
                </a:solidFill>
                <a:prstDash val="solid"/>
                <a:miter lim="800000"/>
              </a:ln>
              <a:solidFill>
                <a:srgbClr val="66FF33"/>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40BA9AC4-4C6E-F698-C8CD-7A1FAD8D546A}"/>
              </a:ext>
            </a:extLst>
          </p:cNvPr>
          <p:cNvSpPr txBox="1">
            <a:spLocks noChangeArrowheads="1"/>
          </p:cNvSpPr>
          <p:nvPr/>
        </p:nvSpPr>
        <p:spPr bwMode="auto">
          <a:xfrm>
            <a:off x="6056812" y="3157809"/>
            <a:ext cx="2409132"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w="17780" cmpd="sng">
                  <a:solidFill>
                    <a:srgbClr val="FFFFFF"/>
                  </a:solidFill>
                  <a:prstDash val="solid"/>
                  <a:miter lim="800000"/>
                </a:ln>
                <a:solidFill>
                  <a:srgbClr val="FFC000"/>
                </a:solidFill>
                <a:effectLst>
                  <a:glow rad="63500">
                    <a:srgbClr val="000000"/>
                  </a:glow>
                  <a:outerShdw blurRad="50800" algn="tl" rotWithShape="0">
                    <a:srgbClr val="000000"/>
                  </a:outerShdw>
                </a:effectLst>
                <a:uLnTx/>
                <a:uFillTx/>
                <a:latin typeface="Calibri" panose="020F0502020204030204" pitchFamily="34" charset="0"/>
                <a:ea typeface="+mj-ea"/>
                <a:cs typeface="+mj-cs"/>
              </a:rPr>
              <a:t>→ burned</a:t>
            </a:r>
            <a:endParaRPr kumimoji="0" lang="en-US" altLang="en-US" sz="4000" b="1" i="1" u="none" strike="noStrike" kern="0" cap="none" spc="0" normalizeH="0" baseline="0" noProof="0" dirty="0">
              <a:ln w="17780" cmpd="sng">
                <a:solidFill>
                  <a:srgbClr val="FFFFFF"/>
                </a:solidFill>
                <a:prstDash val="solid"/>
                <a:miter lim="800000"/>
              </a:ln>
              <a:solidFill>
                <a:srgbClr val="FFC000"/>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quot;No&quot; Symbol 39">
            <a:extLst>
              <a:ext uri="{FF2B5EF4-FFF2-40B4-BE49-F238E27FC236}">
                <a16:creationId xmlns:a16="http://schemas.microsoft.com/office/drawing/2014/main" id="{84ADC5F8-BDA0-994E-AE55-CE4419B2A1C4}"/>
              </a:ext>
            </a:extLst>
          </p:cNvPr>
          <p:cNvSpPr/>
          <p:nvPr/>
        </p:nvSpPr>
        <p:spPr>
          <a:xfrm>
            <a:off x="771796" y="4732361"/>
            <a:ext cx="746518" cy="746631"/>
          </a:xfrm>
          <a:prstGeom prst="noSmoking">
            <a:avLst>
              <a:gd name="adj" fmla="val 10521"/>
            </a:avLst>
          </a:prstGeom>
          <a:solidFill>
            <a:srgbClr val="FF000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Rectangle 2">
            <a:extLst>
              <a:ext uri="{FF2B5EF4-FFF2-40B4-BE49-F238E27FC236}">
                <a16:creationId xmlns:a16="http://schemas.microsoft.com/office/drawing/2014/main" id="{F9EAC108-054D-0267-43AA-74D93B48DE9A}"/>
              </a:ext>
            </a:extLst>
          </p:cNvPr>
          <p:cNvSpPr txBox="1">
            <a:spLocks noChangeArrowheads="1"/>
          </p:cNvSpPr>
          <p:nvPr/>
        </p:nvSpPr>
        <p:spPr bwMode="auto">
          <a:xfrm>
            <a:off x="525780" y="5711735"/>
            <a:ext cx="4151650" cy="77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3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who does the will of</a:t>
            </a:r>
            <a:endParaRPr kumimoji="0" lang="en-US" altLang="en-US" sz="33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6031245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0"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dissolve">
                                      <p:cBhvr>
                                        <p:cTn id="16" dur="500">
                                          <p:stCondLst>
                                            <p:cond delay="0"/>
                                          </p:stCondLst>
                                        </p:cTn>
                                        <p:tgtEl>
                                          <p:spTgt spid="10"/>
                                        </p:tgtEl>
                                      </p:cBhvr>
                                    </p:animEffect>
                                    <p:anim to="" calcmode="lin" valueType="num">
                                      <p:cBhvr>
                                        <p:cTn id="17"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18" dur="500" fill="hold">
                                          <p:stCondLst>
                                            <p:cond delay="0"/>
                                          </p:stCondLst>
                                        </p:cTn>
                                        <p:tgtEl>
                                          <p:spTgt spid="10"/>
                                        </p:tgtEl>
                                        <p:attrNameLst>
                                          <p:attrName>ppt_h</p:attrName>
                                        </p:attrNameLst>
                                      </p:cBhvr>
                                      <p:tavLst>
                                        <p:tav tm="0">
                                          <p:val>
                                            <p:strVal val="#ppt_h*4"/>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par>
                                <p:cTn id="24" presetID="18" presetClass="emph" presetSubtype="0" fill="hold" grpId="1" nodeType="withEffect">
                                  <p:stCondLst>
                                    <p:cond delay="0"/>
                                  </p:stCondLst>
                                  <p:childTnLst>
                                    <p:set>
                                      <p:cBhvr override="childStyle">
                                        <p:cTn id="25" dur="500" fill="hold"/>
                                        <p:tgtEl>
                                          <p:spTgt spid="11"/>
                                        </p:tgtEl>
                                        <p:attrNameLst>
                                          <p:attrName>style.textDecorationUnderline</p:attrName>
                                        </p:attrNameLst>
                                      </p:cBhvr>
                                      <p:to>
                                        <p:strVal val="true"/>
                                      </p:to>
                                    </p:set>
                                  </p:childTnLst>
                                </p:cTn>
                              </p:par>
                              <p:par>
                                <p:cTn id="26" presetID="22" presetClass="entr" presetSubtype="8"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left)">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7" grpId="0"/>
      <p:bldP spid="8" grpId="0"/>
      <p:bldP spid="10" grpId="0" animBg="1"/>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useBgFill="1">
        <p:nvSpPr>
          <p:cNvPr id="4" name="Rectangle 3">
            <a:extLst>
              <a:ext uri="{FF2B5EF4-FFF2-40B4-BE49-F238E27FC236}">
                <a16:creationId xmlns:a16="http://schemas.microsoft.com/office/drawing/2014/main" id="{04772508-131A-C4F9-692C-E865A36913FD}"/>
              </a:ext>
            </a:extLst>
          </p:cNvPr>
          <p:cNvSpPr/>
          <p:nvPr/>
        </p:nvSpPr>
        <p:spPr>
          <a:xfrm>
            <a:off x="1" y="1"/>
            <a:ext cx="45720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useBgFill="1">
        <p:nvSpPr>
          <p:cNvPr id="5" name="Rectangle 4">
            <a:extLst>
              <a:ext uri="{FF2B5EF4-FFF2-40B4-BE49-F238E27FC236}">
                <a16:creationId xmlns:a16="http://schemas.microsoft.com/office/drawing/2014/main" id="{9E3176EE-64BE-AC3F-7ED4-E9ECE424BF45}"/>
              </a:ext>
            </a:extLst>
          </p:cNvPr>
          <p:cNvSpPr/>
          <p:nvPr/>
        </p:nvSpPr>
        <p:spPr>
          <a:xfrm>
            <a:off x="0" y="3429000"/>
            <a:ext cx="45720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useBgFill="1">
        <p:nvSpPr>
          <p:cNvPr id="6" name="Rectangle 5">
            <a:extLst>
              <a:ext uri="{FF2B5EF4-FFF2-40B4-BE49-F238E27FC236}">
                <a16:creationId xmlns:a16="http://schemas.microsoft.com/office/drawing/2014/main" id="{F04A2E45-8E41-A196-B582-AD65723C890C}"/>
              </a:ext>
            </a:extLst>
          </p:cNvPr>
          <p:cNvSpPr/>
          <p:nvPr/>
        </p:nvSpPr>
        <p:spPr>
          <a:xfrm>
            <a:off x="4572000" y="3429000"/>
            <a:ext cx="45720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useBgFill="1">
        <p:nvSpPr>
          <p:cNvPr id="7" name="Rectangle 6">
            <a:extLst>
              <a:ext uri="{FF2B5EF4-FFF2-40B4-BE49-F238E27FC236}">
                <a16:creationId xmlns:a16="http://schemas.microsoft.com/office/drawing/2014/main" id="{379F3127-B954-D97C-6F9C-B2739CFED721}"/>
              </a:ext>
            </a:extLst>
          </p:cNvPr>
          <p:cNvSpPr/>
          <p:nvPr/>
        </p:nvSpPr>
        <p:spPr>
          <a:xfrm>
            <a:off x="4572000" y="0"/>
            <a:ext cx="45720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 name="b7bb5792-2242-4e62-a11d-40e76711e861">
            <a:extLst>
              <a:ext uri="{FF2B5EF4-FFF2-40B4-BE49-F238E27FC236}">
                <a16:creationId xmlns:a16="http://schemas.microsoft.com/office/drawing/2014/main" id="{346D5E8F-D5A5-690A-C3EC-033F8274314C}"/>
              </a:ext>
            </a:extLst>
          </p:cNvPr>
          <p:cNvSpPr txBox="1">
            <a:spLocks/>
          </p:cNvSpPr>
          <p:nvPr/>
        </p:nvSpPr>
        <p:spPr>
          <a:xfrm>
            <a:off x="2646381" y="3388085"/>
            <a:ext cx="1362324" cy="102255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600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do</a:t>
            </a:r>
          </a:p>
        </p:txBody>
      </p:sp>
      <p:sp>
        <p:nvSpPr>
          <p:cNvPr id="8" name="!!Main">
            <a:extLst>
              <a:ext uri="{FF2B5EF4-FFF2-40B4-BE49-F238E27FC236}">
                <a16:creationId xmlns:a16="http://schemas.microsoft.com/office/drawing/2014/main" id="{5886A129-FB4C-BF64-5CFC-36ECF06940F4}"/>
              </a:ext>
            </a:extLst>
          </p:cNvPr>
          <p:cNvSpPr txBox="1">
            <a:spLocks noChangeArrowheads="1"/>
          </p:cNvSpPr>
          <p:nvPr/>
        </p:nvSpPr>
        <p:spPr bwMode="auto">
          <a:xfrm>
            <a:off x="306806" y="884326"/>
            <a:ext cx="8530389" cy="5089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0" cap="none" spc="0" normalizeH="0" baseline="0" noProof="0">
                <a:ln w="17780" cmpd="sng">
                  <a:solidFill>
                    <a:srgbClr val="FFFFFF"/>
                  </a:solidFill>
                  <a:prstDash val="solid"/>
                  <a:miter lim="800000"/>
                </a:ln>
                <a:solidFill>
                  <a:srgbClr val="FFFF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To enter the kingdom of heaven</a:t>
            </a:r>
            <a:br>
              <a:rPr kumimoji="0" lang="en-US" altLang="en-US" sz="4500" b="1" i="0" u="none" strike="noStrike" kern="0" cap="none" spc="0" normalizeH="0" baseline="0" noProof="0">
                <a:ln w="17780" cmpd="sng">
                  <a:solidFill>
                    <a:srgbClr val="FFFFFF"/>
                  </a:solidFill>
                  <a:prstDash val="solid"/>
                  <a:miter lim="800000"/>
                </a:ln>
                <a:solidFill>
                  <a:srgbClr val="FFFF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br>
            <a:br>
              <a:rPr kumimoji="0" lang="en-US" altLang="en-US" sz="7200" b="1" i="0" u="none" strike="noStrike" kern="0" cap="none" spc="0" normalizeH="0" baseline="0" noProof="0">
                <a:ln w="17780" cmpd="sng">
                  <a:solidFill>
                    <a:srgbClr val="FFFFFF"/>
                  </a:solidFill>
                  <a:prstDash val="solid"/>
                  <a:miter lim="800000"/>
                </a:ln>
                <a:solidFill>
                  <a:srgbClr val="FFFF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br>
            <a:br>
              <a:rPr kumimoji="0" lang="en-US" altLang="en-US" sz="4500" b="1" i="0" u="none" strike="noStrike" kern="0" cap="none" spc="0" normalizeH="0" baseline="0" noProof="0">
                <a:ln w="17780" cmpd="sng">
                  <a:solidFill>
                    <a:srgbClr val="FFFFFF"/>
                  </a:solidFill>
                  <a:prstDash val="solid"/>
                  <a:miter lim="800000"/>
                </a:ln>
                <a:solidFill>
                  <a:srgbClr val="FFFF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br>
            <a:r>
              <a:rPr kumimoji="0" lang="en-US" altLang="en-US" sz="6000" b="1" i="0" u="none" strike="noStrike" kern="0" cap="none" spc="0" normalizeH="0" baseline="0" noProof="0">
                <a:ln w="17780" cmpd="sng">
                  <a:solidFill>
                    <a:srgbClr val="FFFFFF"/>
                  </a:solidFill>
                  <a:prstDash val="solid"/>
                  <a:miter lim="800000"/>
                </a:ln>
                <a:solidFill>
                  <a:srgbClr val="FFFF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who does the will of </a:t>
            </a:r>
            <a:br>
              <a:rPr kumimoji="0" lang="en-US" altLang="en-US" sz="6000" b="1" i="0" u="none" strike="noStrike" kern="0" cap="none" spc="0" normalizeH="0" baseline="0" noProof="0">
                <a:ln w="17780" cmpd="sng">
                  <a:solidFill>
                    <a:srgbClr val="FFFFFF"/>
                  </a:solidFill>
                  <a:prstDash val="solid"/>
                  <a:miter lim="800000"/>
                </a:ln>
                <a:solidFill>
                  <a:srgbClr val="FFFF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br>
            <a:br>
              <a:rPr kumimoji="0" lang="en-US" altLang="en-US" sz="4800" b="1" i="0" u="none" strike="noStrike" kern="0" cap="none" spc="0" normalizeH="0" baseline="0" noProof="0">
                <a:ln w="17780" cmpd="sng">
                  <a:solidFill>
                    <a:srgbClr val="FFFFFF"/>
                  </a:solidFill>
                  <a:prstDash val="solid"/>
                  <a:miter lim="800000"/>
                </a:ln>
                <a:solidFill>
                  <a:srgbClr val="FFFF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br>
            <a:r>
              <a:rPr kumimoji="0" lang="en-US" altLang="en-US" sz="6000" b="1" i="0" u="none" strike="noStrike" kern="0" cap="none" spc="0" normalizeH="0" baseline="0" noProof="0">
                <a:ln w="17780" cmpd="sng">
                  <a:solidFill>
                    <a:srgbClr val="FFFFFF"/>
                  </a:solidFill>
                  <a:prstDash val="solid"/>
                  <a:miter lim="800000"/>
                </a:ln>
                <a:solidFill>
                  <a:srgbClr val="FFFF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God in heaven</a:t>
            </a:r>
            <a:endParaRPr kumimoji="0" lang="en-US" altLang="en-US" sz="4500" b="1" i="1" u="none" strike="noStrike" kern="0" cap="none" spc="0" normalizeH="0" baseline="0" noProof="0" dirty="0">
              <a:ln w="17780" cmpd="sng">
                <a:solidFill>
                  <a:srgbClr val="FFFFFF"/>
                </a:solidFill>
                <a:prstDash val="solid"/>
                <a:miter lim="800000"/>
              </a:ln>
              <a:solidFill>
                <a:srgbClr val="FFFF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CEDEB118-DBC1-F2B4-1900-A4FE0C316BA4}"/>
              </a:ext>
            </a:extLst>
          </p:cNvPr>
          <p:cNvSpPr txBox="1">
            <a:spLocks noChangeArrowheads="1"/>
          </p:cNvSpPr>
          <p:nvPr/>
        </p:nvSpPr>
        <p:spPr bwMode="auto">
          <a:xfrm>
            <a:off x="3867110" y="1872462"/>
            <a:ext cx="1366626" cy="1255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sz="9600" b="1" dirty="0">
                <a:ln w="17780" cmpd="sng">
                  <a:solidFill>
                    <a:srgbClr val="FFFFFF"/>
                  </a:solidFill>
                  <a:prstDash val="solid"/>
                  <a:miter lim="800000"/>
                </a:ln>
                <a:solidFill>
                  <a:srgbClr val="FFC000"/>
                </a:solidFill>
                <a:effectLst>
                  <a:glow rad="63500">
                    <a:srgbClr val="000000"/>
                  </a:glow>
                  <a:outerShdw blurRad="50800" algn="tl" rotWithShape="0">
                    <a:srgbClr val="000000"/>
                  </a:outerShdw>
                </a:effectLst>
                <a:latin typeface="Calibri" panose="020F0502020204030204" pitchFamily="34" charset="0"/>
              </a:rPr>
              <a:t>↑</a:t>
            </a:r>
            <a:endParaRPr lang="en-US" altLang="en-US" sz="8800" b="1" i="1" kern="0" dirty="0">
              <a:ln w="17780" cmpd="sng">
                <a:solidFill>
                  <a:srgbClr val="FFFFFF"/>
                </a:solidFill>
                <a:prstDash val="solid"/>
                <a:miter lim="800000"/>
              </a:ln>
              <a:solidFill>
                <a:srgbClr val="FFC000"/>
              </a:solidFill>
              <a:effectLst>
                <a:glow rad="63500">
                  <a:srgbClr val="000000"/>
                </a:glow>
                <a:outerShdw blurRad="50800" algn="tl" rotWithShape="0">
                  <a:srgbClr val="000000"/>
                </a:outerShdw>
              </a:effectLst>
              <a:latin typeface="Calibri" panose="020F0502020204030204" pitchFamily="34" charset="0"/>
            </a:endParaRPr>
          </a:p>
        </p:txBody>
      </p:sp>
      <p:sp>
        <p:nvSpPr>
          <p:cNvPr id="10" name="Rectangle 9">
            <a:extLst>
              <a:ext uri="{FF2B5EF4-FFF2-40B4-BE49-F238E27FC236}">
                <a16:creationId xmlns:a16="http://schemas.microsoft.com/office/drawing/2014/main" id="{830E49AA-DC2D-59FE-8EED-6235318400BA}"/>
              </a:ext>
            </a:extLst>
          </p:cNvPr>
          <p:cNvSpPr>
            <a:spLocks noChangeArrowheads="1"/>
          </p:cNvSpPr>
          <p:nvPr/>
        </p:nvSpPr>
        <p:spPr bwMode="auto">
          <a:xfrm>
            <a:off x="2057400" y="5014376"/>
            <a:ext cx="1762699" cy="989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defRPr/>
            </a:pPr>
            <a:r>
              <a:rPr lang="en-US" sz="6000" b="1" dirty="0">
                <a:solidFill>
                  <a:srgbClr val="CC9900"/>
                </a:solidFill>
                <a:latin typeface="Calibri" panose="020F0502020204030204" pitchFamily="34" charset="0"/>
                <a:cs typeface="Calibri" panose="020F0502020204030204" pitchFamily="34" charset="0"/>
              </a:rPr>
              <a:t>God</a:t>
            </a:r>
            <a:endParaRPr lang="en-US" sz="6000" b="1" i="1" dirty="0">
              <a:solidFill>
                <a:srgbClr val="CC9900"/>
              </a:solidFill>
              <a:latin typeface="Calibri" panose="020F0502020204030204" pitchFamily="34" charset="0"/>
              <a:cs typeface="Calibri" panose="020F0502020204030204" pitchFamily="34" charset="0"/>
            </a:endParaRPr>
          </a:p>
        </p:txBody>
      </p:sp>
      <p:sp>
        <p:nvSpPr>
          <p:cNvPr id="11" name="Rectangle 2">
            <a:extLst>
              <a:ext uri="{FF2B5EF4-FFF2-40B4-BE49-F238E27FC236}">
                <a16:creationId xmlns:a16="http://schemas.microsoft.com/office/drawing/2014/main" id="{EB32A487-E2B4-96DA-888E-A84534347975}"/>
              </a:ext>
            </a:extLst>
          </p:cNvPr>
          <p:cNvSpPr txBox="1">
            <a:spLocks noChangeArrowheads="1"/>
          </p:cNvSpPr>
          <p:nvPr/>
        </p:nvSpPr>
        <p:spPr bwMode="auto">
          <a:xfrm>
            <a:off x="2764714" y="3335673"/>
            <a:ext cx="1134186" cy="1058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sz="6000" b="1" kern="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latin typeface="Calibri" panose="020F0502020204030204" pitchFamily="34" charset="0"/>
              </a:rPr>
              <a:t>do</a:t>
            </a:r>
            <a:endParaRPr lang="en-US" altLang="en-US" sz="6000" b="1" i="1" kern="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6911885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Effect transition="in" filter="dissolve">
                                      <p:cBhvr>
                                        <p:cTn id="7" dur="500">
                                          <p:stCondLst>
                                            <p:cond delay="0"/>
                                          </p:stCondLst>
                                        </p:cTn>
                                        <p:tgtEl>
                                          <p:spTgt spid="10"/>
                                        </p:tgtEl>
                                      </p:cBhvr>
                                    </p:animEffect>
                                    <p:anim to="" calcmode="lin" valueType="num">
                                      <p:cBhvr>
                                        <p:cTn id="8"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10"/>
                                        </p:tgtEl>
                                        <p:attrNameLst>
                                          <p:attrName>ppt_h</p:attrName>
                                        </p:attrNameLst>
                                      </p:cBhvr>
                                      <p:tavLst>
                                        <p:tav tm="0">
                                          <p:val>
                                            <p:strVal val="#ppt_h*4"/>
                                          </p:val>
                                        </p:tav>
                                        <p:tav tm="100000">
                                          <p:val>
                                            <p:strVal val="#ppt_h"/>
                                          </p:val>
                                        </p:tav>
                                      </p:tavLst>
                                    </p:anim>
                                  </p:childTnLst>
                                </p:cTn>
                              </p:par>
                            </p:childTnLst>
                          </p:cTn>
                        </p:par>
                        <p:par>
                          <p:cTn id="10" fill="hold">
                            <p:stCondLst>
                              <p:cond delay="600"/>
                            </p:stCondLst>
                            <p:childTnLst>
                              <p:par>
                                <p:cTn id="11" presetID="26" presetClass="emph" presetSubtype="0" fill="hold" grpId="1" nodeType="afterEffect">
                                  <p:stCondLst>
                                    <p:cond delay="0"/>
                                  </p:stCondLst>
                                  <p:iterate type="lt">
                                    <p:tmPct val="0"/>
                                  </p:iterate>
                                  <p:childTnLst>
                                    <p:animEffect transition="out" filter="fade">
                                      <p:cBhvr>
                                        <p:cTn id="12" dur="500" tmFilter="0, 0; .2, .5; .8, .5; 1, 0"/>
                                        <p:tgtEl>
                                          <p:spTgt spid="10"/>
                                        </p:tgtEl>
                                      </p:cBhvr>
                                    </p:animEffect>
                                    <p:animScale>
                                      <p:cBhvr>
                                        <p:cTn id="13" dur="250" autoRev="1" fill="hold"/>
                                        <p:tgtEl>
                                          <p:spTgt spid="10"/>
                                        </p:tgtEl>
                                      </p:cBhvr>
                                      <p:by x="105000" y="105000"/>
                                    </p:animScale>
                                  </p:childTnLst>
                                </p:cTn>
                              </p:par>
                            </p:childTnLst>
                          </p:cTn>
                        </p:par>
                        <p:par>
                          <p:cTn id="14" fill="hold">
                            <p:stCondLst>
                              <p:cond delay="1100"/>
                            </p:stCondLst>
                            <p:childTnLst>
                              <p:par>
                                <p:cTn id="15" presetID="42" presetClass="entr" presetSubtype="0"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left)">
                                      <p:cBhvr>
                                        <p:cTn id="24" dur="500"/>
                                        <p:tgtEl>
                                          <p:spTgt spid="2"/>
                                        </p:tgtEl>
                                      </p:cBhvr>
                                    </p:animEffect>
                                  </p:childTnLst>
                                </p:cTn>
                              </p:par>
                              <p:par>
                                <p:cTn id="25" presetID="18" presetClass="emph" presetSubtype="0" fill="hold" grpId="1" nodeType="withEffect">
                                  <p:stCondLst>
                                    <p:cond delay="0"/>
                                  </p:stCondLst>
                                  <p:childTnLst>
                                    <p:set>
                                      <p:cBhvr override="childStyle">
                                        <p:cTn id="26" dur="500" fill="hold"/>
                                        <p:tgtEl>
                                          <p:spTgt spid="2"/>
                                        </p:tgtEl>
                                        <p:attrNameLst>
                                          <p:attrName>style.textDecorationUnderline</p:attrName>
                                        </p:attrNameLst>
                                      </p:cBhvr>
                                      <p:to>
                                        <p:strVal val="true"/>
                                      </p:to>
                                    </p:set>
                                  </p:childTnLst>
                                </p:cTn>
                              </p:par>
                              <p:par>
                                <p:cTn id="27" presetID="22" presetClass="entr" presetSubtype="8"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9" grpId="0"/>
      <p:bldP spid="10" grpId="0"/>
      <p:bldP spid="10" grpId="1"/>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useBgFill="1">
        <p:nvSpPr>
          <p:cNvPr id="4" name="Rectangle 3">
            <a:extLst>
              <a:ext uri="{FF2B5EF4-FFF2-40B4-BE49-F238E27FC236}">
                <a16:creationId xmlns:a16="http://schemas.microsoft.com/office/drawing/2014/main" id="{04772508-131A-C4F9-692C-E865A36913FD}"/>
              </a:ext>
            </a:extLst>
          </p:cNvPr>
          <p:cNvSpPr/>
          <p:nvPr/>
        </p:nvSpPr>
        <p:spPr>
          <a:xfrm flipH="1">
            <a:off x="1" y="1"/>
            <a:ext cx="45720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useBgFill="1">
        <p:nvSpPr>
          <p:cNvPr id="5" name="Rectangle 4">
            <a:extLst>
              <a:ext uri="{FF2B5EF4-FFF2-40B4-BE49-F238E27FC236}">
                <a16:creationId xmlns:a16="http://schemas.microsoft.com/office/drawing/2014/main" id="{9E3176EE-64BE-AC3F-7ED4-E9ECE424BF45}"/>
              </a:ext>
            </a:extLst>
          </p:cNvPr>
          <p:cNvSpPr/>
          <p:nvPr/>
        </p:nvSpPr>
        <p:spPr>
          <a:xfrm rot="10800000">
            <a:off x="0" y="3429000"/>
            <a:ext cx="45720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useBgFill="1">
        <p:nvSpPr>
          <p:cNvPr id="6" name="Rectangle 5">
            <a:extLst>
              <a:ext uri="{FF2B5EF4-FFF2-40B4-BE49-F238E27FC236}">
                <a16:creationId xmlns:a16="http://schemas.microsoft.com/office/drawing/2014/main" id="{F04A2E45-8E41-A196-B582-AD65723C890C}"/>
              </a:ext>
            </a:extLst>
          </p:cNvPr>
          <p:cNvSpPr/>
          <p:nvPr/>
        </p:nvSpPr>
        <p:spPr>
          <a:xfrm flipH="1">
            <a:off x="4572000" y="3429000"/>
            <a:ext cx="45720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useBgFill="1">
        <p:nvSpPr>
          <p:cNvPr id="7" name="Rectangle 6">
            <a:extLst>
              <a:ext uri="{FF2B5EF4-FFF2-40B4-BE49-F238E27FC236}">
                <a16:creationId xmlns:a16="http://schemas.microsoft.com/office/drawing/2014/main" id="{379F3127-B954-D97C-6F9C-B2739CFED721}"/>
              </a:ext>
            </a:extLst>
          </p:cNvPr>
          <p:cNvSpPr/>
          <p:nvPr/>
        </p:nvSpPr>
        <p:spPr>
          <a:xfrm rot="10800000">
            <a:off x="4572000" y="0"/>
            <a:ext cx="45720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 name="!!Main">
            <a:extLst>
              <a:ext uri="{FF2B5EF4-FFF2-40B4-BE49-F238E27FC236}">
                <a16:creationId xmlns:a16="http://schemas.microsoft.com/office/drawing/2014/main" id="{CE0B0777-0C47-D396-3E3A-7AE9A30FD00F}"/>
              </a:ext>
            </a:extLst>
          </p:cNvPr>
          <p:cNvSpPr txBox="1">
            <a:spLocks noChangeArrowheads="1"/>
          </p:cNvSpPr>
          <p:nvPr/>
        </p:nvSpPr>
        <p:spPr bwMode="auto">
          <a:xfrm>
            <a:off x="423472" y="289719"/>
            <a:ext cx="8297056" cy="6278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5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If we are faithless, He remains faithful; He cannot deny Himself. Remind them of these things, charging them before the Lord not to strive about words to no profit, to the ruin of the hearers. Be diligent to present yourself approved to God, a worker who does not need to be ashamed, rightly dividing the word of truth. But shun profane and idle babblings, for they          will increase to more ungodliness.                  </a:t>
            </a:r>
            <a:r>
              <a:rPr kumimoji="0" lang="en-US" altLang="en-US" sz="3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a:t>
            </a:r>
            <a:r>
              <a:rPr kumimoji="0" lang="en-US" altLang="en-US" sz="34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2</a:t>
            </a:r>
            <a:r>
              <a:rPr kumimoji="0" lang="en-US" altLang="en-US" sz="3400" b="1" i="1" u="none" strike="noStrike" kern="0" cap="none" spc="0" normalizeH="0" baseline="3000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nd</a:t>
            </a:r>
            <a:r>
              <a:rPr kumimoji="0" lang="en-US" altLang="en-US" sz="34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Timothy 2:13-16</a:t>
            </a:r>
            <a:r>
              <a:rPr kumimoji="0" lang="en-US" altLang="en-US" sz="35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a:t>
            </a:r>
          </a:p>
        </p:txBody>
      </p:sp>
    </p:spTree>
    <p:extLst>
      <p:ext uri="{BB962C8B-B14F-4D97-AF65-F5344CB8AC3E}">
        <p14:creationId xmlns:p14="http://schemas.microsoft.com/office/powerpoint/2010/main" val="23821881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0" name="Rectangle 2">
            <a:extLst>
              <a:ext uri="{FF2B5EF4-FFF2-40B4-BE49-F238E27FC236}">
                <a16:creationId xmlns:a16="http://schemas.microsoft.com/office/drawing/2014/main" id="{C451850A-E650-374C-FCFD-7A4A03EEC1DC}"/>
              </a:ext>
            </a:extLst>
          </p:cNvPr>
          <p:cNvSpPr txBox="1">
            <a:spLocks noChangeArrowheads="1"/>
          </p:cNvSpPr>
          <p:nvPr/>
        </p:nvSpPr>
        <p:spPr bwMode="auto">
          <a:xfrm>
            <a:off x="2022443" y="5066851"/>
            <a:ext cx="2764716" cy="670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name calling</a:t>
            </a:r>
          </a:p>
        </p:txBody>
      </p:sp>
      <p:sp>
        <p:nvSpPr>
          <p:cNvPr id="21" name="Rectangle 2">
            <a:extLst>
              <a:ext uri="{FF2B5EF4-FFF2-40B4-BE49-F238E27FC236}">
                <a16:creationId xmlns:a16="http://schemas.microsoft.com/office/drawing/2014/main" id="{987B4DC0-ABDC-2BB9-39A7-3186CF73B22C}"/>
              </a:ext>
            </a:extLst>
          </p:cNvPr>
          <p:cNvSpPr txBox="1">
            <a:spLocks noChangeArrowheads="1"/>
          </p:cNvSpPr>
          <p:nvPr/>
        </p:nvSpPr>
        <p:spPr bwMode="auto">
          <a:xfrm>
            <a:off x="5443374" y="5066851"/>
            <a:ext cx="1506070" cy="618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gossip</a:t>
            </a:r>
          </a:p>
        </p:txBody>
      </p:sp>
      <p:sp>
        <p:nvSpPr>
          <p:cNvPr id="16" name="Title 1">
            <a:extLst>
              <a:ext uri="{FF2B5EF4-FFF2-40B4-BE49-F238E27FC236}">
                <a16:creationId xmlns:a16="http://schemas.microsoft.com/office/drawing/2014/main" id="{93AC9CCA-79B5-B66E-4D03-E39C312E4E9E}"/>
              </a:ext>
            </a:extLst>
          </p:cNvPr>
          <p:cNvSpPr txBox="1">
            <a:spLocks/>
          </p:cNvSpPr>
          <p:nvPr/>
        </p:nvSpPr>
        <p:spPr>
          <a:xfrm>
            <a:off x="3064932" y="2257641"/>
            <a:ext cx="5341257"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35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18" name="Title 1">
            <a:extLst>
              <a:ext uri="{FF2B5EF4-FFF2-40B4-BE49-F238E27FC236}">
                <a16:creationId xmlns:a16="http://schemas.microsoft.com/office/drawing/2014/main" id="{E3AB7483-7936-7D76-409F-6B07C3A9258C}"/>
              </a:ext>
            </a:extLst>
          </p:cNvPr>
          <p:cNvSpPr txBox="1">
            <a:spLocks/>
          </p:cNvSpPr>
          <p:nvPr/>
        </p:nvSpPr>
        <p:spPr>
          <a:xfrm>
            <a:off x="5556552" y="5995070"/>
            <a:ext cx="2941038"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5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ungodliness</a:t>
            </a:r>
          </a:p>
        </p:txBody>
      </p:sp>
      <p:sp>
        <p:nvSpPr>
          <p:cNvPr id="14" name="Title 1">
            <a:extLst>
              <a:ext uri="{FF2B5EF4-FFF2-40B4-BE49-F238E27FC236}">
                <a16:creationId xmlns:a16="http://schemas.microsoft.com/office/drawing/2014/main" id="{AE7BF1CA-3110-B1DC-BCEA-CF1D41076C5A}"/>
              </a:ext>
            </a:extLst>
          </p:cNvPr>
          <p:cNvSpPr txBox="1">
            <a:spLocks/>
          </p:cNvSpPr>
          <p:nvPr/>
        </p:nvSpPr>
        <p:spPr>
          <a:xfrm>
            <a:off x="6923315" y="1723032"/>
            <a:ext cx="1596048"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5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words</a:t>
            </a:r>
          </a:p>
        </p:txBody>
      </p:sp>
      <p:sp>
        <p:nvSpPr>
          <p:cNvPr id="12" name="Title 1">
            <a:extLst>
              <a:ext uri="{FF2B5EF4-FFF2-40B4-BE49-F238E27FC236}">
                <a16:creationId xmlns:a16="http://schemas.microsoft.com/office/drawing/2014/main" id="{DD5A80A5-A408-3A0E-CF4B-ADB8DFF1CC1D}"/>
              </a:ext>
            </a:extLst>
          </p:cNvPr>
          <p:cNvSpPr txBox="1">
            <a:spLocks/>
          </p:cNvSpPr>
          <p:nvPr/>
        </p:nvSpPr>
        <p:spPr>
          <a:xfrm>
            <a:off x="3386666" y="1725450"/>
            <a:ext cx="1054181"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5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not</a:t>
            </a:r>
          </a:p>
        </p:txBody>
      </p:sp>
      <p:sp>
        <p:nvSpPr>
          <p:cNvPr id="9" name="Title 1">
            <a:extLst>
              <a:ext uri="{FF2B5EF4-FFF2-40B4-BE49-F238E27FC236}">
                <a16:creationId xmlns:a16="http://schemas.microsoft.com/office/drawing/2014/main" id="{710814D4-6285-5DF0-209A-BAE1A7DCAAB7}"/>
              </a:ext>
            </a:extLst>
          </p:cNvPr>
          <p:cNvSpPr txBox="1">
            <a:spLocks/>
          </p:cNvSpPr>
          <p:nvPr/>
        </p:nvSpPr>
        <p:spPr>
          <a:xfrm>
            <a:off x="1714019" y="1193261"/>
            <a:ext cx="2898175"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35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28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35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4" name="!!Main">
            <a:extLst>
              <a:ext uri="{FF2B5EF4-FFF2-40B4-BE49-F238E27FC236}">
                <a16:creationId xmlns:a16="http://schemas.microsoft.com/office/drawing/2014/main" id="{F2D30E25-1C12-48F7-4C55-75958743DEEC}"/>
              </a:ext>
            </a:extLst>
          </p:cNvPr>
          <p:cNvSpPr txBox="1">
            <a:spLocks noChangeArrowheads="1"/>
          </p:cNvSpPr>
          <p:nvPr/>
        </p:nvSpPr>
        <p:spPr bwMode="auto">
          <a:xfrm>
            <a:off x="344084" y="144860"/>
            <a:ext cx="8455833" cy="6568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5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If we are faithless, He remains faithful</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8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500" b="1" i="0" u="none" strike="noStrike" kern="0" cap="none" spc="0" normalizeH="0" baseline="0" noProof="0" dirty="0">
                <a:ln w="17780" cmpd="sng">
                  <a:solidFill>
                    <a:srgbClr val="FFFFFF"/>
                  </a:solidFill>
                  <a:prstDash val="solid"/>
                  <a:miter lim="800000"/>
                </a:ln>
                <a:solidFill>
                  <a:srgbClr val="66FF33"/>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Remind them of these things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500" b="1" i="0" u="none" strike="noStrike" kern="0" cap="none" spc="0" normalizeH="0" baseline="0" noProof="0" dirty="0">
                <a:ln w="17780" cmpd="sng">
                  <a:solidFill>
                    <a:srgbClr val="FFFFFF"/>
                  </a:solidFill>
                  <a:prstDash val="solid"/>
                  <a:miter lim="800000"/>
                </a:ln>
                <a:solidFill>
                  <a:srgbClr val="66FF33"/>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charging them not to strive about words       to no profit, to the ruin of the hearers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35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500" b="1" i="0" u="none" strike="noStrike" kern="0" cap="none" spc="0" normalizeH="0" baseline="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Be diligent to present yourself approved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500" b="1" i="0" u="none" strike="noStrike" kern="0" cap="none" spc="0" normalizeH="0" baseline="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to God, a worker who does not need to be ashamed, rightly dividing the word of truth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5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500" b="1" i="0" u="none" strike="noStrike" kern="0" cap="none" spc="0" normalizeH="0" baseline="0" noProof="0" dirty="0">
                <a:ln w="17780" cmpd="sng">
                  <a:solidFill>
                    <a:srgbClr val="FFFFFF"/>
                  </a:solidFill>
                  <a:prstDash val="solid"/>
                  <a:miter lim="800000"/>
                </a:ln>
                <a:solidFill>
                  <a:sysClr val="windowText" lastClr="000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profane and idle babblings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500" b="1" i="0" u="none" strike="noStrike" kern="0" cap="none" spc="0" normalizeH="0" baseline="0" noProof="0" dirty="0">
                <a:ln w="17780" cmpd="sng">
                  <a:solidFill>
                    <a:srgbClr val="FFFFFF"/>
                  </a:solidFill>
                  <a:prstDash val="solid"/>
                  <a:miter lim="800000"/>
                </a:ln>
                <a:solidFill>
                  <a:sysClr val="windowText" lastClr="000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they will increase to more ungodliness</a:t>
            </a:r>
            <a:endParaRPr kumimoji="0" lang="en-US" altLang="en-US" sz="3500" b="1" i="1" u="none" strike="noStrike" kern="0" cap="none" spc="0" normalizeH="0" baseline="0" noProof="0" dirty="0">
              <a:ln w="17780" cmpd="sng">
                <a:solidFill>
                  <a:srgbClr val="FFFFFF"/>
                </a:solidFill>
                <a:prstDash val="solid"/>
                <a:miter lim="800000"/>
              </a:ln>
              <a:solidFill>
                <a:sysClr val="windowText" lastClr="000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5" name="Arrow: Bent-Up 9">
            <a:extLst>
              <a:ext uri="{FF2B5EF4-FFF2-40B4-BE49-F238E27FC236}">
                <a16:creationId xmlns:a16="http://schemas.microsoft.com/office/drawing/2014/main" id="{CE2744BC-503B-7F4B-C940-07FF0BAA1EBE}"/>
              </a:ext>
            </a:extLst>
          </p:cNvPr>
          <p:cNvSpPr/>
          <p:nvPr/>
        </p:nvSpPr>
        <p:spPr>
          <a:xfrm rot="10800000">
            <a:off x="1624287" y="5734115"/>
            <a:ext cx="349096" cy="352845"/>
          </a:xfrm>
          <a:prstGeom prst="bentUpArrow">
            <a:avLst>
              <a:gd name="adj1" fmla="val 26365"/>
              <a:gd name="adj2" fmla="val 32031"/>
              <a:gd name="adj3" fmla="val 35156"/>
            </a:avLst>
          </a:prstGeom>
          <a:solidFill>
            <a:schemeClr val="tx1"/>
          </a:solidFill>
          <a:ln w="9525">
            <a:solidFill>
              <a:schemeClr val="bg1"/>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 name="Rectangle 2">
            <a:extLst>
              <a:ext uri="{FF2B5EF4-FFF2-40B4-BE49-F238E27FC236}">
                <a16:creationId xmlns:a16="http://schemas.microsoft.com/office/drawing/2014/main" id="{7447480C-3831-8D50-0355-69B8A19132DE}"/>
              </a:ext>
            </a:extLst>
          </p:cNvPr>
          <p:cNvSpPr txBox="1">
            <a:spLocks noChangeArrowheads="1"/>
          </p:cNvSpPr>
          <p:nvPr/>
        </p:nvSpPr>
        <p:spPr bwMode="auto">
          <a:xfrm>
            <a:off x="1112190" y="1097442"/>
            <a:ext cx="847794"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w="17780" cmpd="sng">
                  <a:solidFill>
                    <a:srgbClr val="FFFFFF"/>
                  </a:solidFill>
                  <a:prstDash val="solid"/>
                  <a:miter lim="800000"/>
                </a:ln>
                <a:solidFill>
                  <a:srgbClr val="66FF33"/>
                </a:solidFill>
                <a:effectLst>
                  <a:glow rad="63500">
                    <a:srgbClr val="000000"/>
                  </a:glow>
                  <a:outerShdw blurRad="50800" algn="tl" rotWithShape="0">
                    <a:srgbClr val="000000"/>
                  </a:outerShdw>
                </a:effectLst>
                <a:uLnTx/>
                <a:uFillTx/>
                <a:latin typeface="Calibri" panose="020F0502020204030204" pitchFamily="34" charset="0"/>
                <a:ea typeface="+mj-ea"/>
                <a:cs typeface="+mj-cs"/>
              </a:rPr>
              <a:t>→</a:t>
            </a:r>
            <a:endParaRPr kumimoji="0" lang="en-US" altLang="en-US" sz="3200" b="1" i="1" u="none" strike="noStrike" kern="0" cap="none" spc="0" normalizeH="0" baseline="0" noProof="0" dirty="0">
              <a:ln w="17780" cmpd="sng">
                <a:solidFill>
                  <a:srgbClr val="FFFFFF"/>
                </a:solidFill>
                <a:prstDash val="solid"/>
                <a:miter lim="800000"/>
              </a:ln>
              <a:solidFill>
                <a:srgbClr val="66FF33"/>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Oval 44">
            <a:extLst>
              <a:ext uri="{FF2B5EF4-FFF2-40B4-BE49-F238E27FC236}">
                <a16:creationId xmlns:a16="http://schemas.microsoft.com/office/drawing/2014/main" id="{8AE20A76-799F-5963-3DA1-DCCDED71B739}"/>
              </a:ext>
            </a:extLst>
          </p:cNvPr>
          <p:cNvSpPr/>
          <p:nvPr/>
        </p:nvSpPr>
        <p:spPr>
          <a:xfrm>
            <a:off x="942713" y="283400"/>
            <a:ext cx="497324" cy="519723"/>
          </a:xfrm>
          <a:prstGeom prst="ellipse">
            <a:avLst/>
          </a:prstGeom>
          <a:noFill/>
          <a:ln w="47625" cap="flat" cmpd="sng" algn="ctr">
            <a:solidFill>
              <a:srgbClr val="FF0000"/>
            </a:solidFill>
            <a:prstDash val="solid"/>
          </a:ln>
          <a:effectLst>
            <a:glow rad="38100">
              <a:schemeClr val="tx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57150">
                <a:solidFill>
                  <a:prstClr val="black"/>
                </a:solidFill>
              </a:ln>
              <a:solidFill>
                <a:prstClr val="white"/>
              </a:solidFill>
              <a:effectLst/>
              <a:uLnTx/>
              <a:uFillTx/>
              <a:latin typeface="Arial"/>
              <a:ea typeface="+mn-ea"/>
              <a:cs typeface="+mn-cs"/>
            </a:endParaRPr>
          </a:p>
        </p:txBody>
      </p:sp>
      <p:sp>
        <p:nvSpPr>
          <p:cNvPr id="8" name="Arrow: Bent-Up 9">
            <a:extLst>
              <a:ext uri="{FF2B5EF4-FFF2-40B4-BE49-F238E27FC236}">
                <a16:creationId xmlns:a16="http://schemas.microsoft.com/office/drawing/2014/main" id="{4AE60A92-85E9-0C6C-6DD9-9E45E5BD8F09}"/>
              </a:ext>
            </a:extLst>
          </p:cNvPr>
          <p:cNvSpPr/>
          <p:nvPr/>
        </p:nvSpPr>
        <p:spPr>
          <a:xfrm rot="10800000" flipH="1">
            <a:off x="7160627" y="5734115"/>
            <a:ext cx="363370" cy="352845"/>
          </a:xfrm>
          <a:prstGeom prst="bentUpArrow">
            <a:avLst>
              <a:gd name="adj1" fmla="val 26365"/>
              <a:gd name="adj2" fmla="val 32031"/>
              <a:gd name="adj3" fmla="val 35156"/>
            </a:avLst>
          </a:prstGeom>
          <a:solidFill>
            <a:schemeClr val="tx1"/>
          </a:solidFill>
          <a:ln w="9525">
            <a:solidFill>
              <a:schemeClr val="bg1"/>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 name="Rectangle 2">
            <a:extLst>
              <a:ext uri="{FF2B5EF4-FFF2-40B4-BE49-F238E27FC236}">
                <a16:creationId xmlns:a16="http://schemas.microsoft.com/office/drawing/2014/main" id="{56744B4E-E478-643A-E866-B177913F2A2B}"/>
              </a:ext>
            </a:extLst>
          </p:cNvPr>
          <p:cNvSpPr txBox="1">
            <a:spLocks noChangeArrowheads="1"/>
          </p:cNvSpPr>
          <p:nvPr/>
        </p:nvSpPr>
        <p:spPr bwMode="auto">
          <a:xfrm>
            <a:off x="1601254" y="1125415"/>
            <a:ext cx="3115331" cy="772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5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Remind them</a:t>
            </a:r>
            <a:endParaRPr kumimoji="0" lang="en-US" altLang="en-US" sz="35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a:extLst>
              <a:ext uri="{FF2B5EF4-FFF2-40B4-BE49-F238E27FC236}">
                <a16:creationId xmlns:a16="http://schemas.microsoft.com/office/drawing/2014/main" id="{7D6A2975-0EA0-FCC0-6C84-6CE78C662574}"/>
              </a:ext>
            </a:extLst>
          </p:cNvPr>
          <p:cNvSpPr txBox="1">
            <a:spLocks noChangeArrowheads="1"/>
          </p:cNvSpPr>
          <p:nvPr/>
        </p:nvSpPr>
        <p:spPr bwMode="auto">
          <a:xfrm>
            <a:off x="843280" y="163314"/>
            <a:ext cx="682660" cy="763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If</a:t>
            </a:r>
          </a:p>
        </p:txBody>
      </p:sp>
      <p:sp>
        <p:nvSpPr>
          <p:cNvPr id="13" name="Rectangle 2">
            <a:extLst>
              <a:ext uri="{FF2B5EF4-FFF2-40B4-BE49-F238E27FC236}">
                <a16:creationId xmlns:a16="http://schemas.microsoft.com/office/drawing/2014/main" id="{0F32B6B0-B207-D37B-7C70-E5CC1D625CF0}"/>
              </a:ext>
            </a:extLst>
          </p:cNvPr>
          <p:cNvSpPr txBox="1">
            <a:spLocks noChangeArrowheads="1"/>
          </p:cNvSpPr>
          <p:nvPr/>
        </p:nvSpPr>
        <p:spPr bwMode="auto">
          <a:xfrm>
            <a:off x="3393923" y="1661855"/>
            <a:ext cx="1045029"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5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not</a:t>
            </a:r>
            <a:endParaRPr kumimoji="0" lang="en-US" altLang="en-US" sz="35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5" name="Rectangle 2">
            <a:extLst>
              <a:ext uri="{FF2B5EF4-FFF2-40B4-BE49-F238E27FC236}">
                <a16:creationId xmlns:a16="http://schemas.microsoft.com/office/drawing/2014/main" id="{80F769C8-32CA-B7F0-56A8-C06DB5C705BA}"/>
              </a:ext>
            </a:extLst>
          </p:cNvPr>
          <p:cNvSpPr txBox="1">
            <a:spLocks noChangeArrowheads="1"/>
          </p:cNvSpPr>
          <p:nvPr/>
        </p:nvSpPr>
        <p:spPr bwMode="auto">
          <a:xfrm>
            <a:off x="7000722" y="1652210"/>
            <a:ext cx="1444173" cy="778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5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words</a:t>
            </a:r>
            <a:endParaRPr kumimoji="0" lang="en-US" altLang="en-US" sz="35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7" name="Rectangle 2">
            <a:extLst>
              <a:ext uri="{FF2B5EF4-FFF2-40B4-BE49-F238E27FC236}">
                <a16:creationId xmlns:a16="http://schemas.microsoft.com/office/drawing/2014/main" id="{19C92EB3-E2A9-FDCE-4E24-6F030C2A374A}"/>
              </a:ext>
            </a:extLst>
          </p:cNvPr>
          <p:cNvSpPr txBox="1">
            <a:spLocks noChangeArrowheads="1"/>
          </p:cNvSpPr>
          <p:nvPr/>
        </p:nvSpPr>
        <p:spPr bwMode="auto">
          <a:xfrm>
            <a:off x="3092810" y="2199341"/>
            <a:ext cx="5280226" cy="749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5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to the ruin of the hearers</a:t>
            </a:r>
            <a:endParaRPr kumimoji="0" lang="en-US" altLang="en-US" sz="35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9" name="Rectangle 2">
            <a:extLst>
              <a:ext uri="{FF2B5EF4-FFF2-40B4-BE49-F238E27FC236}">
                <a16:creationId xmlns:a16="http://schemas.microsoft.com/office/drawing/2014/main" id="{83C98F5A-0F35-8569-C813-DCCF8367F5D3}"/>
              </a:ext>
            </a:extLst>
          </p:cNvPr>
          <p:cNvSpPr txBox="1">
            <a:spLocks noChangeArrowheads="1"/>
          </p:cNvSpPr>
          <p:nvPr/>
        </p:nvSpPr>
        <p:spPr bwMode="auto">
          <a:xfrm>
            <a:off x="5602513" y="5921830"/>
            <a:ext cx="2840369" cy="776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5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ungodliness</a:t>
            </a:r>
            <a:endParaRPr kumimoji="0" lang="en-US" altLang="en-US" sz="35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14574737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stCondLst>
                                            <p:cond delay="0"/>
                                          </p:stCondLst>
                                        </p:cTn>
                                        <p:tgtEl>
                                          <p:spTgt spid="7"/>
                                        </p:tgtEl>
                                      </p:cBhvr>
                                    </p:animEffect>
                                    <p:anim to="" calcmode="lin" valueType="num">
                                      <p:cBhvr>
                                        <p:cTn id="8"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7"/>
                                        </p:tgtEl>
                                        <p:attrNameLst>
                                          <p:attrName>ppt_h</p:attrName>
                                        </p:attrNameLst>
                                      </p:cBhvr>
                                      <p:tavLst>
                                        <p:tav tm="0">
                                          <p:val>
                                            <p:strVal val="#ppt_h*4"/>
                                          </p:val>
                                        </p:tav>
                                        <p:tav tm="100000">
                                          <p:val>
                                            <p:strVal val="#ppt_h"/>
                                          </p:val>
                                        </p:tav>
                                      </p:tavLst>
                                    </p:anim>
                                  </p:childTnLst>
                                </p:cTn>
                              </p:par>
                              <p:par>
                                <p:cTn id="10" presetID="23"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0-#ppt_w/2"/>
                                          </p:val>
                                        </p:tav>
                                        <p:tav tm="100000">
                                          <p:val>
                                            <p:strVal val="#ppt_x"/>
                                          </p:val>
                                        </p:tav>
                                      </p:tavLst>
                                    </p:anim>
                                    <p:anim calcmode="lin" valueType="num">
                                      <p:cBhvr additive="base">
                                        <p:cTn id="19" dur="500" fill="hold"/>
                                        <p:tgtEl>
                                          <p:spTgt spid="6"/>
                                        </p:tgtEl>
                                        <p:attrNameLst>
                                          <p:attrName>ppt_y</p:attrName>
                                        </p:attrNameLst>
                                      </p:cBhvr>
                                      <p:tavLst>
                                        <p:tav tm="0">
                                          <p:val>
                                            <p:strVal val="#ppt_y"/>
                                          </p:val>
                                        </p:tav>
                                        <p:tav tm="100000">
                                          <p:val>
                                            <p:strVal val="#ppt_y"/>
                                          </p:val>
                                        </p:tav>
                                      </p:tavLst>
                                    </p:anim>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par>
                                <p:cTn id="24" presetID="18" presetClass="emph" presetSubtype="0" fill="hold" grpId="1" nodeType="withEffect">
                                  <p:stCondLst>
                                    <p:cond delay="0"/>
                                  </p:stCondLst>
                                  <p:childTnLst>
                                    <p:set>
                                      <p:cBhvr override="childStyle">
                                        <p:cTn id="25" dur="500" fill="hold"/>
                                        <p:tgtEl>
                                          <p:spTgt spid="9"/>
                                        </p:tgtEl>
                                        <p:attrNameLst>
                                          <p:attrName>style.textDecorationUnderline</p:attrName>
                                        </p:attrNameLst>
                                      </p:cBhvr>
                                      <p:to>
                                        <p:strVal val="true"/>
                                      </p:to>
                                    </p:set>
                                  </p:childTnLst>
                                </p:cTn>
                              </p:par>
                              <p:par>
                                <p:cTn id="26" presetID="22" presetClass="entr" presetSubtype="8"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left)">
                                      <p:cBhvr>
                                        <p:cTn id="28" dur="500"/>
                                        <p:tgtEl>
                                          <p:spTgt spid="10"/>
                                        </p:tgtEl>
                                      </p:cBhvr>
                                    </p:animEffect>
                                  </p:childTnLst>
                                </p:cTn>
                              </p:par>
                              <p:par>
                                <p:cTn id="29" presetID="22" presetClass="entr" presetSubtype="8" fill="hold" grpId="0" nodeType="withEffect">
                                  <p:stCondLst>
                                    <p:cond delay="40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500"/>
                                        <p:tgtEl>
                                          <p:spTgt spid="12"/>
                                        </p:tgtEl>
                                      </p:cBhvr>
                                    </p:animEffect>
                                  </p:childTnLst>
                                </p:cTn>
                              </p:par>
                              <p:par>
                                <p:cTn id="32" presetID="18" presetClass="emph" presetSubtype="0" fill="hold" grpId="1" nodeType="withEffect">
                                  <p:stCondLst>
                                    <p:cond delay="400"/>
                                  </p:stCondLst>
                                  <p:childTnLst>
                                    <p:set>
                                      <p:cBhvr override="childStyle">
                                        <p:cTn id="33" dur="500" fill="hold"/>
                                        <p:tgtEl>
                                          <p:spTgt spid="12"/>
                                        </p:tgtEl>
                                        <p:attrNameLst>
                                          <p:attrName>style.textDecorationUnderline</p:attrName>
                                        </p:attrNameLst>
                                      </p:cBhvr>
                                      <p:to>
                                        <p:strVal val="true"/>
                                      </p:to>
                                    </p:set>
                                  </p:childTnLst>
                                </p:cTn>
                              </p:par>
                              <p:par>
                                <p:cTn id="34" presetID="22" presetClass="entr" presetSubtype="8" fill="hold" grpId="0" nodeType="withEffect">
                                  <p:stCondLst>
                                    <p:cond delay="400"/>
                                  </p:stCondLst>
                                  <p:childTnLst>
                                    <p:set>
                                      <p:cBhvr>
                                        <p:cTn id="35" dur="1" fill="hold">
                                          <p:stCondLst>
                                            <p:cond delay="0"/>
                                          </p:stCondLst>
                                        </p:cTn>
                                        <p:tgtEl>
                                          <p:spTgt spid="13"/>
                                        </p:tgtEl>
                                        <p:attrNameLst>
                                          <p:attrName>style.visibility</p:attrName>
                                        </p:attrNameLst>
                                      </p:cBhvr>
                                      <p:to>
                                        <p:strVal val="visible"/>
                                      </p:to>
                                    </p:set>
                                    <p:animEffect transition="in" filter="wipe(left)">
                                      <p:cBhvr>
                                        <p:cTn id="36" dur="500"/>
                                        <p:tgtEl>
                                          <p:spTgt spid="13"/>
                                        </p:tgtEl>
                                      </p:cBhvr>
                                    </p:animEffect>
                                  </p:childTnLst>
                                </p:cTn>
                              </p:par>
                              <p:par>
                                <p:cTn id="37" presetID="22" presetClass="entr" presetSubtype="8" fill="hold" grpId="0" nodeType="withEffect">
                                  <p:stCondLst>
                                    <p:cond delay="800"/>
                                  </p:stCondLst>
                                  <p:childTnLst>
                                    <p:set>
                                      <p:cBhvr>
                                        <p:cTn id="38" dur="1" fill="hold">
                                          <p:stCondLst>
                                            <p:cond delay="0"/>
                                          </p:stCondLst>
                                        </p:cTn>
                                        <p:tgtEl>
                                          <p:spTgt spid="14"/>
                                        </p:tgtEl>
                                        <p:attrNameLst>
                                          <p:attrName>style.visibility</p:attrName>
                                        </p:attrNameLst>
                                      </p:cBhvr>
                                      <p:to>
                                        <p:strVal val="visible"/>
                                      </p:to>
                                    </p:set>
                                    <p:animEffect transition="in" filter="wipe(left)">
                                      <p:cBhvr>
                                        <p:cTn id="39" dur="500"/>
                                        <p:tgtEl>
                                          <p:spTgt spid="14"/>
                                        </p:tgtEl>
                                      </p:cBhvr>
                                    </p:animEffect>
                                  </p:childTnLst>
                                </p:cTn>
                              </p:par>
                              <p:par>
                                <p:cTn id="40" presetID="18" presetClass="emph" presetSubtype="0" fill="hold" grpId="1" nodeType="withEffect">
                                  <p:stCondLst>
                                    <p:cond delay="800"/>
                                  </p:stCondLst>
                                  <p:childTnLst>
                                    <p:set>
                                      <p:cBhvr override="childStyle">
                                        <p:cTn id="41" dur="500" fill="hold"/>
                                        <p:tgtEl>
                                          <p:spTgt spid="14"/>
                                        </p:tgtEl>
                                        <p:attrNameLst>
                                          <p:attrName>style.textDecorationUnderline</p:attrName>
                                        </p:attrNameLst>
                                      </p:cBhvr>
                                      <p:to>
                                        <p:strVal val="true"/>
                                      </p:to>
                                    </p:set>
                                  </p:childTnLst>
                                </p:cTn>
                              </p:par>
                              <p:par>
                                <p:cTn id="42" presetID="22" presetClass="entr" presetSubtype="8" fill="hold" grpId="0" nodeType="withEffect">
                                  <p:stCondLst>
                                    <p:cond delay="800"/>
                                  </p:stCondLst>
                                  <p:childTnLst>
                                    <p:set>
                                      <p:cBhvr>
                                        <p:cTn id="43" dur="1" fill="hold">
                                          <p:stCondLst>
                                            <p:cond delay="0"/>
                                          </p:stCondLst>
                                        </p:cTn>
                                        <p:tgtEl>
                                          <p:spTgt spid="15"/>
                                        </p:tgtEl>
                                        <p:attrNameLst>
                                          <p:attrName>style.visibility</p:attrName>
                                        </p:attrNameLst>
                                      </p:cBhvr>
                                      <p:to>
                                        <p:strVal val="visible"/>
                                      </p:to>
                                    </p:set>
                                    <p:animEffect transition="in" filter="wipe(left)">
                                      <p:cBhvr>
                                        <p:cTn id="44" dur="500"/>
                                        <p:tgtEl>
                                          <p:spTgt spid="15"/>
                                        </p:tgtEl>
                                      </p:cBhvr>
                                    </p:animEffect>
                                  </p:childTnLst>
                                </p:cTn>
                              </p:par>
                              <p:par>
                                <p:cTn id="45" presetID="22" presetClass="entr" presetSubtype="8" fill="hold" grpId="0" nodeType="withEffect">
                                  <p:stCondLst>
                                    <p:cond delay="1200"/>
                                  </p:stCondLst>
                                  <p:childTnLst>
                                    <p:set>
                                      <p:cBhvr>
                                        <p:cTn id="46" dur="1" fill="hold">
                                          <p:stCondLst>
                                            <p:cond delay="0"/>
                                          </p:stCondLst>
                                        </p:cTn>
                                        <p:tgtEl>
                                          <p:spTgt spid="16"/>
                                        </p:tgtEl>
                                        <p:attrNameLst>
                                          <p:attrName>style.visibility</p:attrName>
                                        </p:attrNameLst>
                                      </p:cBhvr>
                                      <p:to>
                                        <p:strVal val="visible"/>
                                      </p:to>
                                    </p:set>
                                    <p:animEffect transition="in" filter="wipe(left)">
                                      <p:cBhvr>
                                        <p:cTn id="47" dur="750"/>
                                        <p:tgtEl>
                                          <p:spTgt spid="16"/>
                                        </p:tgtEl>
                                      </p:cBhvr>
                                    </p:animEffect>
                                  </p:childTnLst>
                                </p:cTn>
                              </p:par>
                              <p:par>
                                <p:cTn id="48" presetID="18" presetClass="emph" presetSubtype="0" fill="hold" grpId="1" nodeType="withEffect">
                                  <p:stCondLst>
                                    <p:cond delay="1200"/>
                                  </p:stCondLst>
                                  <p:childTnLst>
                                    <p:set>
                                      <p:cBhvr override="childStyle">
                                        <p:cTn id="49" dur="750" fill="hold"/>
                                        <p:tgtEl>
                                          <p:spTgt spid="16"/>
                                        </p:tgtEl>
                                        <p:attrNameLst>
                                          <p:attrName>style.textDecorationUnderline</p:attrName>
                                        </p:attrNameLst>
                                      </p:cBhvr>
                                      <p:to>
                                        <p:strVal val="true"/>
                                      </p:to>
                                    </p:set>
                                  </p:childTnLst>
                                </p:cTn>
                              </p:par>
                              <p:par>
                                <p:cTn id="50" presetID="22" presetClass="entr" presetSubtype="8" fill="hold" grpId="0" nodeType="withEffect">
                                  <p:stCondLst>
                                    <p:cond delay="1200"/>
                                  </p:stCondLst>
                                  <p:childTnLst>
                                    <p:set>
                                      <p:cBhvr>
                                        <p:cTn id="51" dur="1" fill="hold">
                                          <p:stCondLst>
                                            <p:cond delay="0"/>
                                          </p:stCondLst>
                                        </p:cTn>
                                        <p:tgtEl>
                                          <p:spTgt spid="17"/>
                                        </p:tgtEl>
                                        <p:attrNameLst>
                                          <p:attrName>style.visibility</p:attrName>
                                        </p:attrNameLst>
                                      </p:cBhvr>
                                      <p:to>
                                        <p:strVal val="visible"/>
                                      </p:to>
                                    </p:set>
                                    <p:animEffect transition="in" filter="wipe(left)">
                                      <p:cBhvr>
                                        <p:cTn id="52" dur="75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1000"/>
                                        <p:tgtEl>
                                          <p:spTgt spid="20"/>
                                        </p:tgtEl>
                                      </p:cBhvr>
                                    </p:animEffect>
                                    <p:anim calcmode="lin" valueType="num">
                                      <p:cBhvr>
                                        <p:cTn id="58" dur="1000" fill="hold"/>
                                        <p:tgtEl>
                                          <p:spTgt spid="20"/>
                                        </p:tgtEl>
                                        <p:attrNameLst>
                                          <p:attrName>ppt_x</p:attrName>
                                        </p:attrNameLst>
                                      </p:cBhvr>
                                      <p:tavLst>
                                        <p:tav tm="0">
                                          <p:val>
                                            <p:strVal val="#ppt_x"/>
                                          </p:val>
                                        </p:tav>
                                        <p:tav tm="100000">
                                          <p:val>
                                            <p:strVal val="#ppt_x"/>
                                          </p:val>
                                        </p:tav>
                                      </p:tavLst>
                                    </p:anim>
                                    <p:anim calcmode="lin" valueType="num">
                                      <p:cBhvr>
                                        <p:cTn id="59" dur="1000" fill="hold"/>
                                        <p:tgtEl>
                                          <p:spTgt spid="20"/>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fade">
                                      <p:cBhvr>
                                        <p:cTn id="62" dur="1000"/>
                                        <p:tgtEl>
                                          <p:spTgt spid="21"/>
                                        </p:tgtEl>
                                      </p:cBhvr>
                                    </p:animEffect>
                                    <p:anim calcmode="lin" valueType="num">
                                      <p:cBhvr>
                                        <p:cTn id="63" dur="1000" fill="hold"/>
                                        <p:tgtEl>
                                          <p:spTgt spid="21"/>
                                        </p:tgtEl>
                                        <p:attrNameLst>
                                          <p:attrName>ppt_x</p:attrName>
                                        </p:attrNameLst>
                                      </p:cBhvr>
                                      <p:tavLst>
                                        <p:tav tm="0">
                                          <p:val>
                                            <p:strVal val="#ppt_x"/>
                                          </p:val>
                                        </p:tav>
                                        <p:tav tm="100000">
                                          <p:val>
                                            <p:strVal val="#ppt_x"/>
                                          </p:val>
                                        </p:tav>
                                      </p:tavLst>
                                    </p:anim>
                                    <p:anim calcmode="lin" valueType="num">
                                      <p:cBhvr>
                                        <p:cTn id="64" dur="1000" fill="hold"/>
                                        <p:tgtEl>
                                          <p:spTgt spid="21"/>
                                        </p:tgtEl>
                                        <p:attrNameLst>
                                          <p:attrName>ppt_y</p:attrName>
                                        </p:attrNameLst>
                                      </p:cBhvr>
                                      <p:tavLst>
                                        <p:tav tm="0">
                                          <p:val>
                                            <p:strVal val="#ppt_y+.1"/>
                                          </p:val>
                                        </p:tav>
                                        <p:tav tm="100000">
                                          <p:val>
                                            <p:strVal val="#ppt_y"/>
                                          </p:val>
                                        </p:tav>
                                      </p:tavLst>
                                    </p:anim>
                                  </p:childTnLst>
                                </p:cTn>
                              </p:par>
                            </p:childTnLst>
                          </p:cTn>
                        </p:par>
                        <p:par>
                          <p:cTn id="65" fill="hold">
                            <p:stCondLst>
                              <p:cond delay="1000"/>
                            </p:stCondLst>
                            <p:childTnLst>
                              <p:par>
                                <p:cTn id="66" presetID="22" presetClass="entr" presetSubtype="1" fill="hold" grpId="0" nodeType="afterEffect">
                                  <p:stCondLst>
                                    <p:cond delay="0"/>
                                  </p:stCondLst>
                                  <p:childTnLst>
                                    <p:set>
                                      <p:cBhvr>
                                        <p:cTn id="67" dur="1" fill="hold">
                                          <p:stCondLst>
                                            <p:cond delay="0"/>
                                          </p:stCondLst>
                                        </p:cTn>
                                        <p:tgtEl>
                                          <p:spTgt spid="5"/>
                                        </p:tgtEl>
                                        <p:attrNameLst>
                                          <p:attrName>style.visibility</p:attrName>
                                        </p:attrNameLst>
                                      </p:cBhvr>
                                      <p:to>
                                        <p:strVal val="visible"/>
                                      </p:to>
                                    </p:set>
                                    <p:animEffect transition="in" filter="wipe(up)">
                                      <p:cBhvr>
                                        <p:cTn id="68" dur="500"/>
                                        <p:tgtEl>
                                          <p:spTgt spid="5"/>
                                        </p:tgtEl>
                                      </p:cBhvr>
                                    </p:animEffect>
                                  </p:childTnLst>
                                </p:cTn>
                              </p:par>
                              <p:par>
                                <p:cTn id="69" presetID="22" presetClass="entr" presetSubtype="1" fill="hold" grpId="0" nodeType="withEffect">
                                  <p:stCondLst>
                                    <p:cond delay="0"/>
                                  </p:stCondLst>
                                  <p:childTnLst>
                                    <p:set>
                                      <p:cBhvr>
                                        <p:cTn id="70" dur="1" fill="hold">
                                          <p:stCondLst>
                                            <p:cond delay="0"/>
                                          </p:stCondLst>
                                        </p:cTn>
                                        <p:tgtEl>
                                          <p:spTgt spid="8"/>
                                        </p:tgtEl>
                                        <p:attrNameLst>
                                          <p:attrName>style.visibility</p:attrName>
                                        </p:attrNameLst>
                                      </p:cBhvr>
                                      <p:to>
                                        <p:strVal val="visible"/>
                                      </p:to>
                                    </p:set>
                                    <p:animEffect transition="in" filter="wipe(up)">
                                      <p:cBhvr>
                                        <p:cTn id="71" dur="500"/>
                                        <p:tgtEl>
                                          <p:spTgt spid="8"/>
                                        </p:tgtEl>
                                      </p:cBhvr>
                                    </p:animEffect>
                                  </p:childTnLst>
                                </p:cTn>
                              </p:par>
                            </p:childTnLst>
                          </p:cTn>
                        </p:par>
                        <p:par>
                          <p:cTn id="72" fill="hold">
                            <p:stCondLst>
                              <p:cond delay="1500"/>
                            </p:stCondLst>
                            <p:childTnLst>
                              <p:par>
                                <p:cTn id="73" presetID="22" presetClass="entr" presetSubtype="8" fill="hold" grpId="0" nodeType="after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wipe(left)">
                                      <p:cBhvr>
                                        <p:cTn id="75" dur="500"/>
                                        <p:tgtEl>
                                          <p:spTgt spid="18"/>
                                        </p:tgtEl>
                                      </p:cBhvr>
                                    </p:animEffect>
                                  </p:childTnLst>
                                </p:cTn>
                              </p:par>
                              <p:par>
                                <p:cTn id="76" presetID="18" presetClass="emph" presetSubtype="0" fill="hold" grpId="1" nodeType="withEffect">
                                  <p:stCondLst>
                                    <p:cond delay="0"/>
                                  </p:stCondLst>
                                  <p:childTnLst>
                                    <p:set>
                                      <p:cBhvr override="childStyle">
                                        <p:cTn id="77" dur="500" fill="hold"/>
                                        <p:tgtEl>
                                          <p:spTgt spid="18"/>
                                        </p:tgtEl>
                                        <p:attrNameLst>
                                          <p:attrName>style.textDecorationUnderline</p:attrName>
                                        </p:attrNameLst>
                                      </p:cBhvr>
                                      <p:to>
                                        <p:strVal val="true"/>
                                      </p:to>
                                    </p:set>
                                  </p:childTnLst>
                                </p:cTn>
                              </p:par>
                              <p:par>
                                <p:cTn id="78" presetID="22" presetClass="entr" presetSubtype="8" fill="hold" grpId="0" nodeType="withEffect">
                                  <p:stCondLst>
                                    <p:cond delay="0"/>
                                  </p:stCondLst>
                                  <p:childTnLst>
                                    <p:set>
                                      <p:cBhvr>
                                        <p:cTn id="79" dur="1" fill="hold">
                                          <p:stCondLst>
                                            <p:cond delay="0"/>
                                          </p:stCondLst>
                                        </p:cTn>
                                        <p:tgtEl>
                                          <p:spTgt spid="19"/>
                                        </p:tgtEl>
                                        <p:attrNameLst>
                                          <p:attrName>style.visibility</p:attrName>
                                        </p:attrNameLst>
                                      </p:cBhvr>
                                      <p:to>
                                        <p:strVal val="visible"/>
                                      </p:to>
                                    </p:set>
                                    <p:animEffect transition="in" filter="wipe(left)">
                                      <p:cBhvr>
                                        <p:cTn id="8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16" grpId="0"/>
      <p:bldP spid="16" grpId="1"/>
      <p:bldP spid="18" grpId="0"/>
      <p:bldP spid="18" grpId="1"/>
      <p:bldP spid="14" grpId="0"/>
      <p:bldP spid="14" grpId="1"/>
      <p:bldP spid="12" grpId="0"/>
      <p:bldP spid="12" grpId="1"/>
      <p:bldP spid="9" grpId="0"/>
      <p:bldP spid="9" grpId="1"/>
      <p:bldP spid="5" grpId="0" animBg="1"/>
      <p:bldP spid="6" grpId="0"/>
      <p:bldP spid="7" grpId="0" animBg="1"/>
      <p:bldP spid="8" grpId="0" animBg="1"/>
      <p:bldP spid="10" grpId="0"/>
      <p:bldP spid="11" grpId="0"/>
      <p:bldP spid="13" grpId="0"/>
      <p:bldP spid="15" grpId="0"/>
      <p:bldP spid="17"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91E13A1-E255-6FF3-48C6-53E9F231D634}"/>
              </a:ext>
            </a:extLst>
          </p:cNvPr>
          <p:cNvSpPr txBox="1">
            <a:spLocks/>
          </p:cNvSpPr>
          <p:nvPr/>
        </p:nvSpPr>
        <p:spPr>
          <a:xfrm>
            <a:off x="869322" y="1100161"/>
            <a:ext cx="6322424"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3074" name="!!Main"/>
          <p:cNvSpPr>
            <a:spLocks noGrp="1" noChangeArrowheads="1"/>
          </p:cNvSpPr>
          <p:nvPr>
            <p:ph type="title"/>
          </p:nvPr>
        </p:nvSpPr>
        <p:spPr>
          <a:xfrm>
            <a:off x="457200" y="890575"/>
            <a:ext cx="8229600" cy="507685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In all labor there is profit, But   idle chatter leads only to poverty. The crown of the wise is their riches, But the foolishness of fools is folly. A true witness delivers souls, But a deceitful witness speaks lies.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Proverbs 14:23-25 </a:t>
            </a:r>
          </a:p>
        </p:txBody>
      </p:sp>
      <p:sp>
        <p:nvSpPr>
          <p:cNvPr id="4" name="Rectangle 2">
            <a:extLst>
              <a:ext uri="{FF2B5EF4-FFF2-40B4-BE49-F238E27FC236}">
                <a16:creationId xmlns:a16="http://schemas.microsoft.com/office/drawing/2014/main" id="{93AF3ED1-48F0-8E01-8182-6BEB478D643A}"/>
              </a:ext>
            </a:extLst>
          </p:cNvPr>
          <p:cNvSpPr txBox="1">
            <a:spLocks noChangeArrowheads="1"/>
          </p:cNvSpPr>
          <p:nvPr/>
        </p:nvSpPr>
        <p:spPr bwMode="auto">
          <a:xfrm>
            <a:off x="893794" y="1043189"/>
            <a:ext cx="6283824" cy="747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In all labor there is profit</a:t>
            </a:r>
            <a:endParaRPr kumimoji="0" lang="en-US" altLang="en-US" sz="4400" b="1" i="1" u="none" strike="noStrike" kern="0" cap="none" spc="0" normalizeH="0" baseline="0" noProof="0" dirty="0">
              <a:ln w="3175"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 name="Rectangle 6">
            <a:extLst>
              <a:ext uri="{FF2B5EF4-FFF2-40B4-BE49-F238E27FC236}">
                <a16:creationId xmlns:a16="http://schemas.microsoft.com/office/drawing/2014/main" id="{F75BAFD6-2305-C550-8E36-59D5AFAC0A01}"/>
              </a:ext>
            </a:extLst>
          </p:cNvPr>
          <p:cNvSpPr>
            <a:spLocks noChangeArrowheads="1"/>
          </p:cNvSpPr>
          <p:nvPr/>
        </p:nvSpPr>
        <p:spPr bwMode="auto">
          <a:xfrm>
            <a:off x="978793" y="1040614"/>
            <a:ext cx="788765" cy="752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5" name="Rectangle 12">
            <a:extLst>
              <a:ext uri="{FF2B5EF4-FFF2-40B4-BE49-F238E27FC236}">
                <a16:creationId xmlns:a16="http://schemas.microsoft.com/office/drawing/2014/main" id="{45857E62-E854-8F41-D7CB-C875FAAF5A35}"/>
              </a:ext>
            </a:extLst>
          </p:cNvPr>
          <p:cNvSpPr>
            <a:spLocks noChangeArrowheads="1"/>
          </p:cNvSpPr>
          <p:nvPr/>
        </p:nvSpPr>
        <p:spPr bwMode="auto">
          <a:xfrm>
            <a:off x="2131644" y="3712030"/>
            <a:ext cx="2527441" cy="783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glow rad="152400">
                    <a:srgbClr val="000000"/>
                  </a:glow>
                </a:effectLst>
                <a:uLnTx/>
                <a:uFillTx/>
                <a:latin typeface="Calibri" panose="020F0502020204030204" pitchFamily="34" charset="0"/>
                <a:ea typeface="+mn-ea"/>
                <a:cs typeface="+mn-cs"/>
              </a:rPr>
              <a:t>Honesty</a:t>
            </a:r>
            <a:endParaRPr kumimoji="0" lang="en-US" altLang="en-US" sz="4400" b="1" i="1" u="none" strike="noStrike" kern="1200" cap="none" spc="0" normalizeH="0" baseline="0" noProof="0" dirty="0">
              <a:ln>
                <a:noFill/>
              </a:ln>
              <a:solidFill>
                <a:srgbClr val="FFFFFF"/>
              </a:solidFill>
              <a:effectLst>
                <a:glow rad="152400">
                  <a:srgbClr val="000000"/>
                </a:glow>
              </a:effectLst>
              <a:uLnTx/>
              <a:uFillTx/>
              <a:latin typeface="Calibri" panose="020F0502020204030204" pitchFamily="34" charset="0"/>
              <a:ea typeface="+mn-ea"/>
              <a:cs typeface="+mn-cs"/>
            </a:endParaRPr>
          </a:p>
        </p:txBody>
      </p:sp>
      <p:sp>
        <p:nvSpPr>
          <p:cNvPr id="8" name="Rounded Rectangle 1">
            <a:extLst>
              <a:ext uri="{FF2B5EF4-FFF2-40B4-BE49-F238E27FC236}">
                <a16:creationId xmlns:a16="http://schemas.microsoft.com/office/drawing/2014/main" id="{94C54102-48A3-3345-C32B-27ED275FFDE6}"/>
              </a:ext>
            </a:extLst>
          </p:cNvPr>
          <p:cNvSpPr/>
          <p:nvPr/>
        </p:nvSpPr>
        <p:spPr>
          <a:xfrm>
            <a:off x="7108985" y="1136896"/>
            <a:ext cx="980766" cy="583940"/>
          </a:xfrm>
          <a:prstGeom prst="roundRect">
            <a:avLst/>
          </a:prstGeom>
          <a:noFill/>
          <a:ln w="57150" cap="flat" cmpd="sng" algn="ctr">
            <a:solidFill>
              <a:srgbClr val="FF0000"/>
            </a:solidFill>
            <a:prstDash val="solid"/>
          </a:ln>
          <a:effectLst>
            <a:glow rad="38100">
              <a:schemeClr val="tx1"/>
            </a:glow>
          </a:effectLst>
        </p:spPr>
        <p:txBody>
          <a:bodyPr rtlCol="0" anchor="ctr"/>
          <a:lstStyle/>
          <a:p>
            <a:pPr algn="ctr" fontAlgn="auto">
              <a:spcBef>
                <a:spcPts val="0"/>
              </a:spcBef>
              <a:spcAft>
                <a:spcPts val="0"/>
              </a:spcAft>
            </a:pPr>
            <a:endParaRPr lang="en-US" kern="0">
              <a:ln w="57150">
                <a:solidFill>
                  <a:prstClr val="black"/>
                </a:solidFill>
              </a:ln>
              <a:solidFill>
                <a:prstClr val="white"/>
              </a:solidFill>
              <a:latin typeface="Arial"/>
            </a:endParaRPr>
          </a:p>
        </p:txBody>
      </p:sp>
      <p:sp>
        <p:nvSpPr>
          <p:cNvPr id="9" name="Rounded Rectangle 1">
            <a:extLst>
              <a:ext uri="{FF2B5EF4-FFF2-40B4-BE49-F238E27FC236}">
                <a16:creationId xmlns:a16="http://schemas.microsoft.com/office/drawing/2014/main" id="{361B4119-C406-586E-0A58-2E154E495B7B}"/>
              </a:ext>
            </a:extLst>
          </p:cNvPr>
          <p:cNvSpPr/>
          <p:nvPr/>
        </p:nvSpPr>
        <p:spPr>
          <a:xfrm>
            <a:off x="2164881" y="3150369"/>
            <a:ext cx="980766" cy="583940"/>
          </a:xfrm>
          <a:prstGeom prst="roundRect">
            <a:avLst/>
          </a:prstGeom>
          <a:noFill/>
          <a:ln w="57150" cap="flat" cmpd="sng" algn="ctr">
            <a:solidFill>
              <a:srgbClr val="FF0000"/>
            </a:solidFill>
            <a:prstDash val="solid"/>
          </a:ln>
          <a:effectLst>
            <a:glow rad="38100">
              <a:schemeClr val="tx1"/>
            </a:glow>
          </a:effectLst>
        </p:spPr>
        <p:txBody>
          <a:bodyPr rtlCol="0" anchor="ctr"/>
          <a:lstStyle/>
          <a:p>
            <a:pPr algn="ctr" fontAlgn="auto">
              <a:spcBef>
                <a:spcPts val="0"/>
              </a:spcBef>
              <a:spcAft>
                <a:spcPts val="0"/>
              </a:spcAft>
            </a:pPr>
            <a:endParaRPr lang="en-US" kern="0">
              <a:ln w="57150">
                <a:solidFill>
                  <a:prstClr val="black"/>
                </a:solidFill>
              </a:ln>
              <a:solidFill>
                <a:prstClr val="white"/>
              </a:solidFill>
              <a:latin typeface="Arial"/>
            </a:endParaRPr>
          </a:p>
        </p:txBody>
      </p:sp>
      <p:sp>
        <p:nvSpPr>
          <p:cNvPr id="10" name="Rounded Rectangle 1">
            <a:extLst>
              <a:ext uri="{FF2B5EF4-FFF2-40B4-BE49-F238E27FC236}">
                <a16:creationId xmlns:a16="http://schemas.microsoft.com/office/drawing/2014/main" id="{B1C0C3E4-51E4-E795-7F8B-EA4A90438F44}"/>
              </a:ext>
            </a:extLst>
          </p:cNvPr>
          <p:cNvSpPr/>
          <p:nvPr/>
        </p:nvSpPr>
        <p:spPr>
          <a:xfrm>
            <a:off x="2570774" y="4489280"/>
            <a:ext cx="980766" cy="583940"/>
          </a:xfrm>
          <a:prstGeom prst="roundRect">
            <a:avLst/>
          </a:prstGeom>
          <a:noFill/>
          <a:ln w="57150" cap="flat" cmpd="sng" algn="ctr">
            <a:solidFill>
              <a:srgbClr val="FF0000"/>
            </a:solidFill>
            <a:prstDash val="solid"/>
          </a:ln>
          <a:effectLst>
            <a:glow rad="38100">
              <a:schemeClr val="tx1"/>
            </a:glow>
          </a:effectLst>
        </p:spPr>
        <p:txBody>
          <a:bodyPr rtlCol="0" anchor="ctr"/>
          <a:lstStyle/>
          <a:p>
            <a:pPr algn="ctr" fontAlgn="auto">
              <a:spcBef>
                <a:spcPts val="0"/>
              </a:spcBef>
              <a:spcAft>
                <a:spcPts val="0"/>
              </a:spcAft>
            </a:pPr>
            <a:endParaRPr lang="en-US" kern="0">
              <a:ln w="57150">
                <a:solidFill>
                  <a:prstClr val="black"/>
                </a:solidFill>
              </a:ln>
              <a:solidFill>
                <a:prstClr val="white"/>
              </a:solidFill>
              <a:latin typeface="Arial"/>
            </a:endParaRPr>
          </a:p>
        </p:txBody>
      </p:sp>
      <p:sp>
        <p:nvSpPr>
          <p:cNvPr id="6" name="Rectangle 2">
            <a:extLst>
              <a:ext uri="{FF2B5EF4-FFF2-40B4-BE49-F238E27FC236}">
                <a16:creationId xmlns:a16="http://schemas.microsoft.com/office/drawing/2014/main" id="{31F62321-545F-04B2-45D0-730EBAA3BABB}"/>
              </a:ext>
            </a:extLst>
          </p:cNvPr>
          <p:cNvSpPr txBox="1">
            <a:spLocks noChangeArrowheads="1"/>
          </p:cNvSpPr>
          <p:nvPr/>
        </p:nvSpPr>
        <p:spPr bwMode="auto">
          <a:xfrm>
            <a:off x="7087180" y="1049311"/>
            <a:ext cx="1005012" cy="731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But</a:t>
            </a:r>
          </a:p>
        </p:txBody>
      </p:sp>
      <p:sp>
        <p:nvSpPr>
          <p:cNvPr id="7" name="Rectangle 2">
            <a:extLst>
              <a:ext uri="{FF2B5EF4-FFF2-40B4-BE49-F238E27FC236}">
                <a16:creationId xmlns:a16="http://schemas.microsoft.com/office/drawing/2014/main" id="{709B84C2-FFBB-31F5-D97B-264EB0B2407B}"/>
              </a:ext>
            </a:extLst>
          </p:cNvPr>
          <p:cNvSpPr txBox="1">
            <a:spLocks noChangeArrowheads="1"/>
          </p:cNvSpPr>
          <p:nvPr/>
        </p:nvSpPr>
        <p:spPr bwMode="auto">
          <a:xfrm>
            <a:off x="2085877" y="3065489"/>
            <a:ext cx="1134510" cy="734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But</a:t>
            </a:r>
          </a:p>
        </p:txBody>
      </p:sp>
      <p:sp>
        <p:nvSpPr>
          <p:cNvPr id="11" name="Rectangle 2">
            <a:extLst>
              <a:ext uri="{FF2B5EF4-FFF2-40B4-BE49-F238E27FC236}">
                <a16:creationId xmlns:a16="http://schemas.microsoft.com/office/drawing/2014/main" id="{71D6BD13-5B8F-B706-E061-AC2219124878}"/>
              </a:ext>
            </a:extLst>
          </p:cNvPr>
          <p:cNvSpPr txBox="1">
            <a:spLocks noChangeArrowheads="1"/>
          </p:cNvSpPr>
          <p:nvPr/>
        </p:nvSpPr>
        <p:spPr bwMode="auto">
          <a:xfrm>
            <a:off x="2530377" y="4409607"/>
            <a:ext cx="1072259" cy="723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But</a:t>
            </a:r>
          </a:p>
        </p:txBody>
      </p:sp>
    </p:spTree>
    <p:extLst>
      <p:ext uri="{BB962C8B-B14F-4D97-AF65-F5344CB8AC3E}">
        <p14:creationId xmlns:p14="http://schemas.microsoft.com/office/powerpoint/2010/main" val="168302891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Scale>
                                      <p:cBhvr>
                                        <p:cTn id="7" dur="1000" decel="50000" fill="hold">
                                          <p:stCondLst>
                                            <p:cond delay="0"/>
                                          </p:stCondLst>
                                        </p:cTn>
                                        <p:tgtEl>
                                          <p:spTgt spid="30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074"/>
                                        </p:tgtEl>
                                        <p:attrNameLst>
                                          <p:attrName>ppt_x</p:attrName>
                                          <p:attrName>ppt_y</p:attrName>
                                        </p:attrNameLst>
                                      </p:cBhvr>
                                    </p:animMotion>
                                    <p:animEffect transition="in" filter="fade">
                                      <p:cBhvr>
                                        <p:cTn id="9" dur="1000"/>
                                        <p:tgtEl>
                                          <p:spTgt spid="3074"/>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750"/>
                                        <p:tgtEl>
                                          <p:spTgt spid="3"/>
                                        </p:tgtEl>
                                      </p:cBhvr>
                                    </p:animEffect>
                                  </p:childTnLst>
                                </p:cTn>
                              </p:par>
                              <p:par>
                                <p:cTn id="14" presetID="18" presetClass="emph" presetSubtype="0" fill="hold" grpId="1" nodeType="withEffect">
                                  <p:stCondLst>
                                    <p:cond delay="0"/>
                                  </p:stCondLst>
                                  <p:childTnLst>
                                    <p:set>
                                      <p:cBhvr override="childStyle">
                                        <p:cTn id="15" dur="750" fill="hold"/>
                                        <p:tgtEl>
                                          <p:spTgt spid="3"/>
                                        </p:tgtEl>
                                        <p:attrNameLst>
                                          <p:attrName>style.textDecorationUnderline</p:attrName>
                                        </p:attrNameLst>
                                      </p:cBhvr>
                                      <p:to>
                                        <p:strVal val="true"/>
                                      </p:to>
                                    </p:set>
                                  </p:childTnLst>
                                </p:cTn>
                              </p:par>
                              <p:par>
                                <p:cTn id="16" presetID="22" presetClass="entr" presetSubtype="8"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750"/>
                                        <p:tgtEl>
                                          <p:spTgt spid="4"/>
                                        </p:tgtEl>
                                      </p:cBhvr>
                                    </p:animEffect>
                                  </p:childTnLst>
                                </p:cTn>
                              </p:par>
                              <p:par>
                                <p:cTn id="19" presetID="0" presetClass="entr" presetSubtype="0" fill="hold" grpId="0" nodeType="withEffect">
                                  <p:stCondLst>
                                    <p:cond delay="650"/>
                                  </p:stCondLst>
                                  <p:childTnLst>
                                    <p:set>
                                      <p:cBhvr>
                                        <p:cTn id="20" dur="1" fill="hold">
                                          <p:stCondLst>
                                            <p:cond delay="0"/>
                                          </p:stCondLst>
                                        </p:cTn>
                                        <p:tgtEl>
                                          <p:spTgt spid="2"/>
                                        </p:tgtEl>
                                        <p:attrNameLst>
                                          <p:attrName>style.visibility</p:attrName>
                                        </p:attrNameLst>
                                      </p:cBhvr>
                                      <p:to>
                                        <p:strVal val="visible"/>
                                      </p:to>
                                    </p:set>
                                    <p:animEffect transition="in" filter="dissolve">
                                      <p:cBhvr>
                                        <p:cTn id="21" dur="500">
                                          <p:stCondLst>
                                            <p:cond delay="0"/>
                                          </p:stCondLst>
                                        </p:cTn>
                                        <p:tgtEl>
                                          <p:spTgt spid="2"/>
                                        </p:tgtEl>
                                      </p:cBhvr>
                                    </p:animEffect>
                                    <p:anim to="" calcmode="lin" valueType="num">
                                      <p:cBhvr>
                                        <p:cTn id="22" dur="500" fill="hold">
                                          <p:stCondLst>
                                            <p:cond delay="0"/>
                                          </p:stCondLst>
                                        </p:cTn>
                                        <p:tgtEl>
                                          <p:spTgt spid="2"/>
                                        </p:tgtEl>
                                        <p:attrNameLst>
                                          <p:attrName>ppt_w</p:attrName>
                                        </p:attrNameLst>
                                      </p:cBhvr>
                                      <p:tavLst>
                                        <p:tav tm="0">
                                          <p:val>
                                            <p:strVal val="#ppt_w*4"/>
                                          </p:val>
                                        </p:tav>
                                        <p:tav tm="100000">
                                          <p:val>
                                            <p:strVal val="#ppt_w"/>
                                          </p:val>
                                        </p:tav>
                                      </p:tavLst>
                                    </p:anim>
                                    <p:anim to="" calcmode="lin" valueType="num">
                                      <p:cBhvr>
                                        <p:cTn id="23" dur="500" fill="hold">
                                          <p:stCondLst>
                                            <p:cond delay="0"/>
                                          </p:stCondLst>
                                        </p:cTn>
                                        <p:tgtEl>
                                          <p:spTgt spid="2"/>
                                        </p:tgtEl>
                                        <p:attrNameLst>
                                          <p:attrName>ppt_h</p:attrName>
                                        </p:attrNameLst>
                                      </p:cBhvr>
                                      <p:tavLst>
                                        <p:tav tm="0">
                                          <p:val>
                                            <p:strVal val="#ppt_h*4"/>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dissolve">
                                      <p:cBhvr>
                                        <p:cTn id="28" dur="500">
                                          <p:stCondLst>
                                            <p:cond delay="0"/>
                                          </p:stCondLst>
                                        </p:cTn>
                                        <p:tgtEl>
                                          <p:spTgt spid="8"/>
                                        </p:tgtEl>
                                      </p:cBhvr>
                                    </p:animEffect>
                                    <p:anim to="" calcmode="lin" valueType="num">
                                      <p:cBhvr>
                                        <p:cTn id="29"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30" dur="500" fill="hold">
                                          <p:stCondLst>
                                            <p:cond delay="0"/>
                                          </p:stCondLst>
                                        </p:cTn>
                                        <p:tgtEl>
                                          <p:spTgt spid="8"/>
                                        </p:tgtEl>
                                        <p:attrNameLst>
                                          <p:attrName>ppt_h</p:attrName>
                                        </p:attrNameLst>
                                      </p:cBhvr>
                                      <p:tavLst>
                                        <p:tav tm="0">
                                          <p:val>
                                            <p:strVal val="#ppt_h*4"/>
                                          </p:val>
                                        </p:tav>
                                        <p:tav tm="100000">
                                          <p:val>
                                            <p:strVal val="#ppt_h"/>
                                          </p:val>
                                        </p:tav>
                                      </p:tavLst>
                                    </p:anim>
                                  </p:childTnLst>
                                </p:cTn>
                              </p:par>
                              <p:par>
                                <p:cTn id="31" presetID="23" presetClass="entr" presetSubtype="16"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p:cTn id="33" dur="500" fill="hold"/>
                                        <p:tgtEl>
                                          <p:spTgt spid="6"/>
                                        </p:tgtEl>
                                        <p:attrNameLst>
                                          <p:attrName>ppt_w</p:attrName>
                                        </p:attrNameLst>
                                      </p:cBhvr>
                                      <p:tavLst>
                                        <p:tav tm="0">
                                          <p:val>
                                            <p:fltVal val="0"/>
                                          </p:val>
                                        </p:tav>
                                        <p:tav tm="100000">
                                          <p:val>
                                            <p:strVal val="#ppt_w"/>
                                          </p:val>
                                        </p:tav>
                                      </p:tavLst>
                                    </p:anim>
                                    <p:anim calcmode="lin" valueType="num">
                                      <p:cBhvr>
                                        <p:cTn id="34" dur="500" fill="hold"/>
                                        <p:tgtEl>
                                          <p:spTgt spid="6"/>
                                        </p:tgtEl>
                                        <p:attrNameLst>
                                          <p:attrName>ppt_h</p:attrName>
                                        </p:attrNameLst>
                                      </p:cBhvr>
                                      <p:tavLst>
                                        <p:tav tm="0">
                                          <p:val>
                                            <p:fltVal val="0"/>
                                          </p:val>
                                        </p:tav>
                                        <p:tav tm="100000">
                                          <p:val>
                                            <p:strVal val="#ppt_h"/>
                                          </p:val>
                                        </p:tav>
                                      </p:tavLst>
                                    </p:anim>
                                  </p:childTnLst>
                                </p:cTn>
                              </p:par>
                              <p:par>
                                <p:cTn id="35" presetID="0" presetClass="entr" presetSubtype="0" fill="hold" grpId="0" nodeType="withEffect">
                                  <p:stCondLst>
                                    <p:cond delay="400"/>
                                  </p:stCondLst>
                                  <p:childTnLst>
                                    <p:set>
                                      <p:cBhvr>
                                        <p:cTn id="36" dur="1" fill="hold">
                                          <p:stCondLst>
                                            <p:cond delay="0"/>
                                          </p:stCondLst>
                                        </p:cTn>
                                        <p:tgtEl>
                                          <p:spTgt spid="9"/>
                                        </p:tgtEl>
                                        <p:attrNameLst>
                                          <p:attrName>style.visibility</p:attrName>
                                        </p:attrNameLst>
                                      </p:cBhvr>
                                      <p:to>
                                        <p:strVal val="visible"/>
                                      </p:to>
                                    </p:set>
                                    <p:animEffect transition="in" filter="dissolve">
                                      <p:cBhvr>
                                        <p:cTn id="37" dur="500">
                                          <p:stCondLst>
                                            <p:cond delay="0"/>
                                          </p:stCondLst>
                                        </p:cTn>
                                        <p:tgtEl>
                                          <p:spTgt spid="9"/>
                                        </p:tgtEl>
                                      </p:cBhvr>
                                    </p:animEffect>
                                    <p:anim to="" calcmode="lin" valueType="num">
                                      <p:cBhvr>
                                        <p:cTn id="38"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39" dur="500" fill="hold">
                                          <p:stCondLst>
                                            <p:cond delay="0"/>
                                          </p:stCondLst>
                                        </p:cTn>
                                        <p:tgtEl>
                                          <p:spTgt spid="9"/>
                                        </p:tgtEl>
                                        <p:attrNameLst>
                                          <p:attrName>ppt_h</p:attrName>
                                        </p:attrNameLst>
                                      </p:cBhvr>
                                      <p:tavLst>
                                        <p:tav tm="0">
                                          <p:val>
                                            <p:strVal val="#ppt_h*4"/>
                                          </p:val>
                                        </p:tav>
                                        <p:tav tm="100000">
                                          <p:val>
                                            <p:strVal val="#ppt_h"/>
                                          </p:val>
                                        </p:tav>
                                      </p:tavLst>
                                    </p:anim>
                                  </p:childTnLst>
                                </p:cTn>
                              </p:par>
                              <p:par>
                                <p:cTn id="40" presetID="23" presetClass="entr" presetSubtype="16" fill="hold" grpId="0" nodeType="withEffect">
                                  <p:stCondLst>
                                    <p:cond delay="400"/>
                                  </p:stCondLst>
                                  <p:childTnLst>
                                    <p:set>
                                      <p:cBhvr>
                                        <p:cTn id="41" dur="1" fill="hold">
                                          <p:stCondLst>
                                            <p:cond delay="0"/>
                                          </p:stCondLst>
                                        </p:cTn>
                                        <p:tgtEl>
                                          <p:spTgt spid="7"/>
                                        </p:tgtEl>
                                        <p:attrNameLst>
                                          <p:attrName>style.visibility</p:attrName>
                                        </p:attrNameLst>
                                      </p:cBhvr>
                                      <p:to>
                                        <p:strVal val="visible"/>
                                      </p:to>
                                    </p:set>
                                    <p:anim calcmode="lin" valueType="num">
                                      <p:cBhvr>
                                        <p:cTn id="42" dur="500" fill="hold"/>
                                        <p:tgtEl>
                                          <p:spTgt spid="7"/>
                                        </p:tgtEl>
                                        <p:attrNameLst>
                                          <p:attrName>ppt_w</p:attrName>
                                        </p:attrNameLst>
                                      </p:cBhvr>
                                      <p:tavLst>
                                        <p:tav tm="0">
                                          <p:val>
                                            <p:fltVal val="0"/>
                                          </p:val>
                                        </p:tav>
                                        <p:tav tm="100000">
                                          <p:val>
                                            <p:strVal val="#ppt_w"/>
                                          </p:val>
                                        </p:tav>
                                      </p:tavLst>
                                    </p:anim>
                                    <p:anim calcmode="lin" valueType="num">
                                      <p:cBhvr>
                                        <p:cTn id="43" dur="500" fill="hold"/>
                                        <p:tgtEl>
                                          <p:spTgt spid="7"/>
                                        </p:tgtEl>
                                        <p:attrNameLst>
                                          <p:attrName>ppt_h</p:attrName>
                                        </p:attrNameLst>
                                      </p:cBhvr>
                                      <p:tavLst>
                                        <p:tav tm="0">
                                          <p:val>
                                            <p:fltVal val="0"/>
                                          </p:val>
                                        </p:tav>
                                        <p:tav tm="100000">
                                          <p:val>
                                            <p:strVal val="#ppt_h"/>
                                          </p:val>
                                        </p:tav>
                                      </p:tavLst>
                                    </p:anim>
                                  </p:childTnLst>
                                </p:cTn>
                              </p:par>
                              <p:par>
                                <p:cTn id="44" presetID="0" presetClass="entr" presetSubtype="0" fill="hold" grpId="0" nodeType="withEffect">
                                  <p:stCondLst>
                                    <p:cond delay="800"/>
                                  </p:stCondLst>
                                  <p:childTnLst>
                                    <p:set>
                                      <p:cBhvr>
                                        <p:cTn id="45" dur="1" fill="hold">
                                          <p:stCondLst>
                                            <p:cond delay="0"/>
                                          </p:stCondLst>
                                        </p:cTn>
                                        <p:tgtEl>
                                          <p:spTgt spid="10"/>
                                        </p:tgtEl>
                                        <p:attrNameLst>
                                          <p:attrName>style.visibility</p:attrName>
                                        </p:attrNameLst>
                                      </p:cBhvr>
                                      <p:to>
                                        <p:strVal val="visible"/>
                                      </p:to>
                                    </p:set>
                                    <p:animEffect transition="in" filter="dissolve">
                                      <p:cBhvr>
                                        <p:cTn id="46" dur="500">
                                          <p:stCondLst>
                                            <p:cond delay="0"/>
                                          </p:stCondLst>
                                        </p:cTn>
                                        <p:tgtEl>
                                          <p:spTgt spid="10"/>
                                        </p:tgtEl>
                                      </p:cBhvr>
                                    </p:animEffect>
                                    <p:anim to="" calcmode="lin" valueType="num">
                                      <p:cBhvr>
                                        <p:cTn id="47"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48" dur="500" fill="hold">
                                          <p:stCondLst>
                                            <p:cond delay="0"/>
                                          </p:stCondLst>
                                        </p:cTn>
                                        <p:tgtEl>
                                          <p:spTgt spid="10"/>
                                        </p:tgtEl>
                                        <p:attrNameLst>
                                          <p:attrName>ppt_h</p:attrName>
                                        </p:attrNameLst>
                                      </p:cBhvr>
                                      <p:tavLst>
                                        <p:tav tm="0">
                                          <p:val>
                                            <p:strVal val="#ppt_h*4"/>
                                          </p:val>
                                        </p:tav>
                                        <p:tav tm="100000">
                                          <p:val>
                                            <p:strVal val="#ppt_h"/>
                                          </p:val>
                                        </p:tav>
                                      </p:tavLst>
                                    </p:anim>
                                  </p:childTnLst>
                                </p:cTn>
                              </p:par>
                              <p:par>
                                <p:cTn id="49" presetID="23" presetClass="entr" presetSubtype="16" fill="hold" grpId="0" nodeType="withEffect">
                                  <p:stCondLst>
                                    <p:cond delay="800"/>
                                  </p:stCondLst>
                                  <p:childTnLst>
                                    <p:set>
                                      <p:cBhvr>
                                        <p:cTn id="50" dur="1" fill="hold">
                                          <p:stCondLst>
                                            <p:cond delay="0"/>
                                          </p:stCondLst>
                                        </p:cTn>
                                        <p:tgtEl>
                                          <p:spTgt spid="11"/>
                                        </p:tgtEl>
                                        <p:attrNameLst>
                                          <p:attrName>style.visibility</p:attrName>
                                        </p:attrNameLst>
                                      </p:cBhvr>
                                      <p:to>
                                        <p:strVal val="visible"/>
                                      </p:to>
                                    </p:set>
                                    <p:anim calcmode="lin" valueType="num">
                                      <p:cBhvr>
                                        <p:cTn id="51" dur="500" fill="hold"/>
                                        <p:tgtEl>
                                          <p:spTgt spid="11"/>
                                        </p:tgtEl>
                                        <p:attrNameLst>
                                          <p:attrName>ppt_w</p:attrName>
                                        </p:attrNameLst>
                                      </p:cBhvr>
                                      <p:tavLst>
                                        <p:tav tm="0">
                                          <p:val>
                                            <p:fltVal val="0"/>
                                          </p:val>
                                        </p:tav>
                                        <p:tav tm="100000">
                                          <p:val>
                                            <p:strVal val="#ppt_w"/>
                                          </p:val>
                                        </p:tav>
                                      </p:tavLst>
                                    </p:anim>
                                    <p:anim calcmode="lin" valueType="num">
                                      <p:cBhvr>
                                        <p:cTn id="52"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53" fill="hold">
                      <p:stCondLst>
                        <p:cond delay="indefinite"/>
                      </p:stCondLst>
                      <p:childTnLst>
                        <p:par>
                          <p:cTn id="54" fill="hold">
                            <p:stCondLst>
                              <p:cond delay="0"/>
                            </p:stCondLst>
                            <p:childTnLst>
                              <p:par>
                                <p:cTn id="55" presetID="39" presetClass="entr" presetSubtype="0" accel="100000" fill="hold" grpId="0" nodeType="clickEffect">
                                  <p:stCondLst>
                                    <p:cond delay="0"/>
                                  </p:stCondLst>
                                  <p:childTnLst>
                                    <p:set>
                                      <p:cBhvr>
                                        <p:cTn id="56" dur="1" fill="hold">
                                          <p:stCondLst>
                                            <p:cond delay="0"/>
                                          </p:stCondLst>
                                        </p:cTn>
                                        <p:tgtEl>
                                          <p:spTgt spid="5"/>
                                        </p:tgtEl>
                                        <p:attrNameLst>
                                          <p:attrName>style.visibility</p:attrName>
                                        </p:attrNameLst>
                                      </p:cBhvr>
                                      <p:to>
                                        <p:strVal val="visible"/>
                                      </p:to>
                                    </p:set>
                                    <p:anim calcmode="lin" valueType="num">
                                      <p:cBhvr>
                                        <p:cTn id="57"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58"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59"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60"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074" grpId="0"/>
      <p:bldP spid="4" grpId="0"/>
      <p:bldP spid="2" grpId="0"/>
      <p:bldP spid="5" grpId="0"/>
      <p:bldP spid="8" grpId="0" animBg="1"/>
      <p:bldP spid="9" grpId="0" animBg="1"/>
      <p:bldP spid="10" grpId="0" animBg="1"/>
      <p:bldP spid="6" grpId="0"/>
      <p:bldP spid="7"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Main">
            <a:extLst>
              <a:ext uri="{FF2B5EF4-FFF2-40B4-BE49-F238E27FC236}">
                <a16:creationId xmlns:a16="http://schemas.microsoft.com/office/drawing/2014/main" id="{962D8E95-7792-843E-642A-82775593D951}"/>
              </a:ext>
            </a:extLst>
          </p:cNvPr>
          <p:cNvSpPr>
            <a:spLocks noGrp="1" noChangeArrowheads="1"/>
          </p:cNvSpPr>
          <p:nvPr>
            <p:ph type="title"/>
          </p:nvPr>
        </p:nvSpPr>
        <p:spPr>
          <a:xfrm>
            <a:off x="280220" y="703384"/>
            <a:ext cx="8583561" cy="5451232"/>
          </a:xfrm>
        </p:spPr>
        <p:txBody>
          <a:bodyPr>
            <a:scene3d>
              <a:camera prst="orthographicFront"/>
              <a:lightRig rig="flat" dir="t"/>
            </a:scene3d>
            <a:sp3d extrusionH="57150" prstMaterial="plastic">
              <a:bevelT w="38100" h="38100"/>
            </a:sp3d>
          </a:bodyPr>
          <a:lstStyle/>
          <a:p>
            <a:pPr eaLnBrk="1" hangingPunct="1"/>
            <a:r>
              <a:rPr lang="en-US" altLang="en-US" sz="48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crown of the wise is their riches</a:t>
            </a:r>
            <a:br>
              <a:rPr lang="en-US" altLang="en-US" sz="48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br>
            <a:br>
              <a:rPr lang="en-US" altLang="en-US" sz="30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br>
            <a:r>
              <a:rPr lang="en-US" altLang="en-US" sz="48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4800" b="1" dirty="0">
                <a:ln w="17780"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the foolishness of fools is folly</a:t>
            </a:r>
            <a:br>
              <a:rPr lang="en-US" altLang="en-US" sz="4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br>
            <a:br>
              <a:rPr lang="en-US" altLang="en-US" sz="4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br>
            <a:br>
              <a:rPr lang="en-US" altLang="en-US" sz="4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br>
            <a:r>
              <a:rPr lang="en-US" altLang="en-US" sz="48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A true witness delivers souls</a:t>
            </a:r>
            <a:br>
              <a:rPr lang="en-US" altLang="en-US" sz="4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br>
            <a:br>
              <a:rPr lang="en-US" altLang="en-US" sz="3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br>
            <a:r>
              <a:rPr lang="en-US" altLang="en-US" sz="4800" b="1" dirty="0">
                <a:ln w="17780"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a deceitful witness speaks lies</a:t>
            </a:r>
            <a:endParaRPr lang="en-US" altLang="en-US" sz="3600" b="1" i="1" dirty="0">
              <a:ln w="17780"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6">
            <a:extLst>
              <a:ext uri="{FF2B5EF4-FFF2-40B4-BE49-F238E27FC236}">
                <a16:creationId xmlns:a16="http://schemas.microsoft.com/office/drawing/2014/main" id="{DCE0A628-7046-E581-236B-8DFD3C6C0FDE}"/>
              </a:ext>
            </a:extLst>
          </p:cNvPr>
          <p:cNvSpPr>
            <a:spLocks noChangeArrowheads="1"/>
          </p:cNvSpPr>
          <p:nvPr/>
        </p:nvSpPr>
        <p:spPr bwMode="auto">
          <a:xfrm>
            <a:off x="4978855" y="774734"/>
            <a:ext cx="800100" cy="72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a:t>
            </a:r>
          </a:p>
        </p:txBody>
      </p:sp>
      <p:sp>
        <p:nvSpPr>
          <p:cNvPr id="6" name="Rectangle 6">
            <a:extLst>
              <a:ext uri="{FF2B5EF4-FFF2-40B4-BE49-F238E27FC236}">
                <a16:creationId xmlns:a16="http://schemas.microsoft.com/office/drawing/2014/main" id="{680C55B3-D224-CD99-027D-F9951EDCEC56}"/>
              </a:ext>
            </a:extLst>
          </p:cNvPr>
          <p:cNvSpPr>
            <a:spLocks noChangeArrowheads="1"/>
          </p:cNvSpPr>
          <p:nvPr/>
        </p:nvSpPr>
        <p:spPr bwMode="auto">
          <a:xfrm>
            <a:off x="6603259" y="1968832"/>
            <a:ext cx="800100" cy="72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a:t>
            </a:r>
          </a:p>
        </p:txBody>
      </p:sp>
      <p:sp>
        <p:nvSpPr>
          <p:cNvPr id="7" name="Down Arrow 14">
            <a:extLst>
              <a:ext uri="{FF2B5EF4-FFF2-40B4-BE49-F238E27FC236}">
                <a16:creationId xmlns:a16="http://schemas.microsoft.com/office/drawing/2014/main" id="{DDE087CB-BE98-9E49-A98D-6C6942C8D3FD}"/>
              </a:ext>
            </a:extLst>
          </p:cNvPr>
          <p:cNvSpPr/>
          <p:nvPr/>
        </p:nvSpPr>
        <p:spPr>
          <a:xfrm rot="10800000">
            <a:off x="2087920" y="6067312"/>
            <a:ext cx="323891" cy="655521"/>
          </a:xfrm>
          <a:prstGeom prst="upArrow">
            <a:avLst>
              <a:gd name="adj1" fmla="val 44338"/>
              <a:gd name="adj2" fmla="val 98560"/>
            </a:avLst>
          </a:prstGeom>
          <a:solidFill>
            <a:srgbClr val="000000"/>
          </a:solidFill>
          <a:ln w="25400" cap="flat" cmpd="sng" algn="ctr">
            <a:solidFill>
              <a:srgbClr val="FF0000"/>
            </a:solidFill>
            <a:prstDash val="solid"/>
          </a:ln>
          <a:effectLst>
            <a:glow rad="50800">
              <a:srgbClr val="FFFFFF"/>
            </a:glow>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8" name="Up Arrow 13">
            <a:extLst>
              <a:ext uri="{FF2B5EF4-FFF2-40B4-BE49-F238E27FC236}">
                <a16:creationId xmlns:a16="http://schemas.microsoft.com/office/drawing/2014/main" id="{AAB0B6E2-4949-9376-2A4D-9495AD0D40B0}"/>
              </a:ext>
            </a:extLst>
          </p:cNvPr>
          <p:cNvSpPr/>
          <p:nvPr/>
        </p:nvSpPr>
        <p:spPr>
          <a:xfrm>
            <a:off x="1774195" y="3162053"/>
            <a:ext cx="323891" cy="1022672"/>
          </a:xfrm>
          <a:prstGeom prst="upArrow">
            <a:avLst>
              <a:gd name="adj1" fmla="val 44338"/>
              <a:gd name="adj2" fmla="val 98560"/>
            </a:avLst>
          </a:prstGeom>
          <a:solidFill>
            <a:srgbClr val="FFFFFF"/>
          </a:solidFill>
          <a:ln w="25400" cap="flat" cmpd="sng" algn="ctr">
            <a:solidFill>
              <a:srgbClr val="FFFF00"/>
            </a:solidFill>
            <a:prstDash val="solid"/>
          </a:ln>
          <a:effectLst>
            <a:glow rad="63500">
              <a:srgbClr val="000000"/>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9" name="!!Morph">
            <a:extLst>
              <a:ext uri="{FF2B5EF4-FFF2-40B4-BE49-F238E27FC236}">
                <a16:creationId xmlns:a16="http://schemas.microsoft.com/office/drawing/2014/main" id="{24B86D73-81E1-12FC-4306-FA9EC9960C21}"/>
              </a:ext>
            </a:extLst>
          </p:cNvPr>
          <p:cNvSpPr>
            <a:spLocks noChangeArrowheads="1"/>
          </p:cNvSpPr>
          <p:nvPr/>
        </p:nvSpPr>
        <p:spPr bwMode="auto">
          <a:xfrm>
            <a:off x="2409094" y="4086860"/>
            <a:ext cx="2480310" cy="878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1200" cap="none" spc="0" normalizeH="0" baseline="0" noProof="0" dirty="0">
                <a:ln>
                  <a:noFill/>
                </a:ln>
                <a:solidFill>
                  <a:srgbClr val="FF5050"/>
                </a:solidFill>
                <a:effectLst>
                  <a:glow rad="76200">
                    <a:schemeClr val="tx1"/>
                  </a:glow>
                </a:effectLst>
                <a:uLnTx/>
                <a:uFillTx/>
                <a:latin typeface="Calibri" panose="020F0502020204030204" pitchFamily="34" charset="0"/>
                <a:ea typeface="+mn-ea"/>
                <a:cs typeface="Calibri" panose="020F0502020204030204" pitchFamily="34" charset="0"/>
              </a:rPr>
              <a:t>witness</a:t>
            </a:r>
            <a:endParaRPr kumimoji="0" lang="en-US" altLang="en-US" sz="4800" b="0" i="1" u="none" strike="noStrike" kern="1200" cap="none" spc="0" normalizeH="0" baseline="0" noProof="0" dirty="0">
              <a:ln>
                <a:noFill/>
              </a:ln>
              <a:solidFill>
                <a:srgbClr val="FF5050"/>
              </a:solidFill>
              <a:effectLst>
                <a:glow rad="76200">
                  <a:schemeClr val="tx1"/>
                </a:glow>
              </a:effectLst>
              <a:uLnTx/>
              <a:uFillTx/>
              <a:latin typeface="Calibri" panose="020F0502020204030204" pitchFamily="34" charset="0"/>
              <a:ea typeface="+mn-ea"/>
              <a:cs typeface="Calibri" panose="020F0502020204030204" pitchFamily="34" charset="0"/>
            </a:endParaRPr>
          </a:p>
        </p:txBody>
      </p:sp>
      <p:sp>
        <p:nvSpPr>
          <p:cNvPr id="10" name="Rectangle 5">
            <a:extLst>
              <a:ext uri="{FF2B5EF4-FFF2-40B4-BE49-F238E27FC236}">
                <a16:creationId xmlns:a16="http://schemas.microsoft.com/office/drawing/2014/main" id="{5290766B-AD03-8A76-E57D-8B298FD6AC26}"/>
              </a:ext>
            </a:extLst>
          </p:cNvPr>
          <p:cNvSpPr>
            <a:spLocks noChangeArrowheads="1"/>
          </p:cNvSpPr>
          <p:nvPr/>
        </p:nvSpPr>
        <p:spPr bwMode="auto">
          <a:xfrm>
            <a:off x="3319779" y="5279036"/>
            <a:ext cx="2479669" cy="870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1200" cap="none" spc="0" normalizeH="0" baseline="0" noProof="0" dirty="0">
                <a:ln>
                  <a:noFill/>
                </a:ln>
                <a:solidFill>
                  <a:srgbClr val="FF5050"/>
                </a:solidFill>
                <a:effectLst>
                  <a:glow rad="76200">
                    <a:schemeClr val="tx1"/>
                  </a:glow>
                </a:effectLst>
                <a:uLnTx/>
                <a:uFillTx/>
                <a:latin typeface="Calibri" panose="020F0502020204030204" pitchFamily="34" charset="0"/>
                <a:ea typeface="+mn-ea"/>
                <a:cs typeface="Calibri" panose="020F0502020204030204" pitchFamily="34" charset="0"/>
              </a:rPr>
              <a:t>witness</a:t>
            </a:r>
            <a:endParaRPr kumimoji="0" lang="en-US" altLang="en-US" sz="4800" b="0" i="1" u="none" strike="noStrike" kern="1200" cap="none" spc="0" normalizeH="0" baseline="0" noProof="0" dirty="0">
              <a:ln>
                <a:noFill/>
              </a:ln>
              <a:solidFill>
                <a:srgbClr val="FF5050"/>
              </a:solidFill>
              <a:effectLst>
                <a:glow rad="76200">
                  <a:schemeClr val="tx1"/>
                </a:glow>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158770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stCondLst>
                                            <p:cond delay="0"/>
                                          </p:stCondLst>
                                        </p:cTn>
                                        <p:tgtEl>
                                          <p:spTgt spid="5"/>
                                        </p:tgtEl>
                                      </p:cBhvr>
                                    </p:animEffect>
                                    <p:anim to="" calcmode="lin" valueType="num">
                                      <p:cBhvr>
                                        <p:cTn id="8"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5"/>
                                        </p:tgtEl>
                                        <p:attrNameLst>
                                          <p:attrName>ppt_h</p:attrName>
                                        </p:attrNameLst>
                                      </p:cBhvr>
                                      <p:tavLst>
                                        <p:tav tm="0">
                                          <p:val>
                                            <p:strVal val="#ppt_h*4"/>
                                          </p:val>
                                        </p:tav>
                                        <p:tav tm="100000">
                                          <p:val>
                                            <p:strVal val="#ppt_h"/>
                                          </p:val>
                                        </p:tav>
                                      </p:tavLst>
                                    </p:anim>
                                  </p:childTnLst>
                                </p:cTn>
                              </p:par>
                              <p:par>
                                <p:cTn id="10" presetID="0" presetClass="entr" presetSubtype="0" fill="hold" grpId="0" nodeType="withEffect">
                                  <p:stCondLst>
                                    <p:cond delay="25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stCondLst>
                                            <p:cond delay="0"/>
                                          </p:stCondLst>
                                        </p:cTn>
                                        <p:tgtEl>
                                          <p:spTgt spid="6"/>
                                        </p:tgtEl>
                                      </p:cBhvr>
                                    </p:animEffect>
                                    <p:anim to="" calcmode="lin" valueType="num">
                                      <p:cBhvr>
                                        <p:cTn id="13"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14" dur="500" fill="hold">
                                          <p:stCondLst>
                                            <p:cond delay="0"/>
                                          </p:stCondLst>
                                        </p:cTn>
                                        <p:tgtEl>
                                          <p:spTgt spid="6"/>
                                        </p:tgtEl>
                                        <p:attrNameLst>
                                          <p:attrName>ppt_h</p:attrName>
                                        </p:attrNameLst>
                                      </p:cBhvr>
                                      <p:tavLst>
                                        <p:tav tm="0">
                                          <p:val>
                                            <p:strVal val="#ppt_h*4"/>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5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770" decel="100000"/>
                                        <p:tgtEl>
                                          <p:spTgt spid="9"/>
                                        </p:tgtEl>
                                      </p:cBhvr>
                                    </p:animEffect>
                                    <p:animScale>
                                      <p:cBhvr>
                                        <p:cTn id="20" dur="770" decel="100000"/>
                                        <p:tgtEl>
                                          <p:spTgt spid="9"/>
                                        </p:tgtEl>
                                      </p:cBhvr>
                                      <p:from x="10000" y="10000"/>
                                      <p:to x="200000" y="450000"/>
                                    </p:animScale>
                                    <p:animScale>
                                      <p:cBhvr>
                                        <p:cTn id="21" dur="1230" accel="100000" fill="hold">
                                          <p:stCondLst>
                                            <p:cond delay="770"/>
                                          </p:stCondLst>
                                        </p:cTn>
                                        <p:tgtEl>
                                          <p:spTgt spid="9"/>
                                        </p:tgtEl>
                                      </p:cBhvr>
                                      <p:from x="200000" y="450000"/>
                                      <p:to x="100000" y="100000"/>
                                    </p:animScale>
                                    <p:set>
                                      <p:cBhvr>
                                        <p:cTn id="22" dur="770" fill="hold"/>
                                        <p:tgtEl>
                                          <p:spTgt spid="9"/>
                                        </p:tgtEl>
                                        <p:attrNameLst>
                                          <p:attrName>ppt_x</p:attrName>
                                        </p:attrNameLst>
                                      </p:cBhvr>
                                      <p:to>
                                        <p:strVal val="(0.5)"/>
                                      </p:to>
                                    </p:set>
                                    <p:anim from="(0.5)" to="(#ppt_x)" calcmode="lin" valueType="num">
                                      <p:cBhvr>
                                        <p:cTn id="23" dur="1230" accel="100000" fill="hold">
                                          <p:stCondLst>
                                            <p:cond delay="770"/>
                                          </p:stCondLst>
                                        </p:cTn>
                                        <p:tgtEl>
                                          <p:spTgt spid="9"/>
                                        </p:tgtEl>
                                        <p:attrNameLst>
                                          <p:attrName>ppt_x</p:attrName>
                                        </p:attrNameLst>
                                      </p:cBhvr>
                                    </p:anim>
                                    <p:set>
                                      <p:cBhvr>
                                        <p:cTn id="24" dur="770" fill="hold"/>
                                        <p:tgtEl>
                                          <p:spTgt spid="9"/>
                                        </p:tgtEl>
                                        <p:attrNameLst>
                                          <p:attrName>ppt_y</p:attrName>
                                        </p:attrNameLst>
                                      </p:cBhvr>
                                      <p:to>
                                        <p:strVal val="(#ppt_y+0.4)"/>
                                      </p:to>
                                    </p:set>
                                    <p:anim from="(#ppt_y+0.4)" to="(#ppt_y)" calcmode="lin" valueType="num">
                                      <p:cBhvr>
                                        <p:cTn id="25" dur="1230" accel="100000" fill="hold">
                                          <p:stCondLst>
                                            <p:cond delay="770"/>
                                          </p:stCondLst>
                                        </p:cTn>
                                        <p:tgtEl>
                                          <p:spTgt spid="9"/>
                                        </p:tgtEl>
                                        <p:attrNameLst>
                                          <p:attrName>ppt_y</p:attrName>
                                        </p:attrNameLst>
                                      </p:cBhvr>
                                    </p:anim>
                                  </p:childTnLst>
                                </p:cTn>
                              </p:par>
                              <p:par>
                                <p:cTn id="26" presetID="51"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770" decel="100000"/>
                                        <p:tgtEl>
                                          <p:spTgt spid="10"/>
                                        </p:tgtEl>
                                      </p:cBhvr>
                                    </p:animEffect>
                                    <p:animScale>
                                      <p:cBhvr>
                                        <p:cTn id="29" dur="770" decel="100000"/>
                                        <p:tgtEl>
                                          <p:spTgt spid="10"/>
                                        </p:tgtEl>
                                      </p:cBhvr>
                                      <p:from x="10000" y="10000"/>
                                      <p:to x="200000" y="450000"/>
                                    </p:animScale>
                                    <p:animScale>
                                      <p:cBhvr>
                                        <p:cTn id="30" dur="1230" accel="100000" fill="hold">
                                          <p:stCondLst>
                                            <p:cond delay="770"/>
                                          </p:stCondLst>
                                        </p:cTn>
                                        <p:tgtEl>
                                          <p:spTgt spid="10"/>
                                        </p:tgtEl>
                                      </p:cBhvr>
                                      <p:from x="200000" y="450000"/>
                                      <p:to x="100000" y="100000"/>
                                    </p:animScale>
                                    <p:set>
                                      <p:cBhvr>
                                        <p:cTn id="31" dur="770" fill="hold"/>
                                        <p:tgtEl>
                                          <p:spTgt spid="10"/>
                                        </p:tgtEl>
                                        <p:attrNameLst>
                                          <p:attrName>ppt_x</p:attrName>
                                        </p:attrNameLst>
                                      </p:cBhvr>
                                      <p:to>
                                        <p:strVal val="(0.5)"/>
                                      </p:to>
                                    </p:set>
                                    <p:anim from="(0.5)" to="(#ppt_x)" calcmode="lin" valueType="num">
                                      <p:cBhvr>
                                        <p:cTn id="32" dur="1230" accel="100000" fill="hold">
                                          <p:stCondLst>
                                            <p:cond delay="770"/>
                                          </p:stCondLst>
                                        </p:cTn>
                                        <p:tgtEl>
                                          <p:spTgt spid="10"/>
                                        </p:tgtEl>
                                        <p:attrNameLst>
                                          <p:attrName>ppt_x</p:attrName>
                                        </p:attrNameLst>
                                      </p:cBhvr>
                                    </p:anim>
                                    <p:set>
                                      <p:cBhvr>
                                        <p:cTn id="33" dur="770" fill="hold"/>
                                        <p:tgtEl>
                                          <p:spTgt spid="10"/>
                                        </p:tgtEl>
                                        <p:attrNameLst>
                                          <p:attrName>ppt_y</p:attrName>
                                        </p:attrNameLst>
                                      </p:cBhvr>
                                      <p:to>
                                        <p:strVal val="(#ppt_y+0.4)"/>
                                      </p:to>
                                    </p:set>
                                    <p:anim from="(#ppt_y+0.4)" to="(#ppt_y)" calcmode="lin" valueType="num">
                                      <p:cBhvr>
                                        <p:cTn id="34" dur="1230" accel="100000" fill="hold">
                                          <p:stCondLst>
                                            <p:cond delay="770"/>
                                          </p:stCondLst>
                                        </p:cTn>
                                        <p:tgtEl>
                                          <p:spTgt spid="10"/>
                                        </p:tgtEl>
                                        <p:attrNameLst>
                                          <p:attrName>ppt_y</p:attrName>
                                        </p:attrNameLst>
                                      </p:cBhvr>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down)">
                                      <p:cBhvr>
                                        <p:cTn id="39" dur="500"/>
                                        <p:tgtEl>
                                          <p:spTgt spid="8"/>
                                        </p:tgtEl>
                                      </p:cBhvr>
                                    </p:animEffect>
                                  </p:childTnLst>
                                </p:cTn>
                              </p:par>
                              <p:par>
                                <p:cTn id="40" presetID="22" presetClass="entr" presetSubtype="1" fill="hold" grpId="0" nodeType="withEffect">
                                  <p:stCondLst>
                                    <p:cond delay="500"/>
                                  </p:stCondLst>
                                  <p:childTnLst>
                                    <p:set>
                                      <p:cBhvr>
                                        <p:cTn id="41" dur="1" fill="hold">
                                          <p:stCondLst>
                                            <p:cond delay="0"/>
                                          </p:stCondLst>
                                        </p:cTn>
                                        <p:tgtEl>
                                          <p:spTgt spid="7"/>
                                        </p:tgtEl>
                                        <p:attrNameLst>
                                          <p:attrName>style.visibility</p:attrName>
                                        </p:attrNameLst>
                                      </p:cBhvr>
                                      <p:to>
                                        <p:strVal val="visible"/>
                                      </p:to>
                                    </p:set>
                                    <p:animEffect transition="in" filter="wipe(up)">
                                      <p:cBhvr>
                                        <p:cTn id="4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P spid="8" grpId="0" animBg="1"/>
      <p:bldP spid="9"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E0BF6-4B2E-A253-7DBA-12F2DA5DA4BD}"/>
              </a:ext>
            </a:extLst>
          </p:cNvPr>
          <p:cNvSpPr txBox="1">
            <a:spLocks/>
          </p:cNvSpPr>
          <p:nvPr/>
        </p:nvSpPr>
        <p:spPr>
          <a:xfrm>
            <a:off x="735682" y="4456515"/>
            <a:ext cx="325567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endurance</a:t>
            </a:r>
          </a:p>
        </p:txBody>
      </p:sp>
      <p:sp>
        <p:nvSpPr>
          <p:cNvPr id="3074" name="!!Morph"/>
          <p:cNvSpPr>
            <a:spLocks noGrp="1" noChangeArrowheads="1"/>
          </p:cNvSpPr>
          <p:nvPr>
            <p:ph type="title"/>
          </p:nvPr>
        </p:nvSpPr>
        <p:spPr>
          <a:xfrm>
            <a:off x="457200" y="898070"/>
            <a:ext cx="8229600" cy="506186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Therefore we also, since we are surrounded by so great a cloud of witnesses, let us lay aside every weight, and the sin which so easily ensnares us, and let us run with endurance the race that is set before us, …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Hebrews 12:1 </a:t>
            </a:r>
          </a:p>
        </p:txBody>
      </p:sp>
      <p:sp>
        <p:nvSpPr>
          <p:cNvPr id="3" name="Rectangle 2">
            <a:extLst>
              <a:ext uri="{FF2B5EF4-FFF2-40B4-BE49-F238E27FC236}">
                <a16:creationId xmlns:a16="http://schemas.microsoft.com/office/drawing/2014/main" id="{FE738ABB-504C-6AB0-4E53-453144A636CD}"/>
              </a:ext>
            </a:extLst>
          </p:cNvPr>
          <p:cNvSpPr txBox="1">
            <a:spLocks noChangeArrowheads="1"/>
          </p:cNvSpPr>
          <p:nvPr/>
        </p:nvSpPr>
        <p:spPr bwMode="auto">
          <a:xfrm>
            <a:off x="800140" y="4395632"/>
            <a:ext cx="3125972" cy="742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505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endurance</a:t>
            </a:r>
            <a:endParaRPr kumimoji="0" lang="en-US" altLang="en-US" sz="4400" b="1" i="1" u="none" strike="noStrike" kern="0" cap="none" spc="0" normalizeH="0" baseline="0" noProof="0" dirty="0">
              <a:ln w="3175" cmpd="sng">
                <a:solidFill>
                  <a:srgbClr val="FFFFFF"/>
                </a:solidFill>
                <a:prstDash val="solid"/>
                <a:miter lim="800000"/>
              </a:ln>
              <a:solidFill>
                <a:srgbClr val="FF505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15243221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18" presetClass="emph" presetSubtype="0" fill="hold" grpId="1" nodeType="withEffect">
                                  <p:stCondLst>
                                    <p:cond delay="0"/>
                                  </p:stCondLst>
                                  <p:childTnLst>
                                    <p:set>
                                      <p:cBhvr override="childStyle">
                                        <p:cTn id="9" dur="500" fill="hold"/>
                                        <p:tgtEl>
                                          <p:spTgt spid="2"/>
                                        </p:tgtEl>
                                        <p:attrNameLst>
                                          <p:attrName>style.textDecorationUnderline</p:attrName>
                                        </p:attrNameLst>
                                      </p:cBhvr>
                                      <p:to>
                                        <p:strVal val="true"/>
                                      </p:to>
                                    </p:set>
                                  </p:childTnLst>
                                </p:cTn>
                              </p:par>
                              <p:par>
                                <p:cTn id="10" presetID="22" presetClass="entr" presetSubtype="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useBgFill="1">
        <p:nvSpPr>
          <p:cNvPr id="4" name="Frame 3">
            <a:extLst>
              <a:ext uri="{FF2B5EF4-FFF2-40B4-BE49-F238E27FC236}">
                <a16:creationId xmlns:a16="http://schemas.microsoft.com/office/drawing/2014/main" id="{2B6D0043-51DC-17B9-B721-DF41C9E696E7}"/>
              </a:ext>
            </a:extLst>
          </p:cNvPr>
          <p:cNvSpPr/>
          <p:nvPr/>
        </p:nvSpPr>
        <p:spPr>
          <a:xfrm rot="2700000">
            <a:off x="2050727" y="775332"/>
            <a:ext cx="5042547" cy="5307337"/>
          </a:xfrm>
          <a:prstGeom prst="frame">
            <a:avLst>
              <a:gd name="adj1" fmla="val 1585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useBgFill="1">
        <p:nvSpPr>
          <p:cNvPr id="7" name="Frame 6">
            <a:extLst>
              <a:ext uri="{FF2B5EF4-FFF2-40B4-BE49-F238E27FC236}">
                <a16:creationId xmlns:a16="http://schemas.microsoft.com/office/drawing/2014/main" id="{3BC14932-9BFA-9809-4E4D-749F5909CB17}"/>
              </a:ext>
            </a:extLst>
          </p:cNvPr>
          <p:cNvSpPr/>
          <p:nvPr/>
        </p:nvSpPr>
        <p:spPr>
          <a:xfrm rot="2700000">
            <a:off x="-1587823" y="775332"/>
            <a:ext cx="5042547" cy="5307337"/>
          </a:xfrm>
          <a:prstGeom prst="frame">
            <a:avLst>
              <a:gd name="adj1" fmla="val 1585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useBgFill="1">
        <p:nvSpPr>
          <p:cNvPr id="8" name="Frame 7">
            <a:extLst>
              <a:ext uri="{FF2B5EF4-FFF2-40B4-BE49-F238E27FC236}">
                <a16:creationId xmlns:a16="http://schemas.microsoft.com/office/drawing/2014/main" id="{B9159620-2799-AAC5-C9DA-6AA056294D0B}"/>
              </a:ext>
            </a:extLst>
          </p:cNvPr>
          <p:cNvSpPr/>
          <p:nvPr/>
        </p:nvSpPr>
        <p:spPr>
          <a:xfrm rot="2700000">
            <a:off x="5555927" y="775332"/>
            <a:ext cx="5042547" cy="5307337"/>
          </a:xfrm>
          <a:prstGeom prst="frame">
            <a:avLst>
              <a:gd name="adj1" fmla="val 1585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 name="Title 1">
            <a:extLst>
              <a:ext uri="{FF2B5EF4-FFF2-40B4-BE49-F238E27FC236}">
                <a16:creationId xmlns:a16="http://schemas.microsoft.com/office/drawing/2014/main" id="{33E58467-A087-CDBE-852D-968E4AF2BE95}"/>
              </a:ext>
            </a:extLst>
          </p:cNvPr>
          <p:cNvSpPr txBox="1">
            <a:spLocks/>
          </p:cNvSpPr>
          <p:nvPr/>
        </p:nvSpPr>
        <p:spPr>
          <a:xfrm>
            <a:off x="3477107" y="4052692"/>
            <a:ext cx="426720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54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3" name="Title 1">
            <a:extLst>
              <a:ext uri="{FF2B5EF4-FFF2-40B4-BE49-F238E27FC236}">
                <a16:creationId xmlns:a16="http://schemas.microsoft.com/office/drawing/2014/main" id="{EC260A28-3D3B-EBE0-703E-FFBCAB351267}"/>
              </a:ext>
            </a:extLst>
          </p:cNvPr>
          <p:cNvSpPr txBox="1">
            <a:spLocks/>
          </p:cNvSpPr>
          <p:nvPr/>
        </p:nvSpPr>
        <p:spPr>
          <a:xfrm>
            <a:off x="5262716" y="3227484"/>
            <a:ext cx="325567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progress</a:t>
            </a:r>
          </a:p>
        </p:txBody>
      </p:sp>
      <p:sp>
        <p:nvSpPr>
          <p:cNvPr id="2" name="!!Morph">
            <a:extLst>
              <a:ext uri="{FF2B5EF4-FFF2-40B4-BE49-F238E27FC236}">
                <a16:creationId xmlns:a16="http://schemas.microsoft.com/office/drawing/2014/main" id="{8A03B968-025D-5AC6-3FD8-3CEAB25A4640}"/>
              </a:ext>
            </a:extLst>
          </p:cNvPr>
          <p:cNvSpPr>
            <a:spLocks noGrp="1" noChangeArrowheads="1"/>
          </p:cNvSpPr>
          <p:nvPr>
            <p:ph type="title"/>
          </p:nvPr>
        </p:nvSpPr>
        <p:spPr>
          <a:xfrm>
            <a:off x="733646" y="1407728"/>
            <a:ext cx="7676708" cy="4042544"/>
          </a:xfrm>
        </p:spPr>
        <p:txBody>
          <a:bodyPr>
            <a:scene3d>
              <a:camera prst="orthographicFront"/>
              <a:lightRig rig="flat" dir="t"/>
            </a:scene3d>
            <a:sp3d extrusionH="57150" prstMaterial="plastic">
              <a:bevelT w="38100" h="38100"/>
            </a:sp3d>
          </a:bodyPr>
          <a:lstStyle/>
          <a:p>
            <a:pPr eaLnBrk="1" hangingPunct="1"/>
            <a:r>
              <a:rPr lang="en-US" altLang="en-US" sz="5400" b="1"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Meditate on these things; </a:t>
            </a:r>
            <a:r>
              <a:rPr lang="en-US" altLang="en-US" sz="54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give yourself entirely to them, that your progress may be evident to all.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Timothy 4:15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endPar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FA93DE1F-1014-A94E-B071-BD287B1CAA7B}"/>
              </a:ext>
            </a:extLst>
          </p:cNvPr>
          <p:cNvSpPr txBox="1">
            <a:spLocks noChangeArrowheads="1"/>
          </p:cNvSpPr>
          <p:nvPr/>
        </p:nvSpPr>
        <p:spPr bwMode="auto">
          <a:xfrm>
            <a:off x="5341684" y="3158206"/>
            <a:ext cx="3099558" cy="746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5400" b="1" i="0" u="none" strike="noStrike" kern="0" cap="none" spc="0" normalizeH="0" baseline="0" noProof="0" dirty="0">
                <a:ln w="3175" cmpd="sng">
                  <a:solidFill>
                    <a:srgbClr val="FFFFFF"/>
                  </a:solidFill>
                  <a:prstDash val="solid"/>
                  <a:miter lim="800000"/>
                </a:ln>
                <a:solidFill>
                  <a:srgbClr val="FF505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progress</a:t>
            </a:r>
            <a:endParaRPr kumimoji="0" lang="en-US" altLang="en-US" sz="5400" b="1" i="1" u="none" strike="noStrike" kern="0" cap="none" spc="0" normalizeH="0" baseline="0" noProof="0" dirty="0">
              <a:ln w="3175" cmpd="sng">
                <a:solidFill>
                  <a:srgbClr val="FFFFFF"/>
                </a:solidFill>
                <a:prstDash val="solid"/>
                <a:miter lim="800000"/>
              </a:ln>
              <a:solidFill>
                <a:srgbClr val="FF505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B5EB6C6C-8D9F-7EF7-90EE-49B7CD4932BA}"/>
              </a:ext>
            </a:extLst>
          </p:cNvPr>
          <p:cNvSpPr txBox="1">
            <a:spLocks noChangeArrowheads="1"/>
          </p:cNvSpPr>
          <p:nvPr/>
        </p:nvSpPr>
        <p:spPr bwMode="auto">
          <a:xfrm>
            <a:off x="3517367" y="3988945"/>
            <a:ext cx="4180114" cy="740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5400" b="1" i="0" u="none" strike="noStrike" kern="0" cap="none" spc="0" normalizeH="0" baseline="0" noProof="0" dirty="0">
                <a:ln w="3175" cmpd="sng">
                  <a:solidFill>
                    <a:srgbClr val="FFFFFF"/>
                  </a:solidFill>
                  <a:prstDash val="solid"/>
                  <a:miter lim="800000"/>
                </a:ln>
                <a:solidFill>
                  <a:srgbClr val="FF505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evident to all</a:t>
            </a:r>
            <a:endParaRPr kumimoji="0" lang="en-US" altLang="en-US" sz="5400" b="1" i="1" u="none" strike="noStrike" kern="0" cap="none" spc="0" normalizeH="0" baseline="0" noProof="0" dirty="0">
              <a:ln w="3175" cmpd="sng">
                <a:solidFill>
                  <a:srgbClr val="FFFFFF"/>
                </a:solidFill>
                <a:prstDash val="solid"/>
                <a:miter lim="800000"/>
              </a:ln>
              <a:solidFill>
                <a:srgbClr val="FF505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81E0F88D-C186-F8A0-23B8-EFCB7251B20A}"/>
              </a:ext>
            </a:extLst>
          </p:cNvPr>
          <p:cNvSpPr txBox="1">
            <a:spLocks noChangeArrowheads="1"/>
          </p:cNvSpPr>
          <p:nvPr/>
        </p:nvSpPr>
        <p:spPr bwMode="auto">
          <a:xfrm>
            <a:off x="350190" y="2381956"/>
            <a:ext cx="847794"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1200" cap="none" spc="0" normalizeH="0" baseline="0" noProof="0" dirty="0">
                <a:ln w="17780" cmpd="sng">
                  <a:solidFill>
                    <a:srgbClr val="FFFFFF"/>
                  </a:solidFill>
                  <a:prstDash val="solid"/>
                  <a:miter lim="800000"/>
                </a:ln>
                <a:solidFill>
                  <a:schemeClr val="bg1"/>
                </a:solidFill>
                <a:effectLst>
                  <a:glow rad="63500">
                    <a:srgbClr val="000000"/>
                  </a:glow>
                  <a:outerShdw blurRad="50800" algn="tl" rotWithShape="0">
                    <a:srgbClr val="000000"/>
                  </a:outerShdw>
                </a:effectLst>
                <a:uLnTx/>
                <a:uFillTx/>
                <a:latin typeface="Calibri" panose="020F0502020204030204" pitchFamily="34" charset="0"/>
                <a:ea typeface="+mj-ea"/>
                <a:cs typeface="+mj-cs"/>
              </a:rPr>
              <a:t>→</a:t>
            </a:r>
            <a:endParaRPr kumimoji="0" lang="en-US" altLang="en-US" sz="4000" b="1" i="1" u="none" strike="noStrike" kern="0" cap="none" spc="0" normalizeH="0" baseline="0" noProof="0" dirty="0">
              <a:ln w="17780" cmpd="sng">
                <a:solidFill>
                  <a:srgbClr val="FFFFFF"/>
                </a:solidFill>
                <a:prstDash val="solid"/>
                <a:miter lim="800000"/>
              </a:ln>
              <a:solidFill>
                <a:schemeClr val="bg1"/>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6506899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par>
                                <p:cTn id="14" presetID="18" presetClass="emph" presetSubtype="0" fill="hold" grpId="1" nodeType="withEffect">
                                  <p:stCondLst>
                                    <p:cond delay="0"/>
                                  </p:stCondLst>
                                  <p:childTnLst>
                                    <p:set>
                                      <p:cBhvr override="childStyle">
                                        <p:cTn id="15" dur="500" fill="hold"/>
                                        <p:tgtEl>
                                          <p:spTgt spid="3"/>
                                        </p:tgtEl>
                                        <p:attrNameLst>
                                          <p:attrName>style.textDecorationUnderline</p:attrName>
                                        </p:attrNameLst>
                                      </p:cBhvr>
                                      <p:to>
                                        <p:strVal val="true"/>
                                      </p:to>
                                    </p:set>
                                  </p:childTnLst>
                                </p:cTn>
                              </p:par>
                              <p:par>
                                <p:cTn id="16" presetID="22" presetClass="entr" presetSubtype="8"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par>
                                <p:cTn id="19" presetID="22" presetClass="entr" presetSubtype="8" fill="hold" grpId="0" nodeType="withEffect">
                                  <p:stCondLst>
                                    <p:cond delay="40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par>
                                <p:cTn id="22" presetID="18" presetClass="emph" presetSubtype="0" fill="hold" grpId="1" nodeType="withEffect">
                                  <p:stCondLst>
                                    <p:cond delay="400"/>
                                  </p:stCondLst>
                                  <p:childTnLst>
                                    <p:set>
                                      <p:cBhvr override="childStyle">
                                        <p:cTn id="23" dur="500" fill="hold"/>
                                        <p:tgtEl>
                                          <p:spTgt spid="6"/>
                                        </p:tgtEl>
                                        <p:attrNameLst>
                                          <p:attrName>style.textDecorationUnderline</p:attrName>
                                        </p:attrNameLst>
                                      </p:cBhvr>
                                      <p:to>
                                        <p:strVal val="true"/>
                                      </p:to>
                                    </p:set>
                                  </p:childTnLst>
                                </p:cTn>
                              </p:par>
                              <p:par>
                                <p:cTn id="24" presetID="22" presetClass="entr" presetSubtype="8" fill="hold" grpId="0" nodeType="withEffect">
                                  <p:stCondLst>
                                    <p:cond delay="40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3" grpId="0"/>
      <p:bldP spid="3" grpId="1"/>
      <p:bldP spid="5" grpId="0"/>
      <p:bldP spid="9"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05A03D-DC21-C29B-491E-893C7308742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569"/>
          <a:stretch/>
        </p:blipFill>
        <p:spPr>
          <a:xfrm>
            <a:off x="0" y="0"/>
            <a:ext cx="9144000" cy="6954982"/>
          </a:xfrm>
          <a:prstGeom prst="rect">
            <a:avLst/>
          </a:prstGeom>
        </p:spPr>
      </p:pic>
      <p:sp>
        <p:nvSpPr>
          <p:cNvPr id="4" name="Rectangle 4"/>
          <p:cNvSpPr>
            <a:spLocks noChangeArrowheads="1"/>
          </p:cNvSpPr>
          <p:nvPr/>
        </p:nvSpPr>
        <p:spPr bwMode="auto">
          <a:xfrm>
            <a:off x="340242" y="1594883"/>
            <a:ext cx="6392119"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13800" b="1" spc="50" dirty="0">
                <a:ln w="11430"/>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effectLst>
                  <a:glow rad="101600">
                    <a:schemeClr val="tx1"/>
                  </a:glow>
                  <a:outerShdw blurRad="76200" dist="50800" dir="5400000" algn="tl" rotWithShape="0">
                    <a:srgbClr val="000000">
                      <a:alpha val="65000"/>
                    </a:srgbClr>
                  </a:outerShdw>
                </a:effectLst>
                <a:latin typeface="Calibri" panose="020F0502020204030204" pitchFamily="34" charset="0"/>
              </a:rPr>
              <a:t>WORKS</a:t>
            </a:r>
            <a:endParaRPr lang="en-US" sz="13800" b="1" i="1" spc="50" dirty="0">
              <a:ln w="11430"/>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effectLst>
                <a:glow rad="1016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5" name="Rectangle 12"/>
          <p:cNvSpPr>
            <a:spLocks noChangeArrowheads="1"/>
          </p:cNvSpPr>
          <p:nvPr/>
        </p:nvSpPr>
        <p:spPr bwMode="auto">
          <a:xfrm>
            <a:off x="620233" y="5263116"/>
            <a:ext cx="2743200" cy="1151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4400" b="1" spc="50" dirty="0">
                <a:ln w="11430"/>
                <a:blipFill>
                  <a:blip r:embed="rId4"/>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rPr>
              <a:t>Ron Bert</a:t>
            </a:r>
          </a:p>
        </p:txBody>
      </p:sp>
      <p:sp>
        <p:nvSpPr>
          <p:cNvPr id="7" name="Rectangle 12">
            <a:extLst>
              <a:ext uri="{FF2B5EF4-FFF2-40B4-BE49-F238E27FC236}">
                <a16:creationId xmlns:a16="http://schemas.microsoft.com/office/drawing/2014/main" id="{F1395718-6DB5-4BDB-93E9-8D2A1805A7B7}"/>
              </a:ext>
            </a:extLst>
          </p:cNvPr>
          <p:cNvSpPr>
            <a:spLocks noChangeArrowheads="1"/>
          </p:cNvSpPr>
          <p:nvPr/>
        </p:nvSpPr>
        <p:spPr bwMode="auto">
          <a:xfrm>
            <a:off x="4159009" y="4760495"/>
            <a:ext cx="35814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spc="50" dirty="0">
                <a:ln w="11430"/>
                <a:blipFill>
                  <a:blip r:embed="rId4"/>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rPr>
              <a:t>June 25, 2023</a:t>
            </a:r>
            <a:endParaRPr lang="en-US" altLang="en-US" sz="4400" b="1" i="1" spc="50" dirty="0">
              <a:ln w="11430"/>
              <a:blipFill>
                <a:blip r:embed="rId4"/>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Tree>
    <p:extLst>
      <p:ext uri="{BB962C8B-B14F-4D97-AF65-F5344CB8AC3E}">
        <p14:creationId xmlns:p14="http://schemas.microsoft.com/office/powerpoint/2010/main" val="1093339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par>
                                <p:cTn id="10" presetID="39" presetClass="entr" presetSubtype="0" accel="100000" fill="hold" grpId="0" nodeType="withEffect">
                                  <p:stCondLst>
                                    <p:cond delay="25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3"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4"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
                                          </p:val>
                                        </p:tav>
                                        <p:tav tm="100000">
                                          <p:val>
                                            <p:strVal val="#ppt_y"/>
                                          </p:val>
                                        </p:tav>
                                      </p:tavLst>
                                    </p:anim>
                                  </p:childTnLst>
                                </p:cTn>
                              </p:par>
                              <p:par>
                                <p:cTn id="16" presetID="39" presetClass="entr" presetSubtype="0" accel="100000" fill="hold" grpId="0" nodeType="withEffect">
                                  <p:stCondLst>
                                    <p:cond delay="500"/>
                                  </p:stCondLst>
                                  <p:childTnLst>
                                    <p:set>
                                      <p:cBhvr>
                                        <p:cTn id="17" dur="1" fill="hold">
                                          <p:stCondLst>
                                            <p:cond delay="0"/>
                                          </p:stCondLst>
                                        </p:cTn>
                                        <p:tgtEl>
                                          <p:spTgt spid="7"/>
                                        </p:tgtEl>
                                        <p:attrNameLst>
                                          <p:attrName>style.visibility</p:attrName>
                                        </p:attrNameLst>
                                      </p:cBhvr>
                                      <p:to>
                                        <p:strVal val="visible"/>
                                      </p:to>
                                    </p:set>
                                    <p:anim calcmode="lin" valueType="num">
                                      <p:cBhvr>
                                        <p:cTn id="18" dur="1000" fill="hold"/>
                                        <p:tgtEl>
                                          <p:spTgt spid="7"/>
                                        </p:tgtEl>
                                        <p:attrNameLst>
                                          <p:attrName>ppt_h</p:attrName>
                                        </p:attrNameLst>
                                      </p:cBhvr>
                                      <p:tavLst>
                                        <p:tav tm="0">
                                          <p:val>
                                            <p:strVal val="#ppt_h/20"/>
                                          </p:val>
                                        </p:tav>
                                        <p:tav tm="50000">
                                          <p:val>
                                            <p:strVal val="#ppt_h/20"/>
                                          </p:val>
                                        </p:tav>
                                        <p:tav tm="100000">
                                          <p:val>
                                            <p:strVal val="#ppt_h"/>
                                          </p:val>
                                        </p:tav>
                                      </p:tavLst>
                                    </p:anim>
                                    <p:anim calcmode="lin" valueType="num">
                                      <p:cBhvr>
                                        <p:cTn id="19" dur="1000" fill="hold"/>
                                        <p:tgtEl>
                                          <p:spTgt spid="7"/>
                                        </p:tgtEl>
                                        <p:attrNameLst>
                                          <p:attrName>ppt_w</p:attrName>
                                        </p:attrNameLst>
                                      </p:cBhvr>
                                      <p:tavLst>
                                        <p:tav tm="0">
                                          <p:val>
                                            <p:strVal val="#ppt_w+.3"/>
                                          </p:val>
                                        </p:tav>
                                        <p:tav tm="50000">
                                          <p:val>
                                            <p:strVal val="#ppt_w+.3"/>
                                          </p:val>
                                        </p:tav>
                                        <p:tav tm="100000">
                                          <p:val>
                                            <p:strVal val="#ppt_w"/>
                                          </p:val>
                                        </p:tav>
                                      </p:tavLst>
                                    </p:anim>
                                    <p:anim calcmode="lin" valueType="num">
                                      <p:cBhvr>
                                        <p:cTn id="20" dur="1000" fill="hold"/>
                                        <p:tgtEl>
                                          <p:spTgt spid="7"/>
                                        </p:tgtEl>
                                        <p:attrNameLst>
                                          <p:attrName>ppt_x</p:attrName>
                                        </p:attrNameLst>
                                      </p:cBhvr>
                                      <p:tavLst>
                                        <p:tav tm="0">
                                          <p:val>
                                            <p:strVal val="#ppt_x-.3"/>
                                          </p:val>
                                        </p:tav>
                                        <p:tav tm="5000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0" presetClass="exit" presetSubtype="0" fill="hold" grpId="1" nodeType="clickEffect">
                                  <p:stCondLst>
                                    <p:cond delay="0"/>
                                  </p:stCondLst>
                                  <p:childTnLst>
                                    <p:set>
                                      <p:cBhvr>
                                        <p:cTn id="25" dur="1" fill="hold">
                                          <p:stCondLst>
                                            <p:cond delay="999"/>
                                          </p:stCondLst>
                                        </p:cTn>
                                        <p:tgtEl>
                                          <p:spTgt spid="4"/>
                                        </p:tgtEl>
                                        <p:attrNameLst>
                                          <p:attrName>style.visibility</p:attrName>
                                        </p:attrNameLst>
                                      </p:cBhvr>
                                      <p:to>
                                        <p:strVal val="hidden"/>
                                      </p:to>
                                    </p:set>
                                    <p:animEffect transition="out" filter="dissolve">
                                      <p:cBhvr>
                                        <p:cTn id="26" dur="1000">
                                          <p:stCondLst>
                                            <p:cond delay="0"/>
                                          </p:stCondLst>
                                        </p:cTn>
                                        <p:tgtEl>
                                          <p:spTgt spid="4"/>
                                        </p:tgtEl>
                                      </p:cBhvr>
                                    </p:animEffect>
                                    <p:anim to="" calcmode="lin" valueType="num">
                                      <p:cBhvr>
                                        <p:cTn id="27"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28" dur="1000" fill="hold">
                                          <p:stCondLst>
                                            <p:cond delay="0"/>
                                          </p:stCondLst>
                                        </p:cTn>
                                        <p:tgtEl>
                                          <p:spTgt spid="4"/>
                                        </p:tgtEl>
                                        <p:attrNameLst>
                                          <p:attrName>ppt_h</p:attrName>
                                        </p:attrNameLst>
                                      </p:cBhvr>
                                      <p:tavLst>
                                        <p:tav tm="0">
                                          <p:val>
                                            <p:strVal val="#ppt_h"/>
                                          </p:val>
                                        </p:tav>
                                        <p:tav tm="100000">
                                          <p:val>
                                            <p:strVal val="#ppt_h*4"/>
                                          </p:val>
                                        </p:tav>
                                      </p:tavLst>
                                    </p:anim>
                                  </p:childTnLst>
                                </p:cTn>
                              </p:par>
                              <p:par>
                                <p:cTn id="29" presetID="42" presetClass="path" presetSubtype="0" accel="50000" decel="50000" fill="hold" grpId="2" nodeType="withEffect">
                                  <p:stCondLst>
                                    <p:cond delay="0"/>
                                  </p:stCondLst>
                                  <p:childTnLst>
                                    <p:animMotion origin="layout" path="M -1.94444E-6 3.33333E-6 L -1.94444E-6 0.08727 " pathEditMode="relative" rAng="0" ptsTypes="AA">
                                      <p:cBhvr>
                                        <p:cTn id="30" dur="1000" fill="hold"/>
                                        <p:tgtEl>
                                          <p:spTgt spid="4"/>
                                        </p:tgtEl>
                                        <p:attrNameLst>
                                          <p:attrName>ppt_x</p:attrName>
                                          <p:attrName>ppt_y</p:attrName>
                                        </p:attrNameLst>
                                      </p:cBhvr>
                                      <p:rCtr x="0" y="4352"/>
                                    </p:animMotion>
                                  </p:childTnLst>
                                </p:cTn>
                              </p:par>
                              <p:par>
                                <p:cTn id="31" presetID="6" presetClass="emph" presetSubtype="0" fill="hold" grpId="3" nodeType="withEffect">
                                  <p:stCondLst>
                                    <p:cond delay="0"/>
                                  </p:stCondLst>
                                  <p:childTnLst>
                                    <p:animScale>
                                      <p:cBhvr>
                                        <p:cTn id="32" dur="1000" fill="hold"/>
                                        <p:tgtEl>
                                          <p:spTgt spid="4"/>
                                        </p:tgtEl>
                                      </p:cBhvr>
                                      <p:by x="20000" y="20000"/>
                                    </p:animScale>
                                  </p:childTnLst>
                                </p:cTn>
                              </p:par>
                              <p:par>
                                <p:cTn id="33" presetID="8" presetClass="emph" presetSubtype="0" fill="hold" grpId="5" nodeType="withEffect">
                                  <p:stCondLst>
                                    <p:cond delay="0"/>
                                  </p:stCondLst>
                                  <p:childTnLst>
                                    <p:animRot by="-1800000">
                                      <p:cBhvr>
                                        <p:cTn id="34" dur="1000" fill="hold"/>
                                        <p:tgtEl>
                                          <p:spTgt spid="4"/>
                                        </p:tgtEl>
                                        <p:attrNameLst>
                                          <p:attrName>r</p:attrName>
                                        </p:attrNameLst>
                                      </p:cBhvr>
                                    </p:animRot>
                                  </p:childTnLst>
                                </p:cTn>
                              </p:par>
                              <p:par>
                                <p:cTn id="35" presetID="42" presetClass="path" presetSubtype="0" accel="50000" decel="50000" fill="hold" grpId="4" nodeType="withEffect">
                                  <p:stCondLst>
                                    <p:cond delay="0"/>
                                  </p:stCondLst>
                                  <p:childTnLst>
                                    <p:animMotion origin="layout" path="M -1.94444E-6 3.33333E-6 L 0.14011 0.19606 " pathEditMode="relative" rAng="0" ptsTypes="AA">
                                      <p:cBhvr>
                                        <p:cTn id="36" dur="1000" fill="hold"/>
                                        <p:tgtEl>
                                          <p:spTgt spid="4"/>
                                        </p:tgtEl>
                                        <p:attrNameLst>
                                          <p:attrName>ppt_x</p:attrName>
                                          <p:attrName>ppt_y</p:attrName>
                                        </p:attrNameLst>
                                      </p:cBhvr>
                                      <p:rCtr x="6997" y="9792"/>
                                    </p:animMotion>
                                  </p:childTnLst>
                                </p:cTn>
                              </p:par>
                              <p:par>
                                <p:cTn id="37" presetID="9" presetClass="exit" presetSubtype="0" fill="hold" grpId="1" nodeType="withEffect">
                                  <p:stCondLst>
                                    <p:cond delay="500"/>
                                  </p:stCondLst>
                                  <p:childTnLst>
                                    <p:animEffect transition="out" filter="dissolve">
                                      <p:cBhvr>
                                        <p:cTn id="38" dur="1500"/>
                                        <p:tgtEl>
                                          <p:spTgt spid="5"/>
                                        </p:tgtEl>
                                      </p:cBhvr>
                                    </p:animEffect>
                                    <p:set>
                                      <p:cBhvr>
                                        <p:cTn id="39" dur="1" fill="hold">
                                          <p:stCondLst>
                                            <p:cond delay="1499"/>
                                          </p:stCondLst>
                                        </p:cTn>
                                        <p:tgtEl>
                                          <p:spTgt spid="5"/>
                                        </p:tgtEl>
                                        <p:attrNameLst>
                                          <p:attrName>style.visibility</p:attrName>
                                        </p:attrNameLst>
                                      </p:cBhvr>
                                      <p:to>
                                        <p:strVal val="hidden"/>
                                      </p:to>
                                    </p:set>
                                  </p:childTnLst>
                                </p:cTn>
                              </p:par>
                              <p:par>
                                <p:cTn id="40" presetID="0" presetClass="path" presetSubtype="0" accel="50000" decel="50000" fill="hold" grpId="2" nodeType="withEffect">
                                  <p:stCondLst>
                                    <p:cond delay="500"/>
                                  </p:stCondLst>
                                  <p:childTnLst>
                                    <p:animMotion origin="layout" path="M -1.94444E-6 1.11111E-6 L -1.94444E-6 0.23032 " pathEditMode="relative" rAng="0" ptsTypes="AA">
                                      <p:cBhvr>
                                        <p:cTn id="41" dur="1500" fill="hold"/>
                                        <p:tgtEl>
                                          <p:spTgt spid="5"/>
                                        </p:tgtEl>
                                        <p:attrNameLst>
                                          <p:attrName>ppt_x</p:attrName>
                                          <p:attrName>ppt_y</p:attrName>
                                        </p:attrNameLst>
                                      </p:cBhvr>
                                      <p:rCtr x="0" y="11505"/>
                                    </p:animMotion>
                                  </p:childTnLst>
                                </p:cTn>
                              </p:par>
                              <p:par>
                                <p:cTn id="42" presetID="23" presetClass="exit" presetSubtype="32" fill="hold" grpId="1" nodeType="withEffect">
                                  <p:stCondLst>
                                    <p:cond delay="0"/>
                                  </p:stCondLst>
                                  <p:childTnLst>
                                    <p:anim calcmode="lin" valueType="num">
                                      <p:cBhvr>
                                        <p:cTn id="43" dur="2000"/>
                                        <p:tgtEl>
                                          <p:spTgt spid="7"/>
                                        </p:tgtEl>
                                        <p:attrNameLst>
                                          <p:attrName>ppt_w</p:attrName>
                                        </p:attrNameLst>
                                      </p:cBhvr>
                                      <p:tavLst>
                                        <p:tav tm="0">
                                          <p:val>
                                            <p:strVal val="ppt_w"/>
                                          </p:val>
                                        </p:tav>
                                        <p:tav tm="100000">
                                          <p:val>
                                            <p:fltVal val="0"/>
                                          </p:val>
                                        </p:tav>
                                      </p:tavLst>
                                    </p:anim>
                                    <p:anim calcmode="lin" valueType="num">
                                      <p:cBhvr>
                                        <p:cTn id="44" dur="2000"/>
                                        <p:tgtEl>
                                          <p:spTgt spid="7"/>
                                        </p:tgtEl>
                                        <p:attrNameLst>
                                          <p:attrName>ppt_h</p:attrName>
                                        </p:attrNameLst>
                                      </p:cBhvr>
                                      <p:tavLst>
                                        <p:tav tm="0">
                                          <p:val>
                                            <p:strVal val="ppt_h"/>
                                          </p:val>
                                        </p:tav>
                                        <p:tav tm="100000">
                                          <p:val>
                                            <p:fltVal val="0"/>
                                          </p:val>
                                        </p:tav>
                                      </p:tavLst>
                                    </p:anim>
                                    <p:set>
                                      <p:cBhvr>
                                        <p:cTn id="45" dur="1" fill="hold">
                                          <p:stCondLst>
                                            <p:cond delay="1999"/>
                                          </p:stCondLst>
                                        </p:cTn>
                                        <p:tgtEl>
                                          <p:spTgt spid="7"/>
                                        </p:tgtEl>
                                        <p:attrNameLst>
                                          <p:attrName>style.visibility</p:attrName>
                                        </p:attrNameLst>
                                      </p:cBhvr>
                                      <p:to>
                                        <p:strVal val="hidden"/>
                                      </p:to>
                                    </p:set>
                                  </p:childTnLst>
                                </p:cTn>
                              </p:par>
                              <p:par>
                                <p:cTn id="46" presetID="10" presetClass="exit" presetSubtype="0" fill="hold" grpId="2" nodeType="withEffect">
                                  <p:stCondLst>
                                    <p:cond delay="1000"/>
                                  </p:stCondLst>
                                  <p:childTnLst>
                                    <p:animEffect transition="out" filter="fade">
                                      <p:cBhvr>
                                        <p:cTn id="47" dur="1500"/>
                                        <p:tgtEl>
                                          <p:spTgt spid="7"/>
                                        </p:tgtEl>
                                      </p:cBhvr>
                                    </p:animEffect>
                                    <p:set>
                                      <p:cBhvr>
                                        <p:cTn id="48" dur="1" fill="hold">
                                          <p:stCondLst>
                                            <p:cond delay="1499"/>
                                          </p:stCondLst>
                                        </p:cTn>
                                        <p:tgtEl>
                                          <p:spTgt spid="7"/>
                                        </p:tgtEl>
                                        <p:attrNameLst>
                                          <p:attrName>style.visibility</p:attrName>
                                        </p:attrNameLst>
                                      </p:cBhvr>
                                      <p:to>
                                        <p:strVal val="hidden"/>
                                      </p:to>
                                    </p:set>
                                  </p:childTnLst>
                                </p:cTn>
                              </p:par>
                              <p:par>
                                <p:cTn id="49" presetID="0" presetClass="path" presetSubtype="0" accel="50000" decel="50000" fill="hold" grpId="3" nodeType="withEffect">
                                  <p:stCondLst>
                                    <p:cond delay="0"/>
                                  </p:stCondLst>
                                  <p:childTnLst>
                                    <p:animMotion origin="layout" path="M -4.44444E-6 -0.00023 C 0.00782 -0.02569 0.03907 -0.09329 0.04705 -0.15347 C 0.05504 -0.21366 0.06059 -0.29861 0.04827 -0.36157 C 0.03594 -0.42454 0.0125 -0.49305 -0.02673 -0.53125 C -0.06597 -0.56944 -0.14548 -0.5919 -0.1875 -0.59005 C -0.22951 -0.58819 -0.26093 -0.55255 -0.27847 -0.5206 C -0.296 -0.48866 -0.29704 -0.43171 -0.29288 -0.39838 C -0.28871 -0.36505 -0.27135 -0.33588 -0.25347 -0.3206 C -0.23559 -0.30532 -0.20486 -0.30393 -0.18559 -0.30648 C -0.16631 -0.30903 -0.14913 -0.32268 -0.1375 -0.33611 C -0.12586 -0.34954 -0.11736 -0.37199 -0.11614 -0.3868 C -0.11493 -0.40162 -0.12256 -0.41944 -0.13038 -0.425 C -0.13819 -0.43055 -0.15572 -0.42106 -0.1625 -0.42014 " pathEditMode="relative" rAng="0" ptsTypes="AAAAAAAAAAAAA">
                                      <p:cBhvr>
                                        <p:cTn id="50" dur="2000" fill="hold"/>
                                        <p:tgtEl>
                                          <p:spTgt spid="7"/>
                                        </p:tgtEl>
                                        <p:attrNameLst>
                                          <p:attrName>ppt_x</p:attrName>
                                          <p:attrName>ppt_y</p:attrName>
                                        </p:attrNameLst>
                                      </p:cBhvr>
                                      <p:rCtr x="-11979" y="-2951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4" grpId="3"/>
      <p:bldP spid="4" grpId="4"/>
      <p:bldP spid="4" grpId="5"/>
      <p:bldP spid="5" grpId="0"/>
      <p:bldP spid="5" grpId="1"/>
      <p:bldP spid="5" grpId="2"/>
      <p:bldP spid="7" grpId="0"/>
      <p:bldP spid="7" grpId="1"/>
      <p:bldP spid="7" grpId="2"/>
      <p:bldP spid="7" grpId="3"/>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useBgFill="1">
        <p:nvSpPr>
          <p:cNvPr id="4" name="Frame 3">
            <a:extLst>
              <a:ext uri="{FF2B5EF4-FFF2-40B4-BE49-F238E27FC236}">
                <a16:creationId xmlns:a16="http://schemas.microsoft.com/office/drawing/2014/main" id="{2B6D0043-51DC-17B9-B721-DF41C9E696E7}"/>
              </a:ext>
            </a:extLst>
          </p:cNvPr>
          <p:cNvSpPr/>
          <p:nvPr/>
        </p:nvSpPr>
        <p:spPr>
          <a:xfrm rot="13500000">
            <a:off x="2050727" y="775332"/>
            <a:ext cx="5042547" cy="5307337"/>
          </a:xfrm>
          <a:prstGeom prst="frame">
            <a:avLst>
              <a:gd name="adj1" fmla="val 1585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useBgFill="1">
        <p:nvSpPr>
          <p:cNvPr id="8" name="Frame 7">
            <a:extLst>
              <a:ext uri="{FF2B5EF4-FFF2-40B4-BE49-F238E27FC236}">
                <a16:creationId xmlns:a16="http://schemas.microsoft.com/office/drawing/2014/main" id="{B9159620-2799-AAC5-C9DA-6AA056294D0B}"/>
              </a:ext>
            </a:extLst>
          </p:cNvPr>
          <p:cNvSpPr/>
          <p:nvPr/>
        </p:nvSpPr>
        <p:spPr>
          <a:xfrm rot="2700000">
            <a:off x="-387673" y="775332"/>
            <a:ext cx="5042547" cy="5307337"/>
          </a:xfrm>
          <a:prstGeom prst="frame">
            <a:avLst>
              <a:gd name="adj1" fmla="val 1585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useBgFill="1">
        <p:nvSpPr>
          <p:cNvPr id="7" name="Frame 6">
            <a:extLst>
              <a:ext uri="{FF2B5EF4-FFF2-40B4-BE49-F238E27FC236}">
                <a16:creationId xmlns:a16="http://schemas.microsoft.com/office/drawing/2014/main" id="{3BC14932-9BFA-9809-4E4D-749F5909CB17}"/>
              </a:ext>
            </a:extLst>
          </p:cNvPr>
          <p:cNvSpPr/>
          <p:nvPr/>
        </p:nvSpPr>
        <p:spPr>
          <a:xfrm rot="2700000">
            <a:off x="4108127" y="775332"/>
            <a:ext cx="5042547" cy="5307337"/>
          </a:xfrm>
          <a:prstGeom prst="frame">
            <a:avLst>
              <a:gd name="adj1" fmla="val 1585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 name="!!Morph">
            <a:extLst>
              <a:ext uri="{FF2B5EF4-FFF2-40B4-BE49-F238E27FC236}">
                <a16:creationId xmlns:a16="http://schemas.microsoft.com/office/drawing/2014/main" id="{9550408E-7F40-10C0-DBFA-33A26A5BFE84}"/>
              </a:ext>
            </a:extLst>
          </p:cNvPr>
          <p:cNvSpPr>
            <a:spLocks noGrp="1" noChangeArrowheads="1"/>
          </p:cNvSpPr>
          <p:nvPr>
            <p:ph type="title"/>
          </p:nvPr>
        </p:nvSpPr>
        <p:spPr>
          <a:xfrm>
            <a:off x="473149" y="1096331"/>
            <a:ext cx="8197702" cy="4665338"/>
          </a:xfrm>
        </p:spPr>
        <p:txBody>
          <a:bodyPr>
            <a:scene3d>
              <a:camera prst="orthographicFront"/>
              <a:lightRig rig="flat" dir="t"/>
            </a:scene3d>
            <a:sp3d extrusionH="57150" prstMaterial="plastic">
              <a:bevelT w="38100" h="38100"/>
            </a:sp3d>
          </a:bodyPr>
          <a:lstStyle/>
          <a:p>
            <a:pPr eaLnBrk="1" hangingPunct="1"/>
            <a:r>
              <a:rPr lang="en-US" altLang="en-US" sz="5400" b="1"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"Let your light so shine before men, that they may see your good works and glorify your Father in heaven." </a:t>
            </a:r>
            <a:r>
              <a:rPr lang="en-US" altLang="en-US" sz="3200" b="1"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Matthew 5:16 </a:t>
            </a:r>
          </a:p>
        </p:txBody>
      </p:sp>
      <p:pic>
        <p:nvPicPr>
          <p:cNvPr id="3" name="!!Picture">
            <a:extLst>
              <a:ext uri="{FF2B5EF4-FFF2-40B4-BE49-F238E27FC236}">
                <a16:creationId xmlns:a16="http://schemas.microsoft.com/office/drawing/2014/main" id="{4A5CEDD7-AE8B-8C14-88F3-677B66710F94}"/>
              </a:ext>
            </a:extLst>
          </p:cNvPr>
          <p:cNvPicPr>
            <a:picLocks noChangeAspect="1"/>
          </p:cNvPicPr>
          <p:nvPr/>
        </p:nvPicPr>
        <p:blipFill>
          <a:blip r:embed="rId4"/>
          <a:stretch>
            <a:fillRect/>
          </a:stretch>
        </p:blipFill>
        <p:spPr>
          <a:xfrm>
            <a:off x="475133" y="1097078"/>
            <a:ext cx="8193734" cy="4663844"/>
          </a:xfrm>
          <a:prstGeom prst="rect">
            <a:avLst/>
          </a:prstGeom>
        </p:spPr>
      </p:pic>
    </p:spTree>
    <p:extLst>
      <p:ext uri="{BB962C8B-B14F-4D97-AF65-F5344CB8AC3E}">
        <p14:creationId xmlns:p14="http://schemas.microsoft.com/office/powerpoint/2010/main" val="41665054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hidden"/>
                                      </p:to>
                                    </p:set>
                                  </p:childTnLst>
                                </p:cTn>
                              </p:par>
                              <p:par>
                                <p:cTn id="11" presetID="50" presetClass="entr" presetSubtype="0" decel="10000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strVal val="#ppt_w+.3"/>
                                          </p:val>
                                        </p:tav>
                                        <p:tav tm="100000">
                                          <p:val>
                                            <p:strVal val="#ppt_w"/>
                                          </p:val>
                                        </p:tav>
                                      </p:tavLst>
                                    </p:anim>
                                    <p:anim calcmode="lin" valueType="num">
                                      <p:cBhvr>
                                        <p:cTn id="14" dur="1000" fill="hold"/>
                                        <p:tgtEl>
                                          <p:spTgt spid="3"/>
                                        </p:tgtEl>
                                        <p:attrNameLst>
                                          <p:attrName>ppt_h</p:attrName>
                                        </p:attrNameLst>
                                      </p:cBhvr>
                                      <p:tavLst>
                                        <p:tav tm="0">
                                          <p:val>
                                            <p:strVal val="#ppt_h"/>
                                          </p:val>
                                        </p:tav>
                                        <p:tav tm="100000">
                                          <p:val>
                                            <p:strVal val="#ppt_h"/>
                                          </p:val>
                                        </p:tav>
                                      </p:tavLst>
                                    </p:anim>
                                    <p:animEffect transition="in" filter="fade">
                                      <p:cBhvr>
                                        <p:cTn id="15" dur="1000"/>
                                        <p:tgtEl>
                                          <p:spTgt spid="3"/>
                                        </p:tgtEl>
                                      </p:cBhvr>
                                    </p:animEffect>
                                  </p:childTnLst>
                                </p:cTn>
                              </p:par>
                              <p:par>
                                <p:cTn id="16" presetID="10" presetClass="exit" presetSubtype="0" fill="hold" grpId="1" nodeType="withEffect">
                                  <p:stCondLst>
                                    <p:cond delay="500"/>
                                  </p:stCondLst>
                                  <p:childTnLst>
                                    <p:animEffect transition="out" filter="fade">
                                      <p:cBhvr>
                                        <p:cTn id="17" dur="500"/>
                                        <p:tgtEl>
                                          <p:spTgt spid="2"/>
                                        </p:tgtEl>
                                      </p:cBhvr>
                                    </p:animEffect>
                                    <p:set>
                                      <p:cBhvr>
                                        <p:cTn id="18"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7" grpId="0" animBg="1"/>
      <p:bldP spid="2" grpId="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a:extLst>
              <a:ext uri="{FF2B5EF4-FFF2-40B4-BE49-F238E27FC236}">
                <a16:creationId xmlns:a16="http://schemas.microsoft.com/office/drawing/2014/main" id="{D3228BDD-FC68-4257-1400-4A69BDE60E63}"/>
              </a:ext>
            </a:extLst>
          </p:cNvPr>
          <p:cNvPicPr>
            <a:picLocks noChangeAspect="1"/>
          </p:cNvPicPr>
          <p:nvPr/>
        </p:nvPicPr>
        <p:blipFill rotWithShape="1">
          <a:blip r:embed="rId4"/>
          <a:srcRect l="3427" t="11659" r="6008" b="3592"/>
          <a:stretch/>
        </p:blipFill>
        <p:spPr>
          <a:xfrm>
            <a:off x="-1" y="772885"/>
            <a:ext cx="9144001" cy="5551714"/>
          </a:xfrm>
          <a:prstGeom prst="rect">
            <a:avLst/>
          </a:prstGeom>
        </p:spPr>
      </p:pic>
    </p:spTree>
    <p:extLst>
      <p:ext uri="{BB962C8B-B14F-4D97-AF65-F5344CB8AC3E}">
        <p14:creationId xmlns:p14="http://schemas.microsoft.com/office/powerpoint/2010/main" val="21248010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A5DABDE-D307-85FB-EDC5-30D4701C5C7D}"/>
              </a:ext>
            </a:extLst>
          </p:cNvPr>
          <p:cNvPicPr>
            <a:picLocks noChangeAspect="1"/>
          </p:cNvPicPr>
          <p:nvPr/>
        </p:nvPicPr>
        <p:blipFill rotWithShape="1">
          <a:blip r:embed="rId4"/>
          <a:srcRect l="21527" r="19020" b="69561"/>
          <a:stretch/>
        </p:blipFill>
        <p:spPr>
          <a:xfrm>
            <a:off x="651245" y="0"/>
            <a:ext cx="2209800" cy="6858000"/>
          </a:xfrm>
          <a:prstGeom prst="rect">
            <a:avLst/>
          </a:prstGeom>
        </p:spPr>
      </p:pic>
      <p:pic>
        <p:nvPicPr>
          <p:cNvPr id="8" name="Picture 7">
            <a:extLst>
              <a:ext uri="{FF2B5EF4-FFF2-40B4-BE49-F238E27FC236}">
                <a16:creationId xmlns:a16="http://schemas.microsoft.com/office/drawing/2014/main" id="{D5017937-5723-1C0C-7BC8-0EFC9077F3E2}"/>
              </a:ext>
            </a:extLst>
          </p:cNvPr>
          <p:cNvPicPr>
            <a:picLocks noChangeAspect="1"/>
          </p:cNvPicPr>
          <p:nvPr/>
        </p:nvPicPr>
        <p:blipFill rotWithShape="1">
          <a:blip r:embed="rId4"/>
          <a:srcRect l="21527" t="30440" r="19020" b="39121"/>
          <a:stretch/>
        </p:blipFill>
        <p:spPr>
          <a:xfrm>
            <a:off x="3442290" y="0"/>
            <a:ext cx="2209800" cy="6858000"/>
          </a:xfrm>
          <a:prstGeom prst="rect">
            <a:avLst/>
          </a:prstGeom>
        </p:spPr>
      </p:pic>
      <p:pic>
        <p:nvPicPr>
          <p:cNvPr id="9" name="Picture 8">
            <a:extLst>
              <a:ext uri="{FF2B5EF4-FFF2-40B4-BE49-F238E27FC236}">
                <a16:creationId xmlns:a16="http://schemas.microsoft.com/office/drawing/2014/main" id="{B6449AE0-CE83-2E8E-74E8-747458C5BBE6}"/>
              </a:ext>
            </a:extLst>
          </p:cNvPr>
          <p:cNvPicPr>
            <a:picLocks noChangeAspect="1"/>
          </p:cNvPicPr>
          <p:nvPr/>
        </p:nvPicPr>
        <p:blipFill rotWithShape="1">
          <a:blip r:embed="rId4"/>
          <a:srcRect l="21527" t="60879" r="19020" b="8682"/>
          <a:stretch/>
        </p:blipFill>
        <p:spPr>
          <a:xfrm>
            <a:off x="6212958" y="0"/>
            <a:ext cx="2209800" cy="6858000"/>
          </a:xfrm>
          <a:prstGeom prst="rect">
            <a:avLst/>
          </a:prstGeom>
        </p:spPr>
      </p:pic>
    </p:spTree>
    <p:extLst>
      <p:ext uri="{BB962C8B-B14F-4D97-AF65-F5344CB8AC3E}">
        <p14:creationId xmlns:p14="http://schemas.microsoft.com/office/powerpoint/2010/main" val="376774731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15">
            <a:extLst>
              <a:ext uri="{FF2B5EF4-FFF2-40B4-BE49-F238E27FC236}">
                <a16:creationId xmlns:a16="http://schemas.microsoft.com/office/drawing/2014/main" id="{B13B0B50-C817-3AC3-1D64-745744EE7502}"/>
              </a:ext>
            </a:extLst>
          </p:cNvPr>
          <p:cNvPicPr>
            <a:picLocks noChangeAspect="1"/>
          </p:cNvPicPr>
          <p:nvPr/>
        </p:nvPicPr>
        <p:blipFill rotWithShape="1">
          <a:blip r:embed="rId3"/>
          <a:srcRect l="39395" t="-31" r="38037" b="93889"/>
          <a:stretch/>
        </p:blipFill>
        <p:spPr>
          <a:xfrm>
            <a:off x="120541" y="20096"/>
            <a:ext cx="1359431" cy="6767564"/>
          </a:xfrm>
          <a:prstGeom prst="rect">
            <a:avLst/>
          </a:prstGeom>
        </p:spPr>
      </p:pic>
      <p:pic>
        <p:nvPicPr>
          <p:cNvPr id="5" name="Picture 15">
            <a:extLst>
              <a:ext uri="{FF2B5EF4-FFF2-40B4-BE49-F238E27FC236}">
                <a16:creationId xmlns:a16="http://schemas.microsoft.com/office/drawing/2014/main" id="{9409036C-C77C-0412-35C4-E33657065ADA}"/>
              </a:ext>
            </a:extLst>
          </p:cNvPr>
          <p:cNvPicPr>
            <a:picLocks noChangeAspect="1"/>
          </p:cNvPicPr>
          <p:nvPr/>
        </p:nvPicPr>
        <p:blipFill rotWithShape="1">
          <a:blip r:embed="rId3"/>
          <a:srcRect l="39277" t="6113" r="38270" b="87572"/>
          <a:stretch/>
        </p:blipFill>
        <p:spPr>
          <a:xfrm>
            <a:off x="1624989" y="0"/>
            <a:ext cx="1352478" cy="6858000"/>
          </a:xfrm>
          <a:prstGeom prst="rect">
            <a:avLst/>
          </a:prstGeom>
        </p:spPr>
      </p:pic>
      <p:pic>
        <p:nvPicPr>
          <p:cNvPr id="6" name="Picture 15">
            <a:extLst>
              <a:ext uri="{FF2B5EF4-FFF2-40B4-BE49-F238E27FC236}">
                <a16:creationId xmlns:a16="http://schemas.microsoft.com/office/drawing/2014/main" id="{7AA22AF1-4DD7-BCA9-7833-42C1D8FFEF06}"/>
              </a:ext>
            </a:extLst>
          </p:cNvPr>
          <p:cNvPicPr>
            <a:picLocks noChangeAspect="1"/>
          </p:cNvPicPr>
          <p:nvPr/>
        </p:nvPicPr>
        <p:blipFill rotWithShape="1">
          <a:blip r:embed="rId3"/>
          <a:srcRect l="39420" t="12467" r="38302" b="81255"/>
          <a:stretch/>
        </p:blipFill>
        <p:spPr>
          <a:xfrm>
            <a:off x="3122484" y="0"/>
            <a:ext cx="1342048" cy="6858000"/>
          </a:xfrm>
          <a:prstGeom prst="rect">
            <a:avLst/>
          </a:prstGeom>
        </p:spPr>
      </p:pic>
      <p:pic>
        <p:nvPicPr>
          <p:cNvPr id="7" name="Picture 15">
            <a:extLst>
              <a:ext uri="{FF2B5EF4-FFF2-40B4-BE49-F238E27FC236}">
                <a16:creationId xmlns:a16="http://schemas.microsoft.com/office/drawing/2014/main" id="{5A519608-DC63-747B-0215-CD601E369C51}"/>
              </a:ext>
            </a:extLst>
          </p:cNvPr>
          <p:cNvPicPr>
            <a:picLocks noChangeAspect="1"/>
          </p:cNvPicPr>
          <p:nvPr/>
        </p:nvPicPr>
        <p:blipFill rotWithShape="1">
          <a:blip r:embed="rId3"/>
          <a:srcRect l="39331" t="18719" r="38390" b="75261"/>
          <a:stretch/>
        </p:blipFill>
        <p:spPr>
          <a:xfrm>
            <a:off x="4609549" y="132961"/>
            <a:ext cx="1342048" cy="6577001"/>
          </a:xfrm>
          <a:prstGeom prst="rect">
            <a:avLst/>
          </a:prstGeom>
        </p:spPr>
      </p:pic>
      <p:pic>
        <p:nvPicPr>
          <p:cNvPr id="9" name="Picture 15">
            <a:extLst>
              <a:ext uri="{FF2B5EF4-FFF2-40B4-BE49-F238E27FC236}">
                <a16:creationId xmlns:a16="http://schemas.microsoft.com/office/drawing/2014/main" id="{B7A9946D-0249-843F-3D9D-0B631F8BEB98}"/>
              </a:ext>
            </a:extLst>
          </p:cNvPr>
          <p:cNvPicPr>
            <a:picLocks noChangeAspect="1"/>
          </p:cNvPicPr>
          <p:nvPr/>
        </p:nvPicPr>
        <p:blipFill rotWithShape="1">
          <a:blip r:embed="rId3"/>
          <a:srcRect l="39185" t="24724" r="38133" b="69104"/>
          <a:stretch/>
        </p:blipFill>
        <p:spPr>
          <a:xfrm>
            <a:off x="6096614" y="0"/>
            <a:ext cx="1366385" cy="6741695"/>
          </a:xfrm>
          <a:prstGeom prst="rect">
            <a:avLst/>
          </a:prstGeom>
        </p:spPr>
      </p:pic>
      <p:pic>
        <p:nvPicPr>
          <p:cNvPr id="10" name="Picture 15">
            <a:extLst>
              <a:ext uri="{FF2B5EF4-FFF2-40B4-BE49-F238E27FC236}">
                <a16:creationId xmlns:a16="http://schemas.microsoft.com/office/drawing/2014/main" id="{115C7282-B572-252B-2C73-A73ED88BD2AE}"/>
              </a:ext>
            </a:extLst>
          </p:cNvPr>
          <p:cNvPicPr>
            <a:picLocks noChangeAspect="1"/>
          </p:cNvPicPr>
          <p:nvPr/>
        </p:nvPicPr>
        <p:blipFill rotWithShape="1">
          <a:blip r:embed="rId3"/>
          <a:srcRect l="39096" t="30893" r="37990" b="62863"/>
          <a:stretch/>
        </p:blipFill>
        <p:spPr>
          <a:xfrm>
            <a:off x="7608018" y="0"/>
            <a:ext cx="1380292" cy="6858000"/>
          </a:xfrm>
          <a:prstGeom prst="rect">
            <a:avLst/>
          </a:prstGeom>
        </p:spPr>
      </p:pic>
    </p:spTree>
    <p:extLst>
      <p:ext uri="{BB962C8B-B14F-4D97-AF65-F5344CB8AC3E}">
        <p14:creationId xmlns:p14="http://schemas.microsoft.com/office/powerpoint/2010/main" val="38840725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15">
            <a:extLst>
              <a:ext uri="{FF2B5EF4-FFF2-40B4-BE49-F238E27FC236}">
                <a16:creationId xmlns:a16="http://schemas.microsoft.com/office/drawing/2014/main" id="{FDA8D2AF-1C64-4F14-A617-F546887DCA35}"/>
              </a:ext>
            </a:extLst>
          </p:cNvPr>
          <p:cNvPicPr>
            <a:picLocks noChangeAspect="1"/>
          </p:cNvPicPr>
          <p:nvPr/>
        </p:nvPicPr>
        <p:blipFill rotWithShape="1">
          <a:blip r:embed="rId3"/>
          <a:srcRect l="39498" t="37164" r="38278" b="56694"/>
          <a:stretch/>
        </p:blipFill>
        <p:spPr>
          <a:xfrm>
            <a:off x="136333" y="63798"/>
            <a:ext cx="1338580" cy="6710681"/>
          </a:xfrm>
          <a:prstGeom prst="rect">
            <a:avLst/>
          </a:prstGeom>
        </p:spPr>
      </p:pic>
      <p:pic>
        <p:nvPicPr>
          <p:cNvPr id="6" name="Picture 15">
            <a:extLst>
              <a:ext uri="{FF2B5EF4-FFF2-40B4-BE49-F238E27FC236}">
                <a16:creationId xmlns:a16="http://schemas.microsoft.com/office/drawing/2014/main" id="{E167AB6F-1BE6-5353-FAAD-2709EBDEBB75}"/>
              </a:ext>
            </a:extLst>
          </p:cNvPr>
          <p:cNvPicPr>
            <a:picLocks noChangeAspect="1"/>
          </p:cNvPicPr>
          <p:nvPr/>
        </p:nvPicPr>
        <p:blipFill rotWithShape="1">
          <a:blip r:embed="rId3"/>
          <a:srcRect l="39258" t="43302" r="38141" b="50511"/>
          <a:stretch/>
        </p:blipFill>
        <p:spPr>
          <a:xfrm>
            <a:off x="1612692" y="41586"/>
            <a:ext cx="1361365" cy="6757293"/>
          </a:xfrm>
          <a:prstGeom prst="rect">
            <a:avLst/>
          </a:prstGeom>
        </p:spPr>
      </p:pic>
      <p:pic>
        <p:nvPicPr>
          <p:cNvPr id="7" name="Picture 15">
            <a:extLst>
              <a:ext uri="{FF2B5EF4-FFF2-40B4-BE49-F238E27FC236}">
                <a16:creationId xmlns:a16="http://schemas.microsoft.com/office/drawing/2014/main" id="{88753A0C-99BB-F1F6-3AE6-FB5A5A236381}"/>
              </a:ext>
            </a:extLst>
          </p:cNvPr>
          <p:cNvPicPr>
            <a:picLocks noChangeAspect="1"/>
          </p:cNvPicPr>
          <p:nvPr/>
        </p:nvPicPr>
        <p:blipFill rotWithShape="1">
          <a:blip r:embed="rId3"/>
          <a:srcRect l="39326" t="49479" r="38018" b="44615"/>
          <a:stretch/>
        </p:blipFill>
        <p:spPr>
          <a:xfrm>
            <a:off x="3111836" y="180762"/>
            <a:ext cx="1364777" cy="6451600"/>
          </a:xfrm>
          <a:prstGeom prst="rect">
            <a:avLst/>
          </a:prstGeom>
        </p:spPr>
      </p:pic>
      <p:pic>
        <p:nvPicPr>
          <p:cNvPr id="8" name="Picture 15">
            <a:extLst>
              <a:ext uri="{FF2B5EF4-FFF2-40B4-BE49-F238E27FC236}">
                <a16:creationId xmlns:a16="http://schemas.microsoft.com/office/drawing/2014/main" id="{5688137C-B361-0C7B-5BD8-72300DE18B1D}"/>
              </a:ext>
            </a:extLst>
          </p:cNvPr>
          <p:cNvPicPr>
            <a:picLocks noChangeAspect="1"/>
          </p:cNvPicPr>
          <p:nvPr/>
        </p:nvPicPr>
        <p:blipFill rotWithShape="1">
          <a:blip r:embed="rId3"/>
          <a:srcRect l="39256" t="55371" r="38032" b="38378"/>
          <a:stretch/>
        </p:blipFill>
        <p:spPr>
          <a:xfrm>
            <a:off x="4614392" y="0"/>
            <a:ext cx="1368189" cy="6830060"/>
          </a:xfrm>
          <a:prstGeom prst="rect">
            <a:avLst/>
          </a:prstGeom>
        </p:spPr>
      </p:pic>
      <p:pic>
        <p:nvPicPr>
          <p:cNvPr id="9" name="Picture 15">
            <a:extLst>
              <a:ext uri="{FF2B5EF4-FFF2-40B4-BE49-F238E27FC236}">
                <a16:creationId xmlns:a16="http://schemas.microsoft.com/office/drawing/2014/main" id="{26B74AA1-B261-6A3D-68A2-663A300AAD76}"/>
              </a:ext>
            </a:extLst>
          </p:cNvPr>
          <p:cNvPicPr>
            <a:picLocks noChangeAspect="1"/>
          </p:cNvPicPr>
          <p:nvPr/>
        </p:nvPicPr>
        <p:blipFill rotWithShape="1">
          <a:blip r:embed="rId3"/>
          <a:srcRect l="39281" t="61616" r="38191" b="32315"/>
          <a:stretch/>
        </p:blipFill>
        <p:spPr>
          <a:xfrm>
            <a:off x="6120360" y="95696"/>
            <a:ext cx="1357075" cy="6629400"/>
          </a:xfrm>
          <a:prstGeom prst="rect">
            <a:avLst/>
          </a:prstGeom>
        </p:spPr>
      </p:pic>
      <p:pic>
        <p:nvPicPr>
          <p:cNvPr id="10" name="Picture 15">
            <a:extLst>
              <a:ext uri="{FF2B5EF4-FFF2-40B4-BE49-F238E27FC236}">
                <a16:creationId xmlns:a16="http://schemas.microsoft.com/office/drawing/2014/main" id="{DAD1B0BC-71A8-CDCD-8A70-F1C461E5308D}"/>
              </a:ext>
            </a:extLst>
          </p:cNvPr>
          <p:cNvPicPr>
            <a:picLocks noChangeAspect="1"/>
          </p:cNvPicPr>
          <p:nvPr/>
        </p:nvPicPr>
        <p:blipFill rotWithShape="1">
          <a:blip r:embed="rId3"/>
          <a:srcRect l="39150" t="67674" r="38079" b="26265"/>
          <a:stretch/>
        </p:blipFill>
        <p:spPr>
          <a:xfrm>
            <a:off x="7615213" y="106327"/>
            <a:ext cx="1371601" cy="6621780"/>
          </a:xfrm>
          <a:prstGeom prst="rect">
            <a:avLst/>
          </a:prstGeom>
        </p:spPr>
      </p:pic>
    </p:spTree>
    <p:extLst>
      <p:ext uri="{BB962C8B-B14F-4D97-AF65-F5344CB8AC3E}">
        <p14:creationId xmlns:p14="http://schemas.microsoft.com/office/powerpoint/2010/main" val="3534665300"/>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15">
            <a:extLst>
              <a:ext uri="{FF2B5EF4-FFF2-40B4-BE49-F238E27FC236}">
                <a16:creationId xmlns:a16="http://schemas.microsoft.com/office/drawing/2014/main" id="{F0689DD6-ED13-E2CD-813F-80EF9AB634DE}"/>
              </a:ext>
            </a:extLst>
          </p:cNvPr>
          <p:cNvPicPr>
            <a:picLocks noChangeAspect="1"/>
          </p:cNvPicPr>
          <p:nvPr/>
        </p:nvPicPr>
        <p:blipFill rotWithShape="1">
          <a:blip r:embed="rId3"/>
          <a:srcRect l="39248" t="73685" r="38195" b="20456"/>
          <a:stretch/>
        </p:blipFill>
        <p:spPr>
          <a:xfrm>
            <a:off x="430252" y="231109"/>
            <a:ext cx="1358812" cy="6400799"/>
          </a:xfrm>
          <a:prstGeom prst="rect">
            <a:avLst/>
          </a:prstGeom>
        </p:spPr>
      </p:pic>
      <p:pic>
        <p:nvPicPr>
          <p:cNvPr id="5" name="Picture 15">
            <a:extLst>
              <a:ext uri="{FF2B5EF4-FFF2-40B4-BE49-F238E27FC236}">
                <a16:creationId xmlns:a16="http://schemas.microsoft.com/office/drawing/2014/main" id="{CD8D16BF-A480-2339-0364-675811037786}"/>
              </a:ext>
            </a:extLst>
          </p:cNvPr>
          <p:cNvPicPr>
            <a:picLocks noChangeAspect="1"/>
          </p:cNvPicPr>
          <p:nvPr/>
        </p:nvPicPr>
        <p:blipFill rotWithShape="1">
          <a:blip r:embed="rId3"/>
          <a:srcRect l="39401" t="79528" r="38308" b="14353"/>
          <a:stretch/>
        </p:blipFill>
        <p:spPr>
          <a:xfrm>
            <a:off x="2097103" y="90435"/>
            <a:ext cx="1342824" cy="6685004"/>
          </a:xfrm>
          <a:prstGeom prst="rect">
            <a:avLst/>
          </a:prstGeom>
        </p:spPr>
      </p:pic>
      <p:pic>
        <p:nvPicPr>
          <p:cNvPr id="6" name="Picture 15">
            <a:extLst>
              <a:ext uri="{FF2B5EF4-FFF2-40B4-BE49-F238E27FC236}">
                <a16:creationId xmlns:a16="http://schemas.microsoft.com/office/drawing/2014/main" id="{4FDE57B3-C0C2-17A6-C000-1C3BAEA78FED}"/>
              </a:ext>
            </a:extLst>
          </p:cNvPr>
          <p:cNvPicPr>
            <a:picLocks noChangeAspect="1"/>
          </p:cNvPicPr>
          <p:nvPr/>
        </p:nvPicPr>
        <p:blipFill rotWithShape="1">
          <a:blip r:embed="rId3"/>
          <a:srcRect l="39470" t="85613" r="38328" b="8381"/>
          <a:stretch/>
        </p:blipFill>
        <p:spPr>
          <a:xfrm>
            <a:off x="3747966" y="130626"/>
            <a:ext cx="1337390" cy="6561438"/>
          </a:xfrm>
          <a:prstGeom prst="rect">
            <a:avLst/>
          </a:prstGeom>
        </p:spPr>
      </p:pic>
      <p:pic>
        <p:nvPicPr>
          <p:cNvPr id="7" name="Picture 15">
            <a:extLst>
              <a:ext uri="{FF2B5EF4-FFF2-40B4-BE49-F238E27FC236}">
                <a16:creationId xmlns:a16="http://schemas.microsoft.com/office/drawing/2014/main" id="{8D92E763-2970-0030-2CC3-0E44CC85BD06}"/>
              </a:ext>
            </a:extLst>
          </p:cNvPr>
          <p:cNvPicPr>
            <a:picLocks noChangeAspect="1"/>
          </p:cNvPicPr>
          <p:nvPr/>
        </p:nvPicPr>
        <p:blipFill rotWithShape="1">
          <a:blip r:embed="rId3"/>
          <a:srcRect l="38639" t="91598" r="37073" b="2848"/>
          <a:stretch/>
        </p:blipFill>
        <p:spPr>
          <a:xfrm>
            <a:off x="5393395" y="347619"/>
            <a:ext cx="1463040" cy="6067168"/>
          </a:xfrm>
          <a:prstGeom prst="rect">
            <a:avLst/>
          </a:prstGeom>
        </p:spPr>
      </p:pic>
      <p:pic>
        <p:nvPicPr>
          <p:cNvPr id="10" name="Picture 15">
            <a:extLst>
              <a:ext uri="{FF2B5EF4-FFF2-40B4-BE49-F238E27FC236}">
                <a16:creationId xmlns:a16="http://schemas.microsoft.com/office/drawing/2014/main" id="{124334A3-2520-2648-D02B-EC0AF9B84E61}"/>
              </a:ext>
            </a:extLst>
          </p:cNvPr>
          <p:cNvPicPr>
            <a:picLocks noChangeAspect="1"/>
          </p:cNvPicPr>
          <p:nvPr/>
        </p:nvPicPr>
        <p:blipFill rotWithShape="1">
          <a:blip r:embed="rId3"/>
          <a:srcRect l="39164" t="97189" r="38119" b="5"/>
          <a:stretch/>
        </p:blipFill>
        <p:spPr>
          <a:xfrm>
            <a:off x="7164475" y="2100104"/>
            <a:ext cx="1368403" cy="3064576"/>
          </a:xfrm>
          <a:prstGeom prst="rect">
            <a:avLst/>
          </a:prstGeom>
        </p:spPr>
      </p:pic>
    </p:spTree>
    <p:extLst>
      <p:ext uri="{BB962C8B-B14F-4D97-AF65-F5344CB8AC3E}">
        <p14:creationId xmlns:p14="http://schemas.microsoft.com/office/powerpoint/2010/main" val="3588046022"/>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Morph3">
            <a:extLst>
              <a:ext uri="{FF2B5EF4-FFF2-40B4-BE49-F238E27FC236}">
                <a16:creationId xmlns:a16="http://schemas.microsoft.com/office/drawing/2014/main" id="{092A71FB-6066-CD94-CA01-2107B9F19835}"/>
              </a:ext>
            </a:extLst>
          </p:cNvPr>
          <p:cNvPicPr>
            <a:picLocks noChangeAspect="1"/>
          </p:cNvPicPr>
          <p:nvPr/>
        </p:nvPicPr>
        <p:blipFill rotWithShape="1">
          <a:blip r:embed="rId3"/>
          <a:srcRect l="16925" r="14652" b="66079"/>
          <a:stretch/>
        </p:blipFill>
        <p:spPr>
          <a:xfrm>
            <a:off x="763675" y="0"/>
            <a:ext cx="1758461" cy="6858000"/>
          </a:xfrm>
          <a:prstGeom prst="rect">
            <a:avLst/>
          </a:prstGeom>
        </p:spPr>
      </p:pic>
      <p:pic>
        <p:nvPicPr>
          <p:cNvPr id="5" name="!!Morph2">
            <a:extLst>
              <a:ext uri="{FF2B5EF4-FFF2-40B4-BE49-F238E27FC236}">
                <a16:creationId xmlns:a16="http://schemas.microsoft.com/office/drawing/2014/main" id="{54BFD77D-6BC2-2E7A-DE13-22FA25DE562C}"/>
              </a:ext>
            </a:extLst>
          </p:cNvPr>
          <p:cNvPicPr>
            <a:picLocks noChangeAspect="1"/>
          </p:cNvPicPr>
          <p:nvPr/>
        </p:nvPicPr>
        <p:blipFill rotWithShape="1">
          <a:blip r:embed="rId3"/>
          <a:srcRect l="14284" t="33831" r="11426" b="30861"/>
          <a:stretch/>
        </p:blipFill>
        <p:spPr>
          <a:xfrm>
            <a:off x="3622430" y="0"/>
            <a:ext cx="1909187" cy="6858000"/>
          </a:xfrm>
          <a:prstGeom prst="rect">
            <a:avLst/>
          </a:prstGeom>
        </p:spPr>
      </p:pic>
      <p:pic>
        <p:nvPicPr>
          <p:cNvPr id="6" name="!!Morph1">
            <a:extLst>
              <a:ext uri="{FF2B5EF4-FFF2-40B4-BE49-F238E27FC236}">
                <a16:creationId xmlns:a16="http://schemas.microsoft.com/office/drawing/2014/main" id="{794941D8-D25D-1BCE-EB08-B6633C65CEAF}"/>
              </a:ext>
            </a:extLst>
          </p:cNvPr>
          <p:cNvPicPr>
            <a:picLocks noChangeAspect="1"/>
          </p:cNvPicPr>
          <p:nvPr/>
        </p:nvPicPr>
        <p:blipFill rotWithShape="1">
          <a:blip r:embed="rId3"/>
          <a:srcRect l="18818" t="69074" r="13148"/>
          <a:stretch/>
        </p:blipFill>
        <p:spPr>
          <a:xfrm>
            <a:off x="6631912" y="0"/>
            <a:ext cx="1748414" cy="6858000"/>
          </a:xfrm>
          <a:prstGeom prst="rect">
            <a:avLst/>
          </a:prstGeom>
        </p:spPr>
      </p:pic>
    </p:spTree>
    <p:extLst>
      <p:ext uri="{BB962C8B-B14F-4D97-AF65-F5344CB8AC3E}">
        <p14:creationId xmlns:p14="http://schemas.microsoft.com/office/powerpoint/2010/main" val="42387363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Morph3">
            <a:extLst>
              <a:ext uri="{FF2B5EF4-FFF2-40B4-BE49-F238E27FC236}">
                <a16:creationId xmlns:a16="http://schemas.microsoft.com/office/drawing/2014/main" id="{974F9EFE-C6C7-991E-51F4-4F33CE12AE5B}"/>
              </a:ext>
            </a:extLst>
          </p:cNvPr>
          <p:cNvPicPr>
            <a:picLocks noChangeAspect="1"/>
          </p:cNvPicPr>
          <p:nvPr/>
        </p:nvPicPr>
        <p:blipFill>
          <a:blip r:embed="rId4"/>
          <a:stretch>
            <a:fillRect/>
          </a:stretch>
        </p:blipFill>
        <p:spPr>
          <a:xfrm>
            <a:off x="767766" y="1865240"/>
            <a:ext cx="7608467" cy="3127519"/>
          </a:xfrm>
          <a:prstGeom prst="rect">
            <a:avLst/>
          </a:prstGeom>
        </p:spPr>
      </p:pic>
      <p:pic>
        <p:nvPicPr>
          <p:cNvPr id="4" name="!!Morph2">
            <a:extLst>
              <a:ext uri="{FF2B5EF4-FFF2-40B4-BE49-F238E27FC236}">
                <a16:creationId xmlns:a16="http://schemas.microsoft.com/office/drawing/2014/main" id="{17818407-987C-F35C-944A-1DD3AC864C3A}"/>
              </a:ext>
            </a:extLst>
          </p:cNvPr>
          <p:cNvPicPr>
            <a:picLocks noChangeAspect="1"/>
          </p:cNvPicPr>
          <p:nvPr/>
        </p:nvPicPr>
        <p:blipFill>
          <a:blip r:embed="rId4"/>
          <a:stretch>
            <a:fillRect/>
          </a:stretch>
        </p:blipFill>
        <p:spPr>
          <a:xfrm>
            <a:off x="767766" y="1865240"/>
            <a:ext cx="7608467" cy="3127519"/>
          </a:xfrm>
          <a:prstGeom prst="rect">
            <a:avLst/>
          </a:prstGeom>
        </p:spPr>
      </p:pic>
      <p:pic>
        <p:nvPicPr>
          <p:cNvPr id="5" name="!!Morph1">
            <a:extLst>
              <a:ext uri="{FF2B5EF4-FFF2-40B4-BE49-F238E27FC236}">
                <a16:creationId xmlns:a16="http://schemas.microsoft.com/office/drawing/2014/main" id="{767A84BA-E917-4CA5-AA96-7D8A6EC8D200}"/>
              </a:ext>
            </a:extLst>
          </p:cNvPr>
          <p:cNvPicPr>
            <a:picLocks noChangeAspect="1"/>
          </p:cNvPicPr>
          <p:nvPr/>
        </p:nvPicPr>
        <p:blipFill>
          <a:blip r:embed="rId4"/>
          <a:stretch>
            <a:fillRect/>
          </a:stretch>
        </p:blipFill>
        <p:spPr>
          <a:xfrm>
            <a:off x="767766" y="1865240"/>
            <a:ext cx="7608467" cy="3127519"/>
          </a:xfrm>
          <a:prstGeom prst="rect">
            <a:avLst/>
          </a:prstGeom>
        </p:spPr>
      </p:pic>
      <p:sp>
        <p:nvSpPr>
          <p:cNvPr id="3074" name="Main"/>
          <p:cNvSpPr>
            <a:spLocks noGrp="1" noChangeArrowheads="1"/>
          </p:cNvSpPr>
          <p:nvPr>
            <p:ph type="title"/>
          </p:nvPr>
        </p:nvSpPr>
        <p:spPr>
          <a:xfrm>
            <a:off x="768246" y="1854776"/>
            <a:ext cx="7607508" cy="3128129"/>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let our people also learn to maintain good works, to meet urgent needs, that they may not be unfruitful.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Titus 3:14 </a:t>
            </a:r>
          </a:p>
        </p:txBody>
      </p:sp>
      <p:sp>
        <p:nvSpPr>
          <p:cNvPr id="14" name="Title 1">
            <a:extLst>
              <a:ext uri="{FF2B5EF4-FFF2-40B4-BE49-F238E27FC236}">
                <a16:creationId xmlns:a16="http://schemas.microsoft.com/office/drawing/2014/main" id="{F48B7D5D-B1C0-0493-E11C-92EF8325257B}"/>
              </a:ext>
            </a:extLst>
          </p:cNvPr>
          <p:cNvSpPr txBox="1">
            <a:spLocks/>
          </p:cNvSpPr>
          <p:nvPr/>
        </p:nvSpPr>
        <p:spPr>
          <a:xfrm>
            <a:off x="981473" y="2442672"/>
            <a:ext cx="1512214"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learn</a:t>
            </a:r>
          </a:p>
        </p:txBody>
      </p:sp>
      <p:sp>
        <p:nvSpPr>
          <p:cNvPr id="11" name="Final">
            <a:extLst>
              <a:ext uri="{FF2B5EF4-FFF2-40B4-BE49-F238E27FC236}">
                <a16:creationId xmlns:a16="http://schemas.microsoft.com/office/drawing/2014/main" id="{E94855C0-7036-F20F-EFDC-92A6B628E97B}"/>
              </a:ext>
            </a:extLst>
          </p:cNvPr>
          <p:cNvSpPr txBox="1">
            <a:spLocks noChangeArrowheads="1"/>
          </p:cNvSpPr>
          <p:nvPr/>
        </p:nvSpPr>
        <p:spPr bwMode="auto">
          <a:xfrm>
            <a:off x="1051876" y="1864936"/>
            <a:ext cx="7040249" cy="3128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learn to maintain good works</a:t>
            </a:r>
            <a:b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b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14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to meet urgent needs</a:t>
            </a:r>
            <a:b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b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not be unfruitful</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2" name="Rounded Rectangle 1">
            <a:extLst>
              <a:ext uri="{FF2B5EF4-FFF2-40B4-BE49-F238E27FC236}">
                <a16:creationId xmlns:a16="http://schemas.microsoft.com/office/drawing/2014/main" id="{69FCF69A-DD65-5EB7-4EA2-EC64B5EC01DD}"/>
              </a:ext>
            </a:extLst>
          </p:cNvPr>
          <p:cNvSpPr/>
          <p:nvPr/>
        </p:nvSpPr>
        <p:spPr>
          <a:xfrm>
            <a:off x="6796392" y="3504445"/>
            <a:ext cx="1168514" cy="670513"/>
          </a:xfrm>
          <a:prstGeom prst="roundRect">
            <a:avLst/>
          </a:prstGeom>
          <a:noFill/>
          <a:ln w="57150" cap="flat" cmpd="sng" algn="ctr">
            <a:solidFill>
              <a:srgbClr val="FF0000"/>
            </a:solidFill>
            <a:prstDash val="solid"/>
          </a:ln>
          <a:effectLst>
            <a:glow rad="38100">
              <a:schemeClr val="tx1"/>
            </a:glow>
          </a:effectLst>
        </p:spPr>
        <p:txBody>
          <a:bodyPr rtlCol="0" anchor="ctr"/>
          <a:lstStyle/>
          <a:p>
            <a:pPr algn="ctr" fontAlgn="auto">
              <a:spcBef>
                <a:spcPts val="0"/>
              </a:spcBef>
              <a:spcAft>
                <a:spcPts val="0"/>
              </a:spcAft>
            </a:pPr>
            <a:endParaRPr lang="en-US" kern="0">
              <a:ln w="57150">
                <a:solidFill>
                  <a:prstClr val="black"/>
                </a:solidFill>
              </a:ln>
              <a:solidFill>
                <a:prstClr val="white"/>
              </a:solidFill>
              <a:latin typeface="Arial"/>
            </a:endParaRPr>
          </a:p>
        </p:txBody>
      </p:sp>
      <p:sp>
        <p:nvSpPr>
          <p:cNvPr id="6" name="Rectangle 2">
            <a:extLst>
              <a:ext uri="{FF2B5EF4-FFF2-40B4-BE49-F238E27FC236}">
                <a16:creationId xmlns:a16="http://schemas.microsoft.com/office/drawing/2014/main" id="{2969E83D-1BCB-9088-7939-02204A5B9D31}"/>
              </a:ext>
            </a:extLst>
          </p:cNvPr>
          <p:cNvSpPr txBox="1">
            <a:spLocks noChangeArrowheads="1"/>
          </p:cNvSpPr>
          <p:nvPr/>
        </p:nvSpPr>
        <p:spPr bwMode="auto">
          <a:xfrm>
            <a:off x="6153526" y="2019347"/>
            <a:ext cx="2360510" cy="785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learn to</a:t>
            </a:r>
          </a:p>
        </p:txBody>
      </p:sp>
      <p:sp>
        <p:nvSpPr>
          <p:cNvPr id="7" name="Rectangle 2">
            <a:extLst>
              <a:ext uri="{FF2B5EF4-FFF2-40B4-BE49-F238E27FC236}">
                <a16:creationId xmlns:a16="http://schemas.microsoft.com/office/drawing/2014/main" id="{C3BA1B2D-2531-3B66-E737-AAD8C333F6FC}"/>
              </a:ext>
            </a:extLst>
          </p:cNvPr>
          <p:cNvSpPr txBox="1">
            <a:spLocks noChangeArrowheads="1"/>
          </p:cNvSpPr>
          <p:nvPr/>
        </p:nvSpPr>
        <p:spPr bwMode="auto">
          <a:xfrm>
            <a:off x="855157" y="2693116"/>
            <a:ext cx="5334428"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maintain good works</a:t>
            </a:r>
          </a:p>
        </p:txBody>
      </p:sp>
      <p:sp>
        <p:nvSpPr>
          <p:cNvPr id="8" name="Rectangle 2">
            <a:extLst>
              <a:ext uri="{FF2B5EF4-FFF2-40B4-BE49-F238E27FC236}">
                <a16:creationId xmlns:a16="http://schemas.microsoft.com/office/drawing/2014/main" id="{7719A2D4-CE5B-6FD3-0125-E094A51C6547}"/>
              </a:ext>
            </a:extLst>
          </p:cNvPr>
          <p:cNvSpPr txBox="1">
            <a:spLocks noChangeArrowheads="1"/>
          </p:cNvSpPr>
          <p:nvPr/>
        </p:nvSpPr>
        <p:spPr bwMode="auto">
          <a:xfrm>
            <a:off x="6003758" y="2693116"/>
            <a:ext cx="2310844"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to meet</a:t>
            </a:r>
          </a:p>
        </p:txBody>
      </p:sp>
      <p:sp>
        <p:nvSpPr>
          <p:cNvPr id="9" name="Rectangle 2">
            <a:extLst>
              <a:ext uri="{FF2B5EF4-FFF2-40B4-BE49-F238E27FC236}">
                <a16:creationId xmlns:a16="http://schemas.microsoft.com/office/drawing/2014/main" id="{D1535412-2E1B-1204-6E01-8D33C7D6A27A}"/>
              </a:ext>
            </a:extLst>
          </p:cNvPr>
          <p:cNvSpPr txBox="1">
            <a:spLocks noChangeArrowheads="1"/>
          </p:cNvSpPr>
          <p:nvPr/>
        </p:nvSpPr>
        <p:spPr bwMode="auto">
          <a:xfrm>
            <a:off x="1070809" y="3366884"/>
            <a:ext cx="3480585"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urgent needs</a:t>
            </a:r>
          </a:p>
        </p:txBody>
      </p:sp>
      <p:sp>
        <p:nvSpPr>
          <p:cNvPr id="10" name="Rectangle 2">
            <a:extLst>
              <a:ext uri="{FF2B5EF4-FFF2-40B4-BE49-F238E27FC236}">
                <a16:creationId xmlns:a16="http://schemas.microsoft.com/office/drawing/2014/main" id="{1B43AD0B-F054-2C16-2F29-EC309612477E}"/>
              </a:ext>
            </a:extLst>
          </p:cNvPr>
          <p:cNvSpPr txBox="1">
            <a:spLocks noChangeArrowheads="1"/>
          </p:cNvSpPr>
          <p:nvPr/>
        </p:nvSpPr>
        <p:spPr bwMode="auto">
          <a:xfrm>
            <a:off x="1169425" y="4052685"/>
            <a:ext cx="4427733" cy="745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not be unfruitful</a:t>
            </a:r>
          </a:p>
        </p:txBody>
      </p:sp>
      <p:sp>
        <p:nvSpPr>
          <p:cNvPr id="12" name="Arrow: Bent-Up 9">
            <a:extLst>
              <a:ext uri="{FF2B5EF4-FFF2-40B4-BE49-F238E27FC236}">
                <a16:creationId xmlns:a16="http://schemas.microsoft.com/office/drawing/2014/main" id="{E25E8C46-73A4-8DCD-22A4-FAAEE74D178E}"/>
              </a:ext>
            </a:extLst>
          </p:cNvPr>
          <p:cNvSpPr/>
          <p:nvPr/>
        </p:nvSpPr>
        <p:spPr>
          <a:xfrm rot="5400000">
            <a:off x="1933570" y="3226103"/>
            <a:ext cx="349096" cy="352845"/>
          </a:xfrm>
          <a:prstGeom prst="bentUpArrow">
            <a:avLst>
              <a:gd name="adj1" fmla="val 26365"/>
              <a:gd name="adj2" fmla="val 32031"/>
              <a:gd name="adj3" fmla="val 35156"/>
            </a:avLst>
          </a:prstGeom>
          <a:solidFill>
            <a:srgbClr val="2FA6FF"/>
          </a:solidFill>
          <a:ln w="9525">
            <a:solidFill>
              <a:schemeClr val="bg1"/>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Arrow: Bent-Up 9">
            <a:extLst>
              <a:ext uri="{FF2B5EF4-FFF2-40B4-BE49-F238E27FC236}">
                <a16:creationId xmlns:a16="http://schemas.microsoft.com/office/drawing/2014/main" id="{2B15168B-116C-C78C-50BE-6C8E851AE8CB}"/>
              </a:ext>
            </a:extLst>
          </p:cNvPr>
          <p:cNvSpPr/>
          <p:nvPr/>
        </p:nvSpPr>
        <p:spPr>
          <a:xfrm rot="5400000">
            <a:off x="2655465" y="3899871"/>
            <a:ext cx="349096" cy="352845"/>
          </a:xfrm>
          <a:prstGeom prst="bentUpArrow">
            <a:avLst>
              <a:gd name="adj1" fmla="val 26365"/>
              <a:gd name="adj2" fmla="val 32031"/>
              <a:gd name="adj3" fmla="val 35156"/>
            </a:avLst>
          </a:prstGeom>
          <a:solidFill>
            <a:srgbClr val="2FA6FF"/>
          </a:solidFill>
          <a:ln w="9525">
            <a:solidFill>
              <a:schemeClr val="bg1"/>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5" name="Rectangle 2">
            <a:extLst>
              <a:ext uri="{FF2B5EF4-FFF2-40B4-BE49-F238E27FC236}">
                <a16:creationId xmlns:a16="http://schemas.microsoft.com/office/drawing/2014/main" id="{763F5217-A10D-92A9-0066-573B97445D44}"/>
              </a:ext>
            </a:extLst>
          </p:cNvPr>
          <p:cNvSpPr txBox="1">
            <a:spLocks noChangeArrowheads="1"/>
          </p:cNvSpPr>
          <p:nvPr/>
        </p:nvSpPr>
        <p:spPr bwMode="auto">
          <a:xfrm>
            <a:off x="932315" y="2370647"/>
            <a:ext cx="1608278" cy="775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learn</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6" name="Rectangle 2">
            <a:extLst>
              <a:ext uri="{FF2B5EF4-FFF2-40B4-BE49-F238E27FC236}">
                <a16:creationId xmlns:a16="http://schemas.microsoft.com/office/drawing/2014/main" id="{5C8DEA6F-E15C-7A71-3A7A-69C7091E1C7F}"/>
              </a:ext>
            </a:extLst>
          </p:cNvPr>
          <p:cNvSpPr txBox="1">
            <a:spLocks noChangeArrowheads="1"/>
          </p:cNvSpPr>
          <p:nvPr/>
        </p:nvSpPr>
        <p:spPr bwMode="auto">
          <a:xfrm>
            <a:off x="6652010" y="3379416"/>
            <a:ext cx="1417892" cy="75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may</a:t>
            </a:r>
          </a:p>
        </p:txBody>
      </p:sp>
      <p:sp>
        <p:nvSpPr>
          <p:cNvPr id="17" name="&quot;No&quot; Symbol 5">
            <a:extLst>
              <a:ext uri="{FF2B5EF4-FFF2-40B4-BE49-F238E27FC236}">
                <a16:creationId xmlns:a16="http://schemas.microsoft.com/office/drawing/2014/main" id="{AFFA5511-E070-C928-4EA3-4288DD584769}"/>
              </a:ext>
            </a:extLst>
          </p:cNvPr>
          <p:cNvSpPr/>
          <p:nvPr/>
        </p:nvSpPr>
        <p:spPr>
          <a:xfrm>
            <a:off x="3311968" y="3810553"/>
            <a:ext cx="648462" cy="654207"/>
          </a:xfrm>
          <a:prstGeom prst="noSmoking">
            <a:avLst>
              <a:gd name="adj" fmla="val 16228"/>
            </a:avLst>
          </a:prstGeom>
          <a:solidFill>
            <a:srgbClr val="FF000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7856778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par>
                                <p:cTn id="8" presetID="10" presetClass="exit" presetSubtype="0" fill="hold" nodeType="withEffect">
                                  <p:stCondLst>
                                    <p:cond delay="250"/>
                                  </p:stCondLst>
                                  <p:childTnLst>
                                    <p:animEffect transition="out" filter="fade">
                                      <p:cBhvr>
                                        <p:cTn id="9" dur="250"/>
                                        <p:tgtEl>
                                          <p:spTgt spid="3"/>
                                        </p:tgtEl>
                                      </p:cBhvr>
                                    </p:animEffect>
                                    <p:set>
                                      <p:cBhvr>
                                        <p:cTn id="10" dur="1" fill="hold">
                                          <p:stCondLst>
                                            <p:cond delay="249"/>
                                          </p:stCondLst>
                                        </p:cTn>
                                        <p:tgtEl>
                                          <p:spTgt spid="3"/>
                                        </p:tgtEl>
                                        <p:attrNameLst>
                                          <p:attrName>style.visibility</p:attrName>
                                        </p:attrNameLst>
                                      </p:cBhvr>
                                      <p:to>
                                        <p:strVal val="hidden"/>
                                      </p:to>
                                    </p:set>
                                  </p:childTnLst>
                                </p:cTn>
                              </p:par>
                              <p:par>
                                <p:cTn id="11" presetID="10" presetClass="exit" presetSubtype="0" fill="hold" nodeType="withEffect">
                                  <p:stCondLst>
                                    <p:cond delay="250"/>
                                  </p:stCondLst>
                                  <p:childTnLst>
                                    <p:animEffect transition="out" filter="fade">
                                      <p:cBhvr>
                                        <p:cTn id="12" dur="250"/>
                                        <p:tgtEl>
                                          <p:spTgt spid="4"/>
                                        </p:tgtEl>
                                      </p:cBhvr>
                                    </p:animEffect>
                                    <p:set>
                                      <p:cBhvr>
                                        <p:cTn id="13" dur="1" fill="hold">
                                          <p:stCondLst>
                                            <p:cond delay="249"/>
                                          </p:stCondLst>
                                        </p:cTn>
                                        <p:tgtEl>
                                          <p:spTgt spid="4"/>
                                        </p:tgtEl>
                                        <p:attrNameLst>
                                          <p:attrName>style.visibility</p:attrName>
                                        </p:attrNameLst>
                                      </p:cBhvr>
                                      <p:to>
                                        <p:strVal val="hidden"/>
                                      </p:to>
                                    </p:set>
                                  </p:childTnLst>
                                </p:cTn>
                              </p:par>
                              <p:par>
                                <p:cTn id="14" presetID="10" presetClass="exit" presetSubtype="0" fill="hold" nodeType="withEffect">
                                  <p:stCondLst>
                                    <p:cond delay="250"/>
                                  </p:stCondLst>
                                  <p:childTnLst>
                                    <p:animEffect transition="out" filter="fade">
                                      <p:cBhvr>
                                        <p:cTn id="15" dur="250"/>
                                        <p:tgtEl>
                                          <p:spTgt spid="5"/>
                                        </p:tgtEl>
                                      </p:cBhvr>
                                    </p:animEffect>
                                    <p:set>
                                      <p:cBhvr>
                                        <p:cTn id="16" dur="1" fill="hold">
                                          <p:stCondLst>
                                            <p:cond delay="249"/>
                                          </p:stCondLst>
                                        </p:cTn>
                                        <p:tgtEl>
                                          <p:spTgt spid="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0"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dissolve">
                                      <p:cBhvr>
                                        <p:cTn id="21" dur="500">
                                          <p:stCondLst>
                                            <p:cond delay="0"/>
                                          </p:stCondLst>
                                        </p:cTn>
                                        <p:tgtEl>
                                          <p:spTgt spid="2"/>
                                        </p:tgtEl>
                                      </p:cBhvr>
                                    </p:animEffect>
                                    <p:anim to="" calcmode="lin" valueType="num">
                                      <p:cBhvr>
                                        <p:cTn id="22" dur="500" fill="hold">
                                          <p:stCondLst>
                                            <p:cond delay="0"/>
                                          </p:stCondLst>
                                        </p:cTn>
                                        <p:tgtEl>
                                          <p:spTgt spid="2"/>
                                        </p:tgtEl>
                                        <p:attrNameLst>
                                          <p:attrName>ppt_w</p:attrName>
                                        </p:attrNameLst>
                                      </p:cBhvr>
                                      <p:tavLst>
                                        <p:tav tm="0">
                                          <p:val>
                                            <p:strVal val="#ppt_w*4"/>
                                          </p:val>
                                        </p:tav>
                                        <p:tav tm="100000">
                                          <p:val>
                                            <p:strVal val="#ppt_w"/>
                                          </p:val>
                                        </p:tav>
                                      </p:tavLst>
                                    </p:anim>
                                    <p:anim to="" calcmode="lin" valueType="num">
                                      <p:cBhvr>
                                        <p:cTn id="23" dur="500" fill="hold">
                                          <p:stCondLst>
                                            <p:cond delay="0"/>
                                          </p:stCondLst>
                                        </p:cTn>
                                        <p:tgtEl>
                                          <p:spTgt spid="2"/>
                                        </p:tgtEl>
                                        <p:attrNameLst>
                                          <p:attrName>ppt_h</p:attrName>
                                        </p:attrNameLst>
                                      </p:cBhvr>
                                      <p:tavLst>
                                        <p:tav tm="0">
                                          <p:val>
                                            <p:strVal val="#ppt_h*4"/>
                                          </p:val>
                                        </p:tav>
                                        <p:tav tm="100000">
                                          <p:val>
                                            <p:strVal val="#ppt_h"/>
                                          </p:val>
                                        </p:tav>
                                      </p:tavLst>
                                    </p:anim>
                                  </p:childTnLst>
                                </p:cTn>
                              </p:par>
                              <p:par>
                                <p:cTn id="24" presetID="23" presetClass="entr" presetSubtype="16"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ppt_w</p:attrName>
                                        </p:attrNameLst>
                                      </p:cBhvr>
                                      <p:tavLst>
                                        <p:tav tm="0">
                                          <p:val>
                                            <p:fltVal val="0"/>
                                          </p:val>
                                        </p:tav>
                                        <p:tav tm="100000">
                                          <p:val>
                                            <p:strVal val="#ppt_w"/>
                                          </p:val>
                                        </p:tav>
                                      </p:tavLst>
                                    </p:anim>
                                    <p:anim calcmode="lin" valueType="num">
                                      <p:cBhvr>
                                        <p:cTn id="27" dur="500" fill="hold"/>
                                        <p:tgtEl>
                                          <p:spTgt spid="16"/>
                                        </p:tgtEl>
                                        <p:attrNameLst>
                                          <p:attrName>ppt_h</p:attrName>
                                        </p:attrNameLst>
                                      </p:cBhvr>
                                      <p:tavLst>
                                        <p:tav tm="0">
                                          <p:val>
                                            <p:fltVal val="0"/>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250"/>
                                        <p:tgtEl>
                                          <p:spTgt spid="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250"/>
                                        <p:tgtEl>
                                          <p:spTgt spid="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250"/>
                                        <p:tgtEl>
                                          <p:spTgt spid="8"/>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250"/>
                                        <p:tgtEl>
                                          <p:spTgt spid="9"/>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250"/>
                                        <p:tgtEl>
                                          <p:spTgt spid="10"/>
                                        </p:tgtEl>
                                      </p:cBhvr>
                                    </p:animEffect>
                                  </p:childTnLst>
                                </p:cTn>
                              </p:par>
                              <p:par>
                                <p:cTn id="45" presetID="42" presetClass="path" presetSubtype="0" accel="50000" decel="50000" fill="hold" grpId="2" nodeType="withEffect">
                                  <p:stCondLst>
                                    <p:cond delay="0"/>
                                  </p:stCondLst>
                                  <p:childTnLst>
                                    <p:animMotion origin="layout" path="M 2.77778E-7 -3.7037E-7 L -0.57778 0.05046 " pathEditMode="relative" rAng="0" ptsTypes="AA">
                                      <p:cBhvr>
                                        <p:cTn id="46" dur="2000" fill="hold"/>
                                        <p:tgtEl>
                                          <p:spTgt spid="6"/>
                                        </p:tgtEl>
                                        <p:attrNameLst>
                                          <p:attrName>ppt_x</p:attrName>
                                          <p:attrName>ppt_y</p:attrName>
                                        </p:attrNameLst>
                                      </p:cBhvr>
                                      <p:rCtr x="-28889" y="2523"/>
                                    </p:animMotion>
                                  </p:childTnLst>
                                </p:cTn>
                              </p:par>
                              <p:par>
                                <p:cTn id="47" presetID="42" presetClass="path" presetSubtype="0" accel="50000" decel="50000" fill="hold" grpId="2" nodeType="withEffect">
                                  <p:stCondLst>
                                    <p:cond delay="0"/>
                                  </p:stCondLst>
                                  <p:childTnLst>
                                    <p:animMotion origin="layout" path="M 3.88889E-6 4.44444E-6 L -0.41233 0.05023 " pathEditMode="relative" rAng="0" ptsTypes="AA">
                                      <p:cBhvr>
                                        <p:cTn id="48" dur="2000" fill="hold"/>
                                        <p:tgtEl>
                                          <p:spTgt spid="8"/>
                                        </p:tgtEl>
                                        <p:attrNameLst>
                                          <p:attrName>ppt_x</p:attrName>
                                          <p:attrName>ppt_y</p:attrName>
                                        </p:attrNameLst>
                                      </p:cBhvr>
                                      <p:rCtr x="-20625" y="2500"/>
                                    </p:animMotion>
                                  </p:childTnLst>
                                </p:cTn>
                              </p:par>
                              <p:par>
                                <p:cTn id="49" presetID="42" presetClass="path" presetSubtype="0" accel="50000" decel="50000" fill="hold" grpId="2" nodeType="withEffect">
                                  <p:stCondLst>
                                    <p:cond delay="0"/>
                                  </p:stCondLst>
                                  <p:childTnLst>
                                    <p:animMotion origin="layout" path="M -3.05556E-6 4.44444E-6 L 0.21997 -0.04746 " pathEditMode="relative" rAng="0" ptsTypes="AA">
                                      <p:cBhvr>
                                        <p:cTn id="50" dur="2000" fill="hold"/>
                                        <p:tgtEl>
                                          <p:spTgt spid="7"/>
                                        </p:tgtEl>
                                        <p:attrNameLst>
                                          <p:attrName>ppt_x</p:attrName>
                                          <p:attrName>ppt_y</p:attrName>
                                        </p:attrNameLst>
                                      </p:cBhvr>
                                      <p:rCtr x="10990" y="-2384"/>
                                    </p:animMotion>
                                  </p:childTnLst>
                                </p:cTn>
                              </p:par>
                              <p:par>
                                <p:cTn id="51" presetID="42" presetClass="path" presetSubtype="0" accel="50000" decel="50000" fill="hold" grpId="2" nodeType="withEffect">
                                  <p:stCondLst>
                                    <p:cond delay="0"/>
                                  </p:stCondLst>
                                  <p:childTnLst>
                                    <p:animMotion origin="layout" path="M 4.72222E-6 4.81481E-6 L 0.34479 -0.04769 " pathEditMode="relative" rAng="0" ptsTypes="AA">
                                      <p:cBhvr>
                                        <p:cTn id="52" dur="2000" fill="hold"/>
                                        <p:tgtEl>
                                          <p:spTgt spid="9"/>
                                        </p:tgtEl>
                                        <p:attrNameLst>
                                          <p:attrName>ppt_x</p:attrName>
                                          <p:attrName>ppt_y</p:attrName>
                                        </p:attrNameLst>
                                      </p:cBhvr>
                                      <p:rCtr x="17240" y="-2384"/>
                                    </p:animMotion>
                                  </p:childTnLst>
                                </p:cTn>
                              </p:par>
                              <p:par>
                                <p:cTn id="53" presetID="42" presetClass="path" presetSubtype="0" accel="50000" decel="50000" fill="hold" grpId="2" nodeType="withEffect">
                                  <p:stCondLst>
                                    <p:cond delay="0"/>
                                  </p:stCondLst>
                                  <p:childTnLst>
                                    <p:animMotion origin="layout" path="M 4.72222E-6 -3.7037E-7 L 0.19375 -0.04722 " pathEditMode="relative" rAng="0" ptsTypes="AA">
                                      <p:cBhvr>
                                        <p:cTn id="54" dur="2000" fill="hold"/>
                                        <p:tgtEl>
                                          <p:spTgt spid="10"/>
                                        </p:tgtEl>
                                        <p:attrNameLst>
                                          <p:attrName>ppt_x</p:attrName>
                                          <p:attrName>ppt_y</p:attrName>
                                        </p:attrNameLst>
                                      </p:cBhvr>
                                      <p:rCtr x="9687" y="-2361"/>
                                    </p:animMotion>
                                  </p:childTnLst>
                                </p:cTn>
                              </p:par>
                              <p:par>
                                <p:cTn id="55" presetID="10" presetClass="exit" presetSubtype="0" fill="hold" grpId="1" nodeType="withEffect">
                                  <p:stCondLst>
                                    <p:cond delay="0"/>
                                  </p:stCondLst>
                                  <p:childTnLst>
                                    <p:animEffect transition="out" filter="fade">
                                      <p:cBhvr>
                                        <p:cTn id="56" dur="1250"/>
                                        <p:tgtEl>
                                          <p:spTgt spid="3074"/>
                                        </p:tgtEl>
                                      </p:cBhvr>
                                    </p:animEffect>
                                    <p:set>
                                      <p:cBhvr>
                                        <p:cTn id="57" dur="1" fill="hold">
                                          <p:stCondLst>
                                            <p:cond delay="1249"/>
                                          </p:stCondLst>
                                        </p:cTn>
                                        <p:tgtEl>
                                          <p:spTgt spid="3074"/>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2"/>
                                        </p:tgtEl>
                                      </p:cBhvr>
                                    </p:animEffect>
                                    <p:set>
                                      <p:cBhvr>
                                        <p:cTn id="60" dur="1" fill="hold">
                                          <p:stCondLst>
                                            <p:cond delay="499"/>
                                          </p:stCondLst>
                                        </p:cTn>
                                        <p:tgtEl>
                                          <p:spTgt spid="2"/>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16"/>
                                        </p:tgtEl>
                                      </p:cBhvr>
                                    </p:animEffect>
                                    <p:set>
                                      <p:cBhvr>
                                        <p:cTn id="63" dur="1" fill="hold">
                                          <p:stCondLst>
                                            <p:cond delay="499"/>
                                          </p:stCondLst>
                                        </p:cTn>
                                        <p:tgtEl>
                                          <p:spTgt spid="16"/>
                                        </p:tgtEl>
                                        <p:attrNameLst>
                                          <p:attrName>style.visibility</p:attrName>
                                        </p:attrNameLst>
                                      </p:cBhvr>
                                      <p:to>
                                        <p:strVal val="hidden"/>
                                      </p:to>
                                    </p:set>
                                  </p:childTnLst>
                                </p:cTn>
                              </p:par>
                            </p:childTnLst>
                          </p:cTn>
                        </p:par>
                        <p:par>
                          <p:cTn id="64" fill="hold">
                            <p:stCondLst>
                              <p:cond delay="2000"/>
                            </p:stCondLst>
                            <p:childTnLst>
                              <p:par>
                                <p:cTn id="65" presetID="10" presetClass="entr" presetSubtype="0" fill="hold" grpId="0" nodeType="after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fade">
                                      <p:cBhvr>
                                        <p:cTn id="67" dur="250"/>
                                        <p:tgtEl>
                                          <p:spTgt spid="11"/>
                                        </p:tgtEl>
                                      </p:cBhvr>
                                    </p:animEffect>
                                  </p:childTnLst>
                                </p:cTn>
                              </p:par>
                              <p:par>
                                <p:cTn id="68" presetID="10" presetClass="exit" presetSubtype="0" fill="hold" grpId="1" nodeType="withEffect">
                                  <p:stCondLst>
                                    <p:cond delay="0"/>
                                  </p:stCondLst>
                                  <p:childTnLst>
                                    <p:animEffect transition="out" filter="fade">
                                      <p:cBhvr>
                                        <p:cTn id="69" dur="500"/>
                                        <p:tgtEl>
                                          <p:spTgt spid="6"/>
                                        </p:tgtEl>
                                      </p:cBhvr>
                                    </p:animEffect>
                                    <p:set>
                                      <p:cBhvr>
                                        <p:cTn id="70" dur="1" fill="hold">
                                          <p:stCondLst>
                                            <p:cond delay="499"/>
                                          </p:stCondLst>
                                        </p:cTn>
                                        <p:tgtEl>
                                          <p:spTgt spid="6"/>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7"/>
                                        </p:tgtEl>
                                      </p:cBhvr>
                                    </p:animEffect>
                                    <p:set>
                                      <p:cBhvr>
                                        <p:cTn id="73" dur="1" fill="hold">
                                          <p:stCondLst>
                                            <p:cond delay="499"/>
                                          </p:stCondLst>
                                        </p:cTn>
                                        <p:tgtEl>
                                          <p:spTgt spid="7"/>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500"/>
                                        <p:tgtEl>
                                          <p:spTgt spid="8"/>
                                        </p:tgtEl>
                                      </p:cBhvr>
                                    </p:animEffect>
                                    <p:set>
                                      <p:cBhvr>
                                        <p:cTn id="76" dur="1" fill="hold">
                                          <p:stCondLst>
                                            <p:cond delay="499"/>
                                          </p:stCondLst>
                                        </p:cTn>
                                        <p:tgtEl>
                                          <p:spTgt spid="8"/>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9"/>
                                        </p:tgtEl>
                                      </p:cBhvr>
                                    </p:animEffect>
                                    <p:set>
                                      <p:cBhvr>
                                        <p:cTn id="79" dur="1" fill="hold">
                                          <p:stCondLst>
                                            <p:cond delay="499"/>
                                          </p:stCondLst>
                                        </p:cTn>
                                        <p:tgtEl>
                                          <p:spTgt spid="9"/>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10"/>
                                        </p:tgtEl>
                                      </p:cBhvr>
                                    </p:animEffect>
                                    <p:set>
                                      <p:cBhvr>
                                        <p:cTn id="82" dur="1" fill="hold">
                                          <p:stCondLst>
                                            <p:cond delay="499"/>
                                          </p:stCondLst>
                                        </p:cTn>
                                        <p:tgtEl>
                                          <p:spTgt spid="10"/>
                                        </p:tgtEl>
                                        <p:attrNameLst>
                                          <p:attrName>style.visibility</p:attrName>
                                        </p:attrNameLst>
                                      </p:cBhvr>
                                      <p:to>
                                        <p:strVal val="hidden"/>
                                      </p:to>
                                    </p:set>
                                  </p:childTnLst>
                                </p:cTn>
                              </p:par>
                              <p:par>
                                <p:cTn id="83" presetID="22" presetClass="entr" presetSubtype="8" fill="hold" grpId="0" nodeType="withEffect">
                                  <p:stCondLst>
                                    <p:cond delay="400"/>
                                  </p:stCondLst>
                                  <p:childTnLst>
                                    <p:set>
                                      <p:cBhvr>
                                        <p:cTn id="84" dur="1" fill="hold">
                                          <p:stCondLst>
                                            <p:cond delay="0"/>
                                          </p:stCondLst>
                                        </p:cTn>
                                        <p:tgtEl>
                                          <p:spTgt spid="12"/>
                                        </p:tgtEl>
                                        <p:attrNameLst>
                                          <p:attrName>style.visibility</p:attrName>
                                        </p:attrNameLst>
                                      </p:cBhvr>
                                      <p:to>
                                        <p:strVal val="visible"/>
                                      </p:to>
                                    </p:set>
                                    <p:animEffect transition="in" filter="wipe(left)">
                                      <p:cBhvr>
                                        <p:cTn id="85" dur="500"/>
                                        <p:tgtEl>
                                          <p:spTgt spid="12"/>
                                        </p:tgtEl>
                                      </p:cBhvr>
                                    </p:animEffect>
                                  </p:childTnLst>
                                </p:cTn>
                              </p:par>
                              <p:par>
                                <p:cTn id="86" presetID="22" presetClass="entr" presetSubtype="8" fill="hold" grpId="0" nodeType="withEffect">
                                  <p:stCondLst>
                                    <p:cond delay="750"/>
                                  </p:stCondLst>
                                  <p:childTnLst>
                                    <p:set>
                                      <p:cBhvr>
                                        <p:cTn id="87" dur="1" fill="hold">
                                          <p:stCondLst>
                                            <p:cond delay="0"/>
                                          </p:stCondLst>
                                        </p:cTn>
                                        <p:tgtEl>
                                          <p:spTgt spid="13"/>
                                        </p:tgtEl>
                                        <p:attrNameLst>
                                          <p:attrName>style.visibility</p:attrName>
                                        </p:attrNameLst>
                                      </p:cBhvr>
                                      <p:to>
                                        <p:strVal val="visible"/>
                                      </p:to>
                                    </p:set>
                                    <p:animEffect transition="in" filter="wipe(left)">
                                      <p:cBhvr>
                                        <p:cTn id="88" dur="500"/>
                                        <p:tgtEl>
                                          <p:spTgt spid="13"/>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8" fill="hold" grpId="0" nodeType="clickEffect">
                                  <p:stCondLst>
                                    <p:cond delay="0"/>
                                  </p:stCondLst>
                                  <p:childTnLst>
                                    <p:set>
                                      <p:cBhvr>
                                        <p:cTn id="92" dur="1" fill="hold">
                                          <p:stCondLst>
                                            <p:cond delay="0"/>
                                          </p:stCondLst>
                                        </p:cTn>
                                        <p:tgtEl>
                                          <p:spTgt spid="14"/>
                                        </p:tgtEl>
                                        <p:attrNameLst>
                                          <p:attrName>style.visibility</p:attrName>
                                        </p:attrNameLst>
                                      </p:cBhvr>
                                      <p:to>
                                        <p:strVal val="visible"/>
                                      </p:to>
                                    </p:set>
                                    <p:animEffect transition="in" filter="wipe(left)">
                                      <p:cBhvr>
                                        <p:cTn id="93" dur="500"/>
                                        <p:tgtEl>
                                          <p:spTgt spid="14"/>
                                        </p:tgtEl>
                                      </p:cBhvr>
                                    </p:animEffect>
                                  </p:childTnLst>
                                </p:cTn>
                              </p:par>
                              <p:par>
                                <p:cTn id="94" presetID="18" presetClass="emph" presetSubtype="0" fill="hold" grpId="1" nodeType="withEffect">
                                  <p:stCondLst>
                                    <p:cond delay="0"/>
                                  </p:stCondLst>
                                  <p:childTnLst>
                                    <p:set>
                                      <p:cBhvr override="childStyle">
                                        <p:cTn id="95" dur="500" fill="hold"/>
                                        <p:tgtEl>
                                          <p:spTgt spid="14"/>
                                        </p:tgtEl>
                                        <p:attrNameLst>
                                          <p:attrName>style.textDecorationUnderline</p:attrName>
                                        </p:attrNameLst>
                                      </p:cBhvr>
                                      <p:to>
                                        <p:strVal val="true"/>
                                      </p:to>
                                    </p:set>
                                  </p:childTnLst>
                                </p:cTn>
                              </p:par>
                              <p:par>
                                <p:cTn id="96" presetID="22" presetClass="entr" presetSubtype="8" fill="hold" grpId="0" nodeType="withEffect">
                                  <p:stCondLst>
                                    <p:cond delay="0"/>
                                  </p:stCondLst>
                                  <p:childTnLst>
                                    <p:set>
                                      <p:cBhvr>
                                        <p:cTn id="97" dur="1" fill="hold">
                                          <p:stCondLst>
                                            <p:cond delay="0"/>
                                          </p:stCondLst>
                                        </p:cTn>
                                        <p:tgtEl>
                                          <p:spTgt spid="15"/>
                                        </p:tgtEl>
                                        <p:attrNameLst>
                                          <p:attrName>style.visibility</p:attrName>
                                        </p:attrNameLst>
                                      </p:cBhvr>
                                      <p:to>
                                        <p:strVal val="visible"/>
                                      </p:to>
                                    </p:set>
                                    <p:animEffect transition="in" filter="wipe(left)">
                                      <p:cBhvr>
                                        <p:cTn id="98" dur="500"/>
                                        <p:tgtEl>
                                          <p:spTgt spid="15"/>
                                        </p:tgtEl>
                                      </p:cBhvr>
                                    </p:animEffect>
                                  </p:childTnLst>
                                </p:cTn>
                              </p:par>
                            </p:childTnLst>
                          </p:cTn>
                        </p:par>
                      </p:childTnLst>
                    </p:cTn>
                  </p:par>
                  <p:par>
                    <p:cTn id="99" fill="hold">
                      <p:stCondLst>
                        <p:cond delay="indefinite"/>
                      </p:stCondLst>
                      <p:childTnLst>
                        <p:par>
                          <p:cTn id="100" fill="hold">
                            <p:stCondLst>
                              <p:cond delay="0"/>
                            </p:stCondLst>
                            <p:childTnLst>
                              <p:par>
                                <p:cTn id="101" presetID="0" presetClass="entr" presetSubtype="0" fill="hold" grpId="0" nodeType="clickEffect">
                                  <p:stCondLst>
                                    <p:cond delay="0"/>
                                  </p:stCondLst>
                                  <p:childTnLst>
                                    <p:set>
                                      <p:cBhvr>
                                        <p:cTn id="102" dur="1" fill="hold">
                                          <p:stCondLst>
                                            <p:cond delay="0"/>
                                          </p:stCondLst>
                                        </p:cTn>
                                        <p:tgtEl>
                                          <p:spTgt spid="17"/>
                                        </p:tgtEl>
                                        <p:attrNameLst>
                                          <p:attrName>style.visibility</p:attrName>
                                        </p:attrNameLst>
                                      </p:cBhvr>
                                      <p:to>
                                        <p:strVal val="visible"/>
                                      </p:to>
                                    </p:set>
                                    <p:animEffect transition="in" filter="dissolve">
                                      <p:cBhvr>
                                        <p:cTn id="103" dur="500">
                                          <p:stCondLst>
                                            <p:cond delay="0"/>
                                          </p:stCondLst>
                                        </p:cTn>
                                        <p:tgtEl>
                                          <p:spTgt spid="17"/>
                                        </p:tgtEl>
                                      </p:cBhvr>
                                    </p:animEffect>
                                    <p:anim to="" calcmode="lin" valueType="num">
                                      <p:cBhvr>
                                        <p:cTn id="104" dur="500" fill="hold">
                                          <p:stCondLst>
                                            <p:cond delay="0"/>
                                          </p:stCondLst>
                                        </p:cTn>
                                        <p:tgtEl>
                                          <p:spTgt spid="17"/>
                                        </p:tgtEl>
                                        <p:attrNameLst>
                                          <p:attrName>ppt_w</p:attrName>
                                        </p:attrNameLst>
                                      </p:cBhvr>
                                      <p:tavLst>
                                        <p:tav tm="0">
                                          <p:val>
                                            <p:strVal val="#ppt_w*4"/>
                                          </p:val>
                                        </p:tav>
                                        <p:tav tm="100000">
                                          <p:val>
                                            <p:strVal val="#ppt_w"/>
                                          </p:val>
                                        </p:tav>
                                      </p:tavLst>
                                    </p:anim>
                                    <p:anim to="" calcmode="lin" valueType="num">
                                      <p:cBhvr>
                                        <p:cTn id="105" dur="500" fill="hold">
                                          <p:stCondLst>
                                            <p:cond delay="0"/>
                                          </p:stCondLst>
                                        </p:cTn>
                                        <p:tgtEl>
                                          <p:spTgt spid="17"/>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14" grpId="0"/>
      <p:bldP spid="14" grpId="1"/>
      <p:bldP spid="11" grpId="0"/>
      <p:bldP spid="2" grpId="0" animBg="1"/>
      <p:bldP spid="2" grpId="1" animBg="1"/>
      <p:bldP spid="6" grpId="0"/>
      <p:bldP spid="6" grpId="1"/>
      <p:bldP spid="6" grpId="2"/>
      <p:bldP spid="7" grpId="0"/>
      <p:bldP spid="7" grpId="1"/>
      <p:bldP spid="7" grpId="2"/>
      <p:bldP spid="8" grpId="0"/>
      <p:bldP spid="8" grpId="1"/>
      <p:bldP spid="8" grpId="2"/>
      <p:bldP spid="9" grpId="0"/>
      <p:bldP spid="9" grpId="1"/>
      <p:bldP spid="9" grpId="2"/>
      <p:bldP spid="10" grpId="0"/>
      <p:bldP spid="10" grpId="1"/>
      <p:bldP spid="10" grpId="2"/>
      <p:bldP spid="12" grpId="0" animBg="1"/>
      <p:bldP spid="13" grpId="0" animBg="1"/>
      <p:bldP spid="15" grpId="0"/>
      <p:bldP spid="16" grpId="0"/>
      <p:bldP spid="16" grpId="1"/>
      <p:bldP spid="1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074" name="Main"/>
          <p:cNvSpPr>
            <a:spLocks noGrp="1" noChangeArrowheads="1"/>
          </p:cNvSpPr>
          <p:nvPr>
            <p:ph type="title"/>
          </p:nvPr>
        </p:nvSpPr>
        <p:spPr>
          <a:xfrm>
            <a:off x="457200" y="1565132"/>
            <a:ext cx="8229600" cy="3727736"/>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Let him who stole steal no longer, but rather let him labor, working with his hands what is good, that he may have something to give him who has need.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Ephesians 4:28 </a:t>
            </a:r>
          </a:p>
        </p:txBody>
      </p:sp>
      <p:sp>
        <p:nvSpPr>
          <p:cNvPr id="2" name="Rounded Rectangle 1">
            <a:extLst>
              <a:ext uri="{FF2B5EF4-FFF2-40B4-BE49-F238E27FC236}">
                <a16:creationId xmlns:a16="http://schemas.microsoft.com/office/drawing/2014/main" id="{A4003E25-9AEF-A99C-DE9A-1CBB88A24C81}"/>
              </a:ext>
            </a:extLst>
          </p:cNvPr>
          <p:cNvSpPr/>
          <p:nvPr/>
        </p:nvSpPr>
        <p:spPr>
          <a:xfrm>
            <a:off x="1583124" y="3838221"/>
            <a:ext cx="1168514" cy="670513"/>
          </a:xfrm>
          <a:prstGeom prst="roundRect">
            <a:avLst/>
          </a:prstGeom>
          <a:noFill/>
          <a:ln w="57150" cap="flat" cmpd="sng" algn="ctr">
            <a:solidFill>
              <a:srgbClr val="FF0000"/>
            </a:solidFill>
            <a:prstDash val="solid"/>
          </a:ln>
          <a:effectLst>
            <a:glow rad="38100">
              <a:schemeClr val="tx1"/>
            </a:glow>
          </a:effectLst>
        </p:spPr>
        <p:txBody>
          <a:bodyPr rtlCol="0" anchor="ctr"/>
          <a:lstStyle/>
          <a:p>
            <a:pPr algn="ctr" fontAlgn="auto">
              <a:spcBef>
                <a:spcPts val="0"/>
              </a:spcBef>
              <a:spcAft>
                <a:spcPts val="0"/>
              </a:spcAft>
            </a:pPr>
            <a:endParaRPr lang="en-US" kern="0">
              <a:ln w="57150">
                <a:solidFill>
                  <a:prstClr val="black"/>
                </a:solidFill>
              </a:ln>
              <a:solidFill>
                <a:prstClr val="white"/>
              </a:solidFill>
              <a:latin typeface="Arial"/>
            </a:endParaRPr>
          </a:p>
        </p:txBody>
      </p:sp>
      <p:sp>
        <p:nvSpPr>
          <p:cNvPr id="15" name="Title 1">
            <a:extLst>
              <a:ext uri="{FF2B5EF4-FFF2-40B4-BE49-F238E27FC236}">
                <a16:creationId xmlns:a16="http://schemas.microsoft.com/office/drawing/2014/main" id="{5D5CE040-50F3-1325-2E6C-786A421427B5}"/>
              </a:ext>
            </a:extLst>
          </p:cNvPr>
          <p:cNvSpPr txBox="1">
            <a:spLocks/>
          </p:cNvSpPr>
          <p:nvPr/>
        </p:nvSpPr>
        <p:spPr>
          <a:xfrm>
            <a:off x="3133534" y="4455086"/>
            <a:ext cx="2192989"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24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pic>
        <p:nvPicPr>
          <p:cNvPr id="19" name="!!Picture">
            <a:extLst>
              <a:ext uri="{FF2B5EF4-FFF2-40B4-BE49-F238E27FC236}">
                <a16:creationId xmlns:a16="http://schemas.microsoft.com/office/drawing/2014/main" id="{B8DEC220-DE2A-E45A-3A56-4A6016EC6D7B}"/>
              </a:ext>
            </a:extLst>
          </p:cNvPr>
          <p:cNvPicPr>
            <a:picLocks noChangeAspect="1"/>
          </p:cNvPicPr>
          <p:nvPr/>
        </p:nvPicPr>
        <p:blipFill>
          <a:blip r:embed="rId4"/>
          <a:stretch>
            <a:fillRect/>
          </a:stretch>
        </p:blipFill>
        <p:spPr>
          <a:xfrm>
            <a:off x="563204" y="930176"/>
            <a:ext cx="7970323" cy="4651651"/>
          </a:xfrm>
          <a:prstGeom prst="rect">
            <a:avLst/>
          </a:prstGeom>
        </p:spPr>
      </p:pic>
      <p:sp>
        <p:nvSpPr>
          <p:cNvPr id="9" name="Final">
            <a:extLst>
              <a:ext uri="{FF2B5EF4-FFF2-40B4-BE49-F238E27FC236}">
                <a16:creationId xmlns:a16="http://schemas.microsoft.com/office/drawing/2014/main" id="{274588D6-ED67-0D19-6E43-2AE411AE1865}"/>
              </a:ext>
            </a:extLst>
          </p:cNvPr>
          <p:cNvSpPr txBox="1">
            <a:spLocks noChangeArrowheads="1"/>
          </p:cNvSpPr>
          <p:nvPr/>
        </p:nvSpPr>
        <p:spPr bwMode="auto">
          <a:xfrm>
            <a:off x="602673" y="1272423"/>
            <a:ext cx="7938714" cy="4313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who stole steal no longer</a:t>
            </a:r>
            <a:b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b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let him labor</a:t>
            </a:r>
            <a:b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br>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working what is good</a:t>
            </a:r>
            <a:b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br>
            <a:b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b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66FF33"/>
                </a:solidFill>
                <a:effectLst>
                  <a:glow rad="101600">
                    <a:schemeClr val="tx1"/>
                  </a:glow>
                  <a:outerShdw blurRad="50800" algn="tl" rotWithShape="0">
                    <a:srgbClr val="000000"/>
                  </a:outerShdw>
                </a:effectLst>
                <a:latin typeface="Calibri" panose="020F0502020204030204" pitchFamily="34" charset="0"/>
              </a:rPr>
              <a:t>to give who has need</a:t>
            </a:r>
            <a:endParaRPr lang="en-US" altLang="en-US" sz="3200" b="1" i="1" kern="0" dirty="0">
              <a:ln w="17780" cmpd="sng">
                <a:solidFill>
                  <a:srgbClr val="FFFFFF"/>
                </a:solidFill>
                <a:prstDash val="solid"/>
                <a:miter lim="800000"/>
              </a:ln>
              <a:solidFill>
                <a:srgbClr val="66FF33"/>
              </a:solidFill>
              <a:effectLst>
                <a:glow rad="101600">
                  <a:schemeClr val="tx1"/>
                </a:glow>
                <a:outerShdw blurRad="50800" algn="tl" rotWithShape="0">
                  <a:srgbClr val="000000"/>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E7DBCB1B-2F38-C038-A659-480B80FF97EC}"/>
              </a:ext>
            </a:extLst>
          </p:cNvPr>
          <p:cNvSpPr txBox="1">
            <a:spLocks noChangeArrowheads="1"/>
          </p:cNvSpPr>
          <p:nvPr/>
        </p:nvSpPr>
        <p:spPr bwMode="auto">
          <a:xfrm>
            <a:off x="2227799" y="1673869"/>
            <a:ext cx="6400800" cy="824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who stole steal no longer</a:t>
            </a:r>
          </a:p>
        </p:txBody>
      </p:sp>
      <p:sp>
        <p:nvSpPr>
          <p:cNvPr id="4" name="Rectangle 2">
            <a:extLst>
              <a:ext uri="{FF2B5EF4-FFF2-40B4-BE49-F238E27FC236}">
                <a16:creationId xmlns:a16="http://schemas.microsoft.com/office/drawing/2014/main" id="{DA9F8F40-3F30-9C3C-9232-B21F699733DB}"/>
              </a:ext>
            </a:extLst>
          </p:cNvPr>
          <p:cNvSpPr txBox="1">
            <a:spLocks noChangeArrowheads="1"/>
          </p:cNvSpPr>
          <p:nvPr/>
        </p:nvSpPr>
        <p:spPr bwMode="auto">
          <a:xfrm>
            <a:off x="3002076" y="2350762"/>
            <a:ext cx="3485462" cy="809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let him labor</a:t>
            </a:r>
          </a:p>
        </p:txBody>
      </p:sp>
      <p:sp>
        <p:nvSpPr>
          <p:cNvPr id="5" name="Rectangle 2">
            <a:extLst>
              <a:ext uri="{FF2B5EF4-FFF2-40B4-BE49-F238E27FC236}">
                <a16:creationId xmlns:a16="http://schemas.microsoft.com/office/drawing/2014/main" id="{D0D67BAC-B658-1C93-2A46-E8005D3D6D3F}"/>
              </a:ext>
            </a:extLst>
          </p:cNvPr>
          <p:cNvSpPr txBox="1">
            <a:spLocks noChangeArrowheads="1"/>
          </p:cNvSpPr>
          <p:nvPr/>
        </p:nvSpPr>
        <p:spPr bwMode="auto">
          <a:xfrm>
            <a:off x="6246420" y="2362638"/>
            <a:ext cx="2387993"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working</a:t>
            </a:r>
          </a:p>
        </p:txBody>
      </p:sp>
      <p:sp>
        <p:nvSpPr>
          <p:cNvPr id="6" name="Rectangle 2">
            <a:extLst>
              <a:ext uri="{FF2B5EF4-FFF2-40B4-BE49-F238E27FC236}">
                <a16:creationId xmlns:a16="http://schemas.microsoft.com/office/drawing/2014/main" id="{5695C811-19EE-808F-3FF4-BC00D5074155}"/>
              </a:ext>
            </a:extLst>
          </p:cNvPr>
          <p:cNvSpPr txBox="1">
            <a:spLocks noChangeArrowheads="1"/>
          </p:cNvSpPr>
          <p:nvPr/>
        </p:nvSpPr>
        <p:spPr bwMode="auto">
          <a:xfrm>
            <a:off x="3914248" y="3044325"/>
            <a:ext cx="3568589" cy="772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what is good</a:t>
            </a:r>
          </a:p>
        </p:txBody>
      </p:sp>
      <p:sp>
        <p:nvSpPr>
          <p:cNvPr id="7" name="Rectangle 2">
            <a:extLst>
              <a:ext uri="{FF2B5EF4-FFF2-40B4-BE49-F238E27FC236}">
                <a16:creationId xmlns:a16="http://schemas.microsoft.com/office/drawing/2014/main" id="{24691764-EA7D-D8A2-D504-820607636027}"/>
              </a:ext>
            </a:extLst>
          </p:cNvPr>
          <p:cNvSpPr txBox="1">
            <a:spLocks noChangeArrowheads="1"/>
          </p:cNvSpPr>
          <p:nvPr/>
        </p:nvSpPr>
        <p:spPr bwMode="auto">
          <a:xfrm>
            <a:off x="6341422" y="3704549"/>
            <a:ext cx="2126303" cy="788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to give</a:t>
            </a:r>
          </a:p>
        </p:txBody>
      </p:sp>
      <p:sp>
        <p:nvSpPr>
          <p:cNvPr id="8" name="Rectangle 2">
            <a:extLst>
              <a:ext uri="{FF2B5EF4-FFF2-40B4-BE49-F238E27FC236}">
                <a16:creationId xmlns:a16="http://schemas.microsoft.com/office/drawing/2014/main" id="{E43D467D-067C-E488-798F-62B2FF152A47}"/>
              </a:ext>
            </a:extLst>
          </p:cNvPr>
          <p:cNvSpPr txBox="1">
            <a:spLocks noChangeArrowheads="1"/>
          </p:cNvSpPr>
          <p:nvPr/>
        </p:nvSpPr>
        <p:spPr bwMode="auto">
          <a:xfrm>
            <a:off x="1619682" y="4374392"/>
            <a:ext cx="3688124" cy="795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who has need</a:t>
            </a:r>
          </a:p>
        </p:txBody>
      </p:sp>
      <p:sp>
        <p:nvSpPr>
          <p:cNvPr id="11" name="Arrow: Bent-Up 9">
            <a:extLst>
              <a:ext uri="{FF2B5EF4-FFF2-40B4-BE49-F238E27FC236}">
                <a16:creationId xmlns:a16="http://schemas.microsoft.com/office/drawing/2014/main" id="{19FD739C-DB6B-FC8A-0FF7-03ABC51B77B7}"/>
              </a:ext>
            </a:extLst>
          </p:cNvPr>
          <p:cNvSpPr/>
          <p:nvPr/>
        </p:nvSpPr>
        <p:spPr>
          <a:xfrm rot="5400000">
            <a:off x="2894847" y="3248134"/>
            <a:ext cx="349096" cy="352845"/>
          </a:xfrm>
          <a:prstGeom prst="bentUpArrow">
            <a:avLst>
              <a:gd name="adj1" fmla="val 26365"/>
              <a:gd name="adj2" fmla="val 32031"/>
              <a:gd name="adj3" fmla="val 35156"/>
            </a:avLst>
          </a:prstGeom>
          <a:solidFill>
            <a:srgbClr val="FFC000"/>
          </a:solidFill>
          <a:ln w="9525">
            <a:solidFill>
              <a:schemeClr val="bg1"/>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Rectangle 2">
            <a:extLst>
              <a:ext uri="{FF2B5EF4-FFF2-40B4-BE49-F238E27FC236}">
                <a16:creationId xmlns:a16="http://schemas.microsoft.com/office/drawing/2014/main" id="{3E47CE58-0BCE-6A63-149C-7967937B0D8B}"/>
              </a:ext>
            </a:extLst>
          </p:cNvPr>
          <p:cNvSpPr txBox="1">
            <a:spLocks noChangeArrowheads="1"/>
          </p:cNvSpPr>
          <p:nvPr/>
        </p:nvSpPr>
        <p:spPr bwMode="auto">
          <a:xfrm>
            <a:off x="5354027" y="3718450"/>
            <a:ext cx="847794"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66FF33"/>
                </a:solidFill>
                <a:effectLst>
                  <a:glow rad="63500">
                    <a:srgbClr val="000000"/>
                  </a:glow>
                  <a:outerShdw blurRad="50800" algn="tl" rotWithShape="0">
                    <a:srgbClr val="000000"/>
                  </a:outerShdw>
                </a:effectLst>
                <a:uLnTx/>
                <a:uFillTx/>
                <a:latin typeface="Calibri" panose="020F0502020204030204" pitchFamily="34" charset="0"/>
                <a:ea typeface="+mj-ea"/>
                <a:cs typeface="+mj-cs"/>
              </a:rPr>
              <a:t>↓</a:t>
            </a:r>
            <a:endParaRPr kumimoji="0" lang="en-US" altLang="en-US" sz="4000" b="1" i="1" u="none" strike="noStrike" kern="0" cap="none" spc="0" normalizeH="0" baseline="0" noProof="0" dirty="0">
              <a:ln w="17780" cmpd="sng">
                <a:solidFill>
                  <a:srgbClr val="FFFFFF"/>
                </a:solidFill>
                <a:prstDash val="solid"/>
                <a:miter lim="800000"/>
              </a:ln>
              <a:solidFill>
                <a:srgbClr val="66FF33"/>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3" name="Rectangle 2">
            <a:extLst>
              <a:ext uri="{FF2B5EF4-FFF2-40B4-BE49-F238E27FC236}">
                <a16:creationId xmlns:a16="http://schemas.microsoft.com/office/drawing/2014/main" id="{A64F6E94-8313-586B-798C-626310C9803F}"/>
              </a:ext>
            </a:extLst>
          </p:cNvPr>
          <p:cNvSpPr txBox="1">
            <a:spLocks noChangeArrowheads="1"/>
          </p:cNvSpPr>
          <p:nvPr/>
        </p:nvSpPr>
        <p:spPr bwMode="auto">
          <a:xfrm>
            <a:off x="1443906" y="3725663"/>
            <a:ext cx="1436914" cy="747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may</a:t>
            </a:r>
          </a:p>
        </p:txBody>
      </p:sp>
      <p:sp>
        <p:nvSpPr>
          <p:cNvPr id="14" name="Arrow: Bent-Up 9">
            <a:extLst>
              <a:ext uri="{FF2B5EF4-FFF2-40B4-BE49-F238E27FC236}">
                <a16:creationId xmlns:a16="http://schemas.microsoft.com/office/drawing/2014/main" id="{6F682E37-48B8-46D6-7F93-AACA00F904D5}"/>
              </a:ext>
            </a:extLst>
          </p:cNvPr>
          <p:cNvSpPr/>
          <p:nvPr/>
        </p:nvSpPr>
        <p:spPr>
          <a:xfrm rot="5400000">
            <a:off x="2132847" y="2560276"/>
            <a:ext cx="349096" cy="352845"/>
          </a:xfrm>
          <a:prstGeom prst="bentUpArrow">
            <a:avLst>
              <a:gd name="adj1" fmla="val 26365"/>
              <a:gd name="adj2" fmla="val 32031"/>
              <a:gd name="adj3" fmla="val 35156"/>
            </a:avLst>
          </a:prstGeom>
          <a:solidFill>
            <a:srgbClr val="FFC000"/>
          </a:solidFill>
          <a:ln w="9525">
            <a:solidFill>
              <a:schemeClr val="bg1"/>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6" name="Rectangle 2">
            <a:extLst>
              <a:ext uri="{FF2B5EF4-FFF2-40B4-BE49-F238E27FC236}">
                <a16:creationId xmlns:a16="http://schemas.microsoft.com/office/drawing/2014/main" id="{1151D33E-EE06-4E5F-6ABC-A80E47A5FBCB}"/>
              </a:ext>
            </a:extLst>
          </p:cNvPr>
          <p:cNvSpPr txBox="1">
            <a:spLocks noChangeArrowheads="1"/>
          </p:cNvSpPr>
          <p:nvPr/>
        </p:nvSpPr>
        <p:spPr bwMode="auto">
          <a:xfrm>
            <a:off x="3228819" y="4394001"/>
            <a:ext cx="1983261"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to give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7" name="Rectangle 2">
            <a:extLst>
              <a:ext uri="{FF2B5EF4-FFF2-40B4-BE49-F238E27FC236}">
                <a16:creationId xmlns:a16="http://schemas.microsoft.com/office/drawing/2014/main" id="{4F0E69C3-0A75-5060-26CA-504BC96BB46C}"/>
              </a:ext>
            </a:extLst>
          </p:cNvPr>
          <p:cNvSpPr txBox="1">
            <a:spLocks noChangeArrowheads="1"/>
          </p:cNvSpPr>
          <p:nvPr/>
        </p:nvSpPr>
        <p:spPr bwMode="auto">
          <a:xfrm>
            <a:off x="1828797" y="946586"/>
            <a:ext cx="2371428"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InflateTop">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5F5F5F"/>
                </a:solidFill>
                <a:effectLst>
                  <a:glow rad="101600">
                    <a:schemeClr val="tx1"/>
                  </a:glow>
                  <a:outerShdw blurRad="50800" algn="tl" rotWithShape="0">
                    <a:srgbClr val="000000"/>
                  </a:outerShdw>
                </a:effectLst>
                <a:latin typeface="Calibri" panose="020F0502020204030204" pitchFamily="34" charset="0"/>
              </a:rPr>
              <a:t>taking</a:t>
            </a:r>
          </a:p>
        </p:txBody>
      </p:sp>
      <p:sp>
        <p:nvSpPr>
          <p:cNvPr id="18" name="Rectangle: Rounded Corners 17">
            <a:extLst>
              <a:ext uri="{FF2B5EF4-FFF2-40B4-BE49-F238E27FC236}">
                <a16:creationId xmlns:a16="http://schemas.microsoft.com/office/drawing/2014/main" id="{84396DF0-0D43-EB1D-D744-D1C509858FB4}"/>
              </a:ext>
            </a:extLst>
          </p:cNvPr>
          <p:cNvSpPr/>
          <p:nvPr/>
        </p:nvSpPr>
        <p:spPr>
          <a:xfrm>
            <a:off x="1853514" y="2116714"/>
            <a:ext cx="2329544" cy="54664"/>
          </a:xfrm>
          <a:prstGeom prst="roundRect">
            <a:avLst/>
          </a:prstGeom>
          <a:solidFill>
            <a:srgbClr val="FF0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175">
                <a:solidFill>
                  <a:schemeClr val="tx1"/>
                </a:solidFill>
              </a:ln>
            </a:endParaRPr>
          </a:p>
        </p:txBody>
      </p:sp>
    </p:spTree>
    <p:extLst>
      <p:ext uri="{BB962C8B-B14F-4D97-AF65-F5344CB8AC3E}">
        <p14:creationId xmlns:p14="http://schemas.microsoft.com/office/powerpoint/2010/main" val="292587170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dissolve">
                                      <p:cBhvr>
                                        <p:cTn id="15" dur="500">
                                          <p:stCondLst>
                                            <p:cond delay="0"/>
                                          </p:stCondLst>
                                        </p:cTn>
                                        <p:tgtEl>
                                          <p:spTgt spid="2"/>
                                        </p:tgtEl>
                                      </p:cBhvr>
                                    </p:animEffect>
                                    <p:anim to="" calcmode="lin" valueType="num">
                                      <p:cBhvr>
                                        <p:cTn id="16" dur="500" fill="hold">
                                          <p:stCondLst>
                                            <p:cond delay="0"/>
                                          </p:stCondLst>
                                        </p:cTn>
                                        <p:tgtEl>
                                          <p:spTgt spid="2"/>
                                        </p:tgtEl>
                                        <p:attrNameLst>
                                          <p:attrName>ppt_w</p:attrName>
                                        </p:attrNameLst>
                                      </p:cBhvr>
                                      <p:tavLst>
                                        <p:tav tm="0">
                                          <p:val>
                                            <p:strVal val="#ppt_w*4"/>
                                          </p:val>
                                        </p:tav>
                                        <p:tav tm="100000">
                                          <p:val>
                                            <p:strVal val="#ppt_w"/>
                                          </p:val>
                                        </p:tav>
                                      </p:tavLst>
                                    </p:anim>
                                    <p:anim to="" calcmode="lin" valueType="num">
                                      <p:cBhvr>
                                        <p:cTn id="17" dur="500" fill="hold">
                                          <p:stCondLst>
                                            <p:cond delay="0"/>
                                          </p:stCondLst>
                                        </p:cTn>
                                        <p:tgtEl>
                                          <p:spTgt spid="2"/>
                                        </p:tgtEl>
                                        <p:attrNameLst>
                                          <p:attrName>ppt_h</p:attrName>
                                        </p:attrNameLst>
                                      </p:cBhvr>
                                      <p:tavLst>
                                        <p:tav tm="0">
                                          <p:val>
                                            <p:strVal val="#ppt_h*4"/>
                                          </p:val>
                                        </p:tav>
                                        <p:tav tm="100000">
                                          <p:val>
                                            <p:strVal val="#ppt_h"/>
                                          </p:val>
                                        </p:tav>
                                      </p:tavLst>
                                    </p:anim>
                                  </p:childTnLst>
                                </p:cTn>
                              </p:par>
                              <p:par>
                                <p:cTn id="18" presetID="23" presetClass="entr" presetSubtype="16"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ppt_w</p:attrName>
                                        </p:attrNameLst>
                                      </p:cBhvr>
                                      <p:tavLst>
                                        <p:tav tm="0">
                                          <p:val>
                                            <p:fltVal val="0"/>
                                          </p:val>
                                        </p:tav>
                                        <p:tav tm="100000">
                                          <p:val>
                                            <p:strVal val="#ppt_w"/>
                                          </p:val>
                                        </p:tav>
                                      </p:tavLst>
                                    </p:anim>
                                    <p:anim calcmode="lin" valueType="num">
                                      <p:cBhvr>
                                        <p:cTn id="21" dur="500" fill="hold"/>
                                        <p:tgtEl>
                                          <p:spTgt spid="13"/>
                                        </p:tgtEl>
                                        <p:attrNameLst>
                                          <p:attrName>ppt_h</p:attrName>
                                        </p:attrNameLst>
                                      </p:cBhvr>
                                      <p:tavLst>
                                        <p:tav tm="0">
                                          <p:val>
                                            <p:fltVal val="0"/>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250"/>
                                        <p:tgtEl>
                                          <p:spTgt spid="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250"/>
                                        <p:tgtEl>
                                          <p:spTgt spid="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250"/>
                                        <p:tgtEl>
                                          <p:spTgt spid="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250"/>
                                        <p:tgtEl>
                                          <p:spTgt spid="6"/>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250"/>
                                        <p:tgtEl>
                                          <p:spTgt spid="7"/>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250"/>
                                        <p:tgtEl>
                                          <p:spTgt spid="8"/>
                                        </p:tgtEl>
                                      </p:cBhvr>
                                    </p:animEffect>
                                  </p:childTnLst>
                                </p:cTn>
                              </p:par>
                              <p:par>
                                <p:cTn id="42" presetID="42" presetClass="path" presetSubtype="0" accel="50000" decel="50000" fill="hold" grpId="2" nodeType="withEffect">
                                  <p:stCondLst>
                                    <p:cond delay="0"/>
                                  </p:stCondLst>
                                  <p:childTnLst>
                                    <p:animMotion origin="layout" path="M -3.61111E-6 -1.85185E-6 L -0.06979 -1.85185E-6 " pathEditMode="relative" rAng="0" ptsTypes="AA">
                                      <p:cBhvr>
                                        <p:cTn id="43" dur="2000" fill="hold"/>
                                        <p:tgtEl>
                                          <p:spTgt spid="4"/>
                                        </p:tgtEl>
                                        <p:attrNameLst>
                                          <p:attrName>ppt_x</p:attrName>
                                          <p:attrName>ppt_y</p:attrName>
                                        </p:attrNameLst>
                                      </p:cBhvr>
                                      <p:rCtr x="-3490" y="0"/>
                                    </p:animMotion>
                                  </p:childTnLst>
                                </p:cTn>
                              </p:par>
                              <p:par>
                                <p:cTn id="44" presetID="42" presetClass="path" presetSubtype="0" accel="50000" decel="50000" fill="hold" grpId="2" nodeType="withEffect">
                                  <p:stCondLst>
                                    <p:cond delay="0"/>
                                  </p:stCondLst>
                                  <p:childTnLst>
                                    <p:animMotion origin="layout" path="M 3.61111E-6 4.81481E-6 L -0.19844 0.00046 " pathEditMode="relative" rAng="0" ptsTypes="AA">
                                      <p:cBhvr>
                                        <p:cTn id="45" dur="2000" fill="hold"/>
                                        <p:tgtEl>
                                          <p:spTgt spid="3"/>
                                        </p:tgtEl>
                                        <p:attrNameLst>
                                          <p:attrName>ppt_x</p:attrName>
                                          <p:attrName>ppt_y</p:attrName>
                                        </p:attrNameLst>
                                      </p:cBhvr>
                                      <p:rCtr x="-9931" y="23"/>
                                    </p:animMotion>
                                  </p:childTnLst>
                                </p:cTn>
                              </p:par>
                              <p:par>
                                <p:cTn id="46" presetID="42" presetClass="path" presetSubtype="0" accel="50000" decel="50000" fill="hold" grpId="2" nodeType="withEffect">
                                  <p:stCondLst>
                                    <p:cond delay="0"/>
                                  </p:stCondLst>
                                  <p:childTnLst>
                                    <p:animMotion origin="layout" path="M 4.72222E-6 2.59259E-6 L -0.3349 0.09815 " pathEditMode="relative" rAng="0" ptsTypes="AA">
                                      <p:cBhvr>
                                        <p:cTn id="47" dur="2000" fill="hold"/>
                                        <p:tgtEl>
                                          <p:spTgt spid="5"/>
                                        </p:tgtEl>
                                        <p:attrNameLst>
                                          <p:attrName>ppt_x</p:attrName>
                                          <p:attrName>ppt_y</p:attrName>
                                        </p:attrNameLst>
                                      </p:cBhvr>
                                      <p:rCtr x="-16753" y="4907"/>
                                    </p:animMotion>
                                  </p:childTnLst>
                                </p:cTn>
                              </p:par>
                              <p:par>
                                <p:cTn id="48" presetID="42" presetClass="path" presetSubtype="0" accel="50000" decel="50000" fill="hold" grpId="2" nodeType="withEffect">
                                  <p:stCondLst>
                                    <p:cond delay="0"/>
                                  </p:stCondLst>
                                  <p:childTnLst>
                                    <p:animMotion origin="layout" path="M -3.88889E-6 -1.48148E-6 L 0.13473 -0.00069 " pathEditMode="relative" rAng="0" ptsTypes="AA">
                                      <p:cBhvr>
                                        <p:cTn id="49" dur="2000" fill="hold"/>
                                        <p:tgtEl>
                                          <p:spTgt spid="6"/>
                                        </p:tgtEl>
                                        <p:attrNameLst>
                                          <p:attrName>ppt_x</p:attrName>
                                          <p:attrName>ppt_y</p:attrName>
                                        </p:attrNameLst>
                                      </p:cBhvr>
                                      <p:rCtr x="6736" y="-46"/>
                                    </p:animMotion>
                                  </p:childTnLst>
                                </p:cTn>
                              </p:par>
                              <p:par>
                                <p:cTn id="50" presetID="42" presetClass="path" presetSubtype="0" accel="50000" decel="50000" fill="hold" grpId="2" nodeType="withEffect">
                                  <p:stCondLst>
                                    <p:cond delay="0"/>
                                  </p:stCondLst>
                                  <p:childTnLst>
                                    <p:animMotion origin="layout" path="M -2.22222E-6 4.81481E-6 L -0.34809 0.09791 " pathEditMode="relative" rAng="0" ptsTypes="AA">
                                      <p:cBhvr>
                                        <p:cTn id="51" dur="2000" fill="hold"/>
                                        <p:tgtEl>
                                          <p:spTgt spid="7"/>
                                        </p:tgtEl>
                                        <p:attrNameLst>
                                          <p:attrName>ppt_x</p:attrName>
                                          <p:attrName>ppt_y</p:attrName>
                                        </p:attrNameLst>
                                      </p:cBhvr>
                                      <p:rCtr x="-17413" y="4884"/>
                                    </p:animMotion>
                                  </p:childTnLst>
                                </p:cTn>
                              </p:par>
                              <p:par>
                                <p:cTn id="52" presetID="42" presetClass="path" presetSubtype="0" accel="50000" decel="50000" fill="hold" grpId="2" nodeType="withEffect">
                                  <p:stCondLst>
                                    <p:cond delay="0"/>
                                  </p:stCondLst>
                                  <p:childTnLst>
                                    <p:animMotion origin="layout" path="M 4.16667E-6 -3.33333E-6 L 0.35868 -0.00069 " pathEditMode="relative" rAng="0" ptsTypes="AA">
                                      <p:cBhvr>
                                        <p:cTn id="53" dur="2000" fill="hold"/>
                                        <p:tgtEl>
                                          <p:spTgt spid="8"/>
                                        </p:tgtEl>
                                        <p:attrNameLst>
                                          <p:attrName>ppt_x</p:attrName>
                                          <p:attrName>ppt_y</p:attrName>
                                        </p:attrNameLst>
                                      </p:cBhvr>
                                      <p:rCtr x="17934" y="-46"/>
                                    </p:animMotion>
                                  </p:childTnLst>
                                </p:cTn>
                              </p:par>
                              <p:par>
                                <p:cTn id="54" presetID="10" presetClass="exit" presetSubtype="0" fill="hold" grpId="1" nodeType="withEffect">
                                  <p:stCondLst>
                                    <p:cond delay="0"/>
                                  </p:stCondLst>
                                  <p:childTnLst>
                                    <p:animEffect transition="out" filter="fade">
                                      <p:cBhvr>
                                        <p:cTn id="55" dur="1250"/>
                                        <p:tgtEl>
                                          <p:spTgt spid="3074"/>
                                        </p:tgtEl>
                                      </p:cBhvr>
                                    </p:animEffect>
                                    <p:set>
                                      <p:cBhvr>
                                        <p:cTn id="56" dur="1" fill="hold">
                                          <p:stCondLst>
                                            <p:cond delay="1249"/>
                                          </p:stCondLst>
                                        </p:cTn>
                                        <p:tgtEl>
                                          <p:spTgt spid="3074"/>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2"/>
                                        </p:tgtEl>
                                      </p:cBhvr>
                                    </p:animEffect>
                                    <p:set>
                                      <p:cBhvr>
                                        <p:cTn id="59" dur="1" fill="hold">
                                          <p:stCondLst>
                                            <p:cond delay="499"/>
                                          </p:stCondLst>
                                        </p:cTn>
                                        <p:tgtEl>
                                          <p:spTgt spid="2"/>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13"/>
                                        </p:tgtEl>
                                      </p:cBhvr>
                                    </p:animEffect>
                                    <p:set>
                                      <p:cBhvr>
                                        <p:cTn id="62" dur="1" fill="hold">
                                          <p:stCondLst>
                                            <p:cond delay="499"/>
                                          </p:stCondLst>
                                        </p:cTn>
                                        <p:tgtEl>
                                          <p:spTgt spid="13"/>
                                        </p:tgtEl>
                                        <p:attrNameLst>
                                          <p:attrName>style.visibility</p:attrName>
                                        </p:attrNameLst>
                                      </p:cBhvr>
                                      <p:to>
                                        <p:strVal val="hidden"/>
                                      </p:to>
                                    </p:set>
                                  </p:childTnLst>
                                </p:cTn>
                              </p:par>
                            </p:childTnLst>
                          </p:cTn>
                        </p:par>
                        <p:par>
                          <p:cTn id="63" fill="hold">
                            <p:stCondLst>
                              <p:cond delay="2000"/>
                            </p:stCondLst>
                            <p:childTnLst>
                              <p:par>
                                <p:cTn id="64" presetID="10" presetClass="entr" presetSubtype="0" fill="hold" grpId="0" nodeType="after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fade">
                                      <p:cBhvr>
                                        <p:cTn id="66" dur="250"/>
                                        <p:tgtEl>
                                          <p:spTgt spid="9"/>
                                        </p:tgtEl>
                                      </p:cBhvr>
                                    </p:animEffect>
                                  </p:childTnLst>
                                </p:cTn>
                              </p:par>
                              <p:par>
                                <p:cTn id="67" presetID="10" presetClass="exit" presetSubtype="0" fill="hold" grpId="1" nodeType="withEffect">
                                  <p:stCondLst>
                                    <p:cond delay="0"/>
                                  </p:stCondLst>
                                  <p:childTnLst>
                                    <p:animEffect transition="out" filter="fade">
                                      <p:cBhvr>
                                        <p:cTn id="68" dur="500"/>
                                        <p:tgtEl>
                                          <p:spTgt spid="3"/>
                                        </p:tgtEl>
                                      </p:cBhvr>
                                    </p:animEffect>
                                    <p:set>
                                      <p:cBhvr>
                                        <p:cTn id="69" dur="1" fill="hold">
                                          <p:stCondLst>
                                            <p:cond delay="499"/>
                                          </p:stCondLst>
                                        </p:cTn>
                                        <p:tgtEl>
                                          <p:spTgt spid="3"/>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4"/>
                                        </p:tgtEl>
                                      </p:cBhvr>
                                    </p:animEffect>
                                    <p:set>
                                      <p:cBhvr>
                                        <p:cTn id="72" dur="1" fill="hold">
                                          <p:stCondLst>
                                            <p:cond delay="499"/>
                                          </p:stCondLst>
                                        </p:cTn>
                                        <p:tgtEl>
                                          <p:spTgt spid="4"/>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500"/>
                                        <p:tgtEl>
                                          <p:spTgt spid="5"/>
                                        </p:tgtEl>
                                      </p:cBhvr>
                                    </p:animEffect>
                                    <p:set>
                                      <p:cBhvr>
                                        <p:cTn id="75" dur="1" fill="hold">
                                          <p:stCondLst>
                                            <p:cond delay="499"/>
                                          </p:stCondLst>
                                        </p:cTn>
                                        <p:tgtEl>
                                          <p:spTgt spid="5"/>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6"/>
                                        </p:tgtEl>
                                      </p:cBhvr>
                                    </p:animEffect>
                                    <p:set>
                                      <p:cBhvr>
                                        <p:cTn id="78" dur="1" fill="hold">
                                          <p:stCondLst>
                                            <p:cond delay="499"/>
                                          </p:stCondLst>
                                        </p:cTn>
                                        <p:tgtEl>
                                          <p:spTgt spid="6"/>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500"/>
                                        <p:tgtEl>
                                          <p:spTgt spid="7"/>
                                        </p:tgtEl>
                                      </p:cBhvr>
                                    </p:animEffect>
                                    <p:set>
                                      <p:cBhvr>
                                        <p:cTn id="81" dur="1" fill="hold">
                                          <p:stCondLst>
                                            <p:cond delay="499"/>
                                          </p:stCondLst>
                                        </p:cTn>
                                        <p:tgtEl>
                                          <p:spTgt spid="7"/>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500"/>
                                        <p:tgtEl>
                                          <p:spTgt spid="8"/>
                                        </p:tgtEl>
                                      </p:cBhvr>
                                    </p:animEffect>
                                    <p:set>
                                      <p:cBhvr>
                                        <p:cTn id="84" dur="1" fill="hold">
                                          <p:stCondLst>
                                            <p:cond delay="499"/>
                                          </p:stCondLst>
                                        </p:cTn>
                                        <p:tgtEl>
                                          <p:spTgt spid="8"/>
                                        </p:tgtEl>
                                        <p:attrNameLst>
                                          <p:attrName>style.visibility</p:attrName>
                                        </p:attrNameLst>
                                      </p:cBhvr>
                                      <p:to>
                                        <p:strVal val="hidden"/>
                                      </p:to>
                                    </p:set>
                                  </p:childTnLst>
                                </p:cTn>
                              </p:par>
                              <p:par>
                                <p:cTn id="85" presetID="22" presetClass="entr" presetSubtype="8" fill="hold" grpId="0" nodeType="withEffect">
                                  <p:stCondLst>
                                    <p:cond delay="400"/>
                                  </p:stCondLst>
                                  <p:childTnLst>
                                    <p:set>
                                      <p:cBhvr>
                                        <p:cTn id="86" dur="1" fill="hold">
                                          <p:stCondLst>
                                            <p:cond delay="0"/>
                                          </p:stCondLst>
                                        </p:cTn>
                                        <p:tgtEl>
                                          <p:spTgt spid="14"/>
                                        </p:tgtEl>
                                        <p:attrNameLst>
                                          <p:attrName>style.visibility</p:attrName>
                                        </p:attrNameLst>
                                      </p:cBhvr>
                                      <p:to>
                                        <p:strVal val="visible"/>
                                      </p:to>
                                    </p:set>
                                    <p:animEffect transition="in" filter="wipe(left)">
                                      <p:cBhvr>
                                        <p:cTn id="87" dur="500"/>
                                        <p:tgtEl>
                                          <p:spTgt spid="14"/>
                                        </p:tgtEl>
                                      </p:cBhvr>
                                    </p:animEffect>
                                  </p:childTnLst>
                                </p:cTn>
                              </p:par>
                              <p:par>
                                <p:cTn id="88" presetID="22" presetClass="entr" presetSubtype="8" fill="hold" grpId="0" nodeType="withEffect">
                                  <p:stCondLst>
                                    <p:cond delay="750"/>
                                  </p:stCondLst>
                                  <p:childTnLst>
                                    <p:set>
                                      <p:cBhvr>
                                        <p:cTn id="89" dur="1" fill="hold">
                                          <p:stCondLst>
                                            <p:cond delay="0"/>
                                          </p:stCondLst>
                                        </p:cTn>
                                        <p:tgtEl>
                                          <p:spTgt spid="11"/>
                                        </p:tgtEl>
                                        <p:attrNameLst>
                                          <p:attrName>style.visibility</p:attrName>
                                        </p:attrNameLst>
                                      </p:cBhvr>
                                      <p:to>
                                        <p:strVal val="visible"/>
                                      </p:to>
                                    </p:set>
                                    <p:animEffect transition="in" filter="wipe(left)">
                                      <p:cBhvr>
                                        <p:cTn id="90" dur="500"/>
                                        <p:tgtEl>
                                          <p:spTgt spid="11"/>
                                        </p:tgtEl>
                                      </p:cBhvr>
                                    </p:animEffect>
                                  </p:childTnLst>
                                </p:cTn>
                              </p:par>
                            </p:childTnLst>
                          </p:cTn>
                        </p:par>
                        <p:par>
                          <p:cTn id="91" fill="hold">
                            <p:stCondLst>
                              <p:cond delay="3250"/>
                            </p:stCondLst>
                            <p:childTnLst>
                              <p:par>
                                <p:cTn id="92" presetID="22" presetClass="entr" presetSubtype="1" fill="hold" grpId="0" nodeType="afterEffect">
                                  <p:stCondLst>
                                    <p:cond delay="0"/>
                                  </p:stCondLst>
                                  <p:childTnLst>
                                    <p:set>
                                      <p:cBhvr>
                                        <p:cTn id="93" dur="1" fill="hold">
                                          <p:stCondLst>
                                            <p:cond delay="0"/>
                                          </p:stCondLst>
                                        </p:cTn>
                                        <p:tgtEl>
                                          <p:spTgt spid="12"/>
                                        </p:tgtEl>
                                        <p:attrNameLst>
                                          <p:attrName>style.visibility</p:attrName>
                                        </p:attrNameLst>
                                      </p:cBhvr>
                                      <p:to>
                                        <p:strVal val="visible"/>
                                      </p:to>
                                    </p:set>
                                    <p:animEffect transition="in" filter="wipe(up)">
                                      <p:cBhvr>
                                        <p:cTn id="94" dur="500"/>
                                        <p:tgtEl>
                                          <p:spTgt spid="12"/>
                                        </p:tgtEl>
                                      </p:cBhvr>
                                    </p:animEffect>
                                  </p:childTnLst>
                                </p:cTn>
                              </p:par>
                            </p:childTnLst>
                          </p:cTn>
                        </p:par>
                      </p:childTnLst>
                    </p:cTn>
                  </p:par>
                  <p:par>
                    <p:cTn id="95" fill="hold">
                      <p:stCondLst>
                        <p:cond delay="indefinite"/>
                      </p:stCondLst>
                      <p:childTnLst>
                        <p:par>
                          <p:cTn id="96" fill="hold">
                            <p:stCondLst>
                              <p:cond delay="0"/>
                            </p:stCondLst>
                            <p:childTnLst>
                              <p:par>
                                <p:cTn id="97" presetID="42" presetClass="entr" presetSubtype="0" fill="hold" grpId="0" nodeType="clickEffect">
                                  <p:stCondLst>
                                    <p:cond delay="0"/>
                                  </p:stCondLst>
                                  <p:childTnLst>
                                    <p:set>
                                      <p:cBhvr>
                                        <p:cTn id="98" dur="1" fill="hold">
                                          <p:stCondLst>
                                            <p:cond delay="0"/>
                                          </p:stCondLst>
                                        </p:cTn>
                                        <p:tgtEl>
                                          <p:spTgt spid="17"/>
                                        </p:tgtEl>
                                        <p:attrNameLst>
                                          <p:attrName>style.visibility</p:attrName>
                                        </p:attrNameLst>
                                      </p:cBhvr>
                                      <p:to>
                                        <p:strVal val="visible"/>
                                      </p:to>
                                    </p:set>
                                    <p:animEffect transition="in" filter="fade">
                                      <p:cBhvr>
                                        <p:cTn id="99" dur="1000"/>
                                        <p:tgtEl>
                                          <p:spTgt spid="17"/>
                                        </p:tgtEl>
                                      </p:cBhvr>
                                    </p:animEffect>
                                    <p:anim calcmode="lin" valueType="num">
                                      <p:cBhvr>
                                        <p:cTn id="100" dur="1000" fill="hold"/>
                                        <p:tgtEl>
                                          <p:spTgt spid="17"/>
                                        </p:tgtEl>
                                        <p:attrNameLst>
                                          <p:attrName>ppt_x</p:attrName>
                                        </p:attrNameLst>
                                      </p:cBhvr>
                                      <p:tavLst>
                                        <p:tav tm="0">
                                          <p:val>
                                            <p:strVal val="#ppt_x"/>
                                          </p:val>
                                        </p:tav>
                                        <p:tav tm="100000">
                                          <p:val>
                                            <p:strVal val="#ppt_x"/>
                                          </p:val>
                                        </p:tav>
                                      </p:tavLst>
                                    </p:anim>
                                    <p:anim calcmode="lin" valueType="num">
                                      <p:cBhvr>
                                        <p:cTn id="101" dur="1000" fill="hold"/>
                                        <p:tgtEl>
                                          <p:spTgt spid="17"/>
                                        </p:tgtEl>
                                        <p:attrNameLst>
                                          <p:attrName>ppt_y</p:attrName>
                                        </p:attrNameLst>
                                      </p:cBhvr>
                                      <p:tavLst>
                                        <p:tav tm="0">
                                          <p:val>
                                            <p:strVal val="#ppt_y+.1"/>
                                          </p:val>
                                        </p:tav>
                                        <p:tav tm="100000">
                                          <p:val>
                                            <p:strVal val="#ppt_y"/>
                                          </p:val>
                                        </p:tav>
                                      </p:tavLst>
                                    </p:anim>
                                  </p:childTnLst>
                                </p:cTn>
                              </p:par>
                              <p:par>
                                <p:cTn id="102" presetID="17" presetClass="entr" presetSubtype="10" fill="hold" grpId="2" nodeType="withEffect">
                                  <p:stCondLst>
                                    <p:cond delay="0"/>
                                  </p:stCondLst>
                                  <p:childTnLst>
                                    <p:set>
                                      <p:cBhvr>
                                        <p:cTn id="103" dur="1" fill="hold">
                                          <p:stCondLst>
                                            <p:cond delay="0"/>
                                          </p:stCondLst>
                                        </p:cTn>
                                        <p:tgtEl>
                                          <p:spTgt spid="17"/>
                                        </p:tgtEl>
                                        <p:attrNameLst>
                                          <p:attrName>style.visibility</p:attrName>
                                        </p:attrNameLst>
                                      </p:cBhvr>
                                      <p:to>
                                        <p:strVal val="visible"/>
                                      </p:to>
                                    </p:set>
                                    <p:anim calcmode="lin" valueType="num">
                                      <p:cBhvr>
                                        <p:cTn id="104" dur="1000" fill="hold"/>
                                        <p:tgtEl>
                                          <p:spTgt spid="17"/>
                                        </p:tgtEl>
                                        <p:attrNameLst>
                                          <p:attrName>ppt_w</p:attrName>
                                        </p:attrNameLst>
                                      </p:cBhvr>
                                      <p:tavLst>
                                        <p:tav tm="0">
                                          <p:val>
                                            <p:fltVal val="0"/>
                                          </p:val>
                                        </p:tav>
                                        <p:tav tm="100000">
                                          <p:val>
                                            <p:strVal val="#ppt_w"/>
                                          </p:val>
                                        </p:tav>
                                      </p:tavLst>
                                    </p:anim>
                                    <p:anim calcmode="lin" valueType="num">
                                      <p:cBhvr>
                                        <p:cTn id="105" dur="1000" fill="hold"/>
                                        <p:tgtEl>
                                          <p:spTgt spid="17"/>
                                        </p:tgtEl>
                                        <p:attrNameLst>
                                          <p:attrName>ppt_h</p:attrName>
                                        </p:attrNameLst>
                                      </p:cBhvr>
                                      <p:tavLst>
                                        <p:tav tm="0">
                                          <p:val>
                                            <p:strVal val="#ppt_h"/>
                                          </p:val>
                                        </p:tav>
                                        <p:tav tm="100000">
                                          <p:val>
                                            <p:strVal val="#ppt_h"/>
                                          </p:val>
                                        </p:tav>
                                      </p:tavLst>
                                    </p:anim>
                                  </p:childTnLst>
                                </p:cTn>
                              </p:par>
                              <p:par>
                                <p:cTn id="106" presetID="22" presetClass="entr" presetSubtype="8" fill="hold" grpId="0" nodeType="withEffect">
                                  <p:stCondLst>
                                    <p:cond delay="0"/>
                                  </p:stCondLst>
                                  <p:childTnLst>
                                    <p:set>
                                      <p:cBhvr>
                                        <p:cTn id="107" dur="1" fill="hold">
                                          <p:stCondLst>
                                            <p:cond delay="0"/>
                                          </p:stCondLst>
                                        </p:cTn>
                                        <p:tgtEl>
                                          <p:spTgt spid="18"/>
                                        </p:tgtEl>
                                        <p:attrNameLst>
                                          <p:attrName>style.visibility</p:attrName>
                                        </p:attrNameLst>
                                      </p:cBhvr>
                                      <p:to>
                                        <p:strVal val="visible"/>
                                      </p:to>
                                    </p:set>
                                    <p:animEffect transition="in" filter="wipe(left)">
                                      <p:cBhvr>
                                        <p:cTn id="108" dur="500"/>
                                        <p:tgtEl>
                                          <p:spTgt spid="18"/>
                                        </p:tgtEl>
                                      </p:cBhvr>
                                    </p:animEffect>
                                  </p:childTnLst>
                                </p:cTn>
                              </p:par>
                            </p:childTnLst>
                          </p:cTn>
                        </p:par>
                      </p:childTnLst>
                    </p:cTn>
                  </p:par>
                  <p:par>
                    <p:cTn id="109" fill="hold">
                      <p:stCondLst>
                        <p:cond delay="indefinite"/>
                      </p:stCondLst>
                      <p:childTnLst>
                        <p:par>
                          <p:cTn id="110" fill="hold">
                            <p:stCondLst>
                              <p:cond delay="0"/>
                            </p:stCondLst>
                            <p:childTnLst>
                              <p:par>
                                <p:cTn id="111" presetID="22" presetClass="entr" presetSubtype="8" fill="hold" grpId="0" nodeType="clickEffect">
                                  <p:stCondLst>
                                    <p:cond delay="0"/>
                                  </p:stCondLst>
                                  <p:childTnLst>
                                    <p:set>
                                      <p:cBhvr>
                                        <p:cTn id="112" dur="1" fill="hold">
                                          <p:stCondLst>
                                            <p:cond delay="0"/>
                                          </p:stCondLst>
                                        </p:cTn>
                                        <p:tgtEl>
                                          <p:spTgt spid="15"/>
                                        </p:tgtEl>
                                        <p:attrNameLst>
                                          <p:attrName>style.visibility</p:attrName>
                                        </p:attrNameLst>
                                      </p:cBhvr>
                                      <p:to>
                                        <p:strVal val="visible"/>
                                      </p:to>
                                    </p:set>
                                    <p:animEffect transition="in" filter="wipe(left)">
                                      <p:cBhvr>
                                        <p:cTn id="113" dur="500"/>
                                        <p:tgtEl>
                                          <p:spTgt spid="15"/>
                                        </p:tgtEl>
                                      </p:cBhvr>
                                    </p:animEffect>
                                  </p:childTnLst>
                                </p:cTn>
                              </p:par>
                              <p:par>
                                <p:cTn id="114" presetID="18" presetClass="emph" presetSubtype="0" fill="hold" grpId="1" nodeType="withEffect">
                                  <p:stCondLst>
                                    <p:cond delay="0"/>
                                  </p:stCondLst>
                                  <p:childTnLst>
                                    <p:set>
                                      <p:cBhvr override="childStyle">
                                        <p:cTn id="115" dur="500" fill="hold"/>
                                        <p:tgtEl>
                                          <p:spTgt spid="15"/>
                                        </p:tgtEl>
                                        <p:attrNameLst>
                                          <p:attrName>style.textDecorationUnderline</p:attrName>
                                        </p:attrNameLst>
                                      </p:cBhvr>
                                      <p:to>
                                        <p:strVal val="true"/>
                                      </p:to>
                                    </p:set>
                                  </p:childTnLst>
                                </p:cTn>
                              </p:par>
                              <p:par>
                                <p:cTn id="116" presetID="22" presetClass="entr" presetSubtype="8" fill="hold" grpId="0" nodeType="withEffect">
                                  <p:stCondLst>
                                    <p:cond delay="0"/>
                                  </p:stCondLst>
                                  <p:childTnLst>
                                    <p:set>
                                      <p:cBhvr>
                                        <p:cTn id="117" dur="1" fill="hold">
                                          <p:stCondLst>
                                            <p:cond delay="0"/>
                                          </p:stCondLst>
                                        </p:cTn>
                                        <p:tgtEl>
                                          <p:spTgt spid="16"/>
                                        </p:tgtEl>
                                        <p:attrNameLst>
                                          <p:attrName>style.visibility</p:attrName>
                                        </p:attrNameLst>
                                      </p:cBhvr>
                                      <p:to>
                                        <p:strVal val="visible"/>
                                      </p:to>
                                    </p:set>
                                    <p:animEffect transition="in" filter="wipe(left)">
                                      <p:cBhvr>
                                        <p:cTn id="118" dur="500"/>
                                        <p:tgtEl>
                                          <p:spTgt spid="16"/>
                                        </p:tgtEl>
                                      </p:cBhvr>
                                    </p:animEffect>
                                  </p:childTnLst>
                                </p:cTn>
                              </p:par>
                            </p:childTnLst>
                          </p:cTn>
                        </p:par>
                        <p:par>
                          <p:cTn id="119" fill="hold">
                            <p:stCondLst>
                              <p:cond delay="500"/>
                            </p:stCondLst>
                            <p:childTnLst>
                              <p:par>
                                <p:cTn id="120" presetID="10" presetClass="entr" presetSubtype="0" fill="hold" nodeType="afterEffect">
                                  <p:stCondLst>
                                    <p:cond delay="0"/>
                                  </p:stCondLst>
                                  <p:childTnLst>
                                    <p:set>
                                      <p:cBhvr>
                                        <p:cTn id="121" dur="1" fill="hold">
                                          <p:stCondLst>
                                            <p:cond delay="0"/>
                                          </p:stCondLst>
                                        </p:cTn>
                                        <p:tgtEl>
                                          <p:spTgt spid="19"/>
                                        </p:tgtEl>
                                        <p:attrNameLst>
                                          <p:attrName>style.visibility</p:attrName>
                                        </p:attrNameLst>
                                      </p:cBhvr>
                                      <p:to>
                                        <p:strVal val="visible"/>
                                      </p:to>
                                    </p:set>
                                    <p:animEffect transition="in" filter="fade">
                                      <p:cBhvr>
                                        <p:cTn id="122" dur="100"/>
                                        <p:tgtEl>
                                          <p:spTgt spid="19"/>
                                        </p:tgtEl>
                                      </p:cBhvr>
                                    </p:animEffect>
                                  </p:childTnLst>
                                </p:cTn>
                              </p:par>
                              <p:par>
                                <p:cTn id="123" presetID="50" presetClass="exit" presetSubtype="0" accel="100000" fill="hold" grpId="1" nodeType="withEffect">
                                  <p:stCondLst>
                                    <p:cond delay="0"/>
                                  </p:stCondLst>
                                  <p:childTnLst>
                                    <p:anim calcmode="lin" valueType="num">
                                      <p:cBhvr>
                                        <p:cTn id="124" dur="1000"/>
                                        <p:tgtEl>
                                          <p:spTgt spid="9"/>
                                        </p:tgtEl>
                                        <p:attrNameLst>
                                          <p:attrName>ppt_w</p:attrName>
                                        </p:attrNameLst>
                                      </p:cBhvr>
                                      <p:tavLst>
                                        <p:tav tm="0">
                                          <p:val>
                                            <p:strVal val="ppt_w"/>
                                          </p:val>
                                        </p:tav>
                                        <p:tav tm="100000">
                                          <p:val>
                                            <p:strVal val="ppt_w+.3"/>
                                          </p:val>
                                        </p:tav>
                                      </p:tavLst>
                                    </p:anim>
                                    <p:anim calcmode="lin" valueType="num">
                                      <p:cBhvr>
                                        <p:cTn id="125" dur="1000"/>
                                        <p:tgtEl>
                                          <p:spTgt spid="9"/>
                                        </p:tgtEl>
                                        <p:attrNameLst>
                                          <p:attrName>ppt_h</p:attrName>
                                        </p:attrNameLst>
                                      </p:cBhvr>
                                      <p:tavLst>
                                        <p:tav tm="0">
                                          <p:val>
                                            <p:strVal val="ppt_h"/>
                                          </p:val>
                                        </p:tav>
                                        <p:tav tm="100000">
                                          <p:val>
                                            <p:strVal val="ppt_h"/>
                                          </p:val>
                                        </p:tav>
                                      </p:tavLst>
                                    </p:anim>
                                    <p:animEffect transition="out" filter="fade">
                                      <p:cBhvr>
                                        <p:cTn id="126" dur="1000"/>
                                        <p:tgtEl>
                                          <p:spTgt spid="9"/>
                                        </p:tgtEl>
                                      </p:cBhvr>
                                    </p:animEffect>
                                    <p:set>
                                      <p:cBhvr>
                                        <p:cTn id="127" dur="1" fill="hold">
                                          <p:stCondLst>
                                            <p:cond delay="999"/>
                                          </p:stCondLst>
                                        </p:cTn>
                                        <p:tgtEl>
                                          <p:spTgt spid="9"/>
                                        </p:tgtEl>
                                        <p:attrNameLst>
                                          <p:attrName>style.visibility</p:attrName>
                                        </p:attrNameLst>
                                      </p:cBhvr>
                                      <p:to>
                                        <p:strVal val="hidden"/>
                                      </p:to>
                                    </p:set>
                                  </p:childTnLst>
                                </p:cTn>
                              </p:par>
                              <p:par>
                                <p:cTn id="128" presetID="50" presetClass="exit" presetSubtype="0" accel="100000" fill="hold" grpId="1" nodeType="withEffect">
                                  <p:stCondLst>
                                    <p:cond delay="0"/>
                                  </p:stCondLst>
                                  <p:childTnLst>
                                    <p:anim calcmode="lin" valueType="num">
                                      <p:cBhvr>
                                        <p:cTn id="129" dur="1000"/>
                                        <p:tgtEl>
                                          <p:spTgt spid="14"/>
                                        </p:tgtEl>
                                        <p:attrNameLst>
                                          <p:attrName>ppt_w</p:attrName>
                                        </p:attrNameLst>
                                      </p:cBhvr>
                                      <p:tavLst>
                                        <p:tav tm="0">
                                          <p:val>
                                            <p:strVal val="ppt_w"/>
                                          </p:val>
                                        </p:tav>
                                        <p:tav tm="100000">
                                          <p:val>
                                            <p:strVal val="ppt_w+.3"/>
                                          </p:val>
                                        </p:tav>
                                      </p:tavLst>
                                    </p:anim>
                                    <p:anim calcmode="lin" valueType="num">
                                      <p:cBhvr>
                                        <p:cTn id="130" dur="1000"/>
                                        <p:tgtEl>
                                          <p:spTgt spid="14"/>
                                        </p:tgtEl>
                                        <p:attrNameLst>
                                          <p:attrName>ppt_h</p:attrName>
                                        </p:attrNameLst>
                                      </p:cBhvr>
                                      <p:tavLst>
                                        <p:tav tm="0">
                                          <p:val>
                                            <p:strVal val="ppt_h"/>
                                          </p:val>
                                        </p:tav>
                                        <p:tav tm="100000">
                                          <p:val>
                                            <p:strVal val="ppt_h"/>
                                          </p:val>
                                        </p:tav>
                                      </p:tavLst>
                                    </p:anim>
                                    <p:animEffect transition="out" filter="fade">
                                      <p:cBhvr>
                                        <p:cTn id="131" dur="1000"/>
                                        <p:tgtEl>
                                          <p:spTgt spid="14"/>
                                        </p:tgtEl>
                                      </p:cBhvr>
                                    </p:animEffect>
                                    <p:set>
                                      <p:cBhvr>
                                        <p:cTn id="132" dur="1" fill="hold">
                                          <p:stCondLst>
                                            <p:cond delay="999"/>
                                          </p:stCondLst>
                                        </p:cTn>
                                        <p:tgtEl>
                                          <p:spTgt spid="14"/>
                                        </p:tgtEl>
                                        <p:attrNameLst>
                                          <p:attrName>style.visibility</p:attrName>
                                        </p:attrNameLst>
                                      </p:cBhvr>
                                      <p:to>
                                        <p:strVal val="hidden"/>
                                      </p:to>
                                    </p:set>
                                  </p:childTnLst>
                                </p:cTn>
                              </p:par>
                              <p:par>
                                <p:cTn id="133" presetID="50" presetClass="exit" presetSubtype="0" accel="100000" fill="hold" grpId="1" nodeType="withEffect">
                                  <p:stCondLst>
                                    <p:cond delay="0"/>
                                  </p:stCondLst>
                                  <p:childTnLst>
                                    <p:anim calcmode="lin" valueType="num">
                                      <p:cBhvr>
                                        <p:cTn id="134" dur="1000"/>
                                        <p:tgtEl>
                                          <p:spTgt spid="11"/>
                                        </p:tgtEl>
                                        <p:attrNameLst>
                                          <p:attrName>ppt_w</p:attrName>
                                        </p:attrNameLst>
                                      </p:cBhvr>
                                      <p:tavLst>
                                        <p:tav tm="0">
                                          <p:val>
                                            <p:strVal val="ppt_w"/>
                                          </p:val>
                                        </p:tav>
                                        <p:tav tm="100000">
                                          <p:val>
                                            <p:strVal val="ppt_w+.3"/>
                                          </p:val>
                                        </p:tav>
                                      </p:tavLst>
                                    </p:anim>
                                    <p:anim calcmode="lin" valueType="num">
                                      <p:cBhvr>
                                        <p:cTn id="135" dur="1000"/>
                                        <p:tgtEl>
                                          <p:spTgt spid="11"/>
                                        </p:tgtEl>
                                        <p:attrNameLst>
                                          <p:attrName>ppt_h</p:attrName>
                                        </p:attrNameLst>
                                      </p:cBhvr>
                                      <p:tavLst>
                                        <p:tav tm="0">
                                          <p:val>
                                            <p:strVal val="ppt_h"/>
                                          </p:val>
                                        </p:tav>
                                        <p:tav tm="100000">
                                          <p:val>
                                            <p:strVal val="ppt_h"/>
                                          </p:val>
                                        </p:tav>
                                      </p:tavLst>
                                    </p:anim>
                                    <p:animEffect transition="out" filter="fade">
                                      <p:cBhvr>
                                        <p:cTn id="136" dur="1000"/>
                                        <p:tgtEl>
                                          <p:spTgt spid="11"/>
                                        </p:tgtEl>
                                      </p:cBhvr>
                                    </p:animEffect>
                                    <p:set>
                                      <p:cBhvr>
                                        <p:cTn id="137" dur="1" fill="hold">
                                          <p:stCondLst>
                                            <p:cond delay="999"/>
                                          </p:stCondLst>
                                        </p:cTn>
                                        <p:tgtEl>
                                          <p:spTgt spid="11"/>
                                        </p:tgtEl>
                                        <p:attrNameLst>
                                          <p:attrName>style.visibility</p:attrName>
                                        </p:attrNameLst>
                                      </p:cBhvr>
                                      <p:to>
                                        <p:strVal val="hidden"/>
                                      </p:to>
                                    </p:set>
                                  </p:childTnLst>
                                </p:cTn>
                              </p:par>
                              <p:par>
                                <p:cTn id="138" presetID="50" presetClass="exit" presetSubtype="0" accel="100000" fill="hold" grpId="1" nodeType="withEffect">
                                  <p:stCondLst>
                                    <p:cond delay="0"/>
                                  </p:stCondLst>
                                  <p:childTnLst>
                                    <p:anim calcmode="lin" valueType="num">
                                      <p:cBhvr>
                                        <p:cTn id="139" dur="1000"/>
                                        <p:tgtEl>
                                          <p:spTgt spid="12"/>
                                        </p:tgtEl>
                                        <p:attrNameLst>
                                          <p:attrName>ppt_w</p:attrName>
                                        </p:attrNameLst>
                                      </p:cBhvr>
                                      <p:tavLst>
                                        <p:tav tm="0">
                                          <p:val>
                                            <p:strVal val="ppt_w"/>
                                          </p:val>
                                        </p:tav>
                                        <p:tav tm="100000">
                                          <p:val>
                                            <p:strVal val="ppt_w+.3"/>
                                          </p:val>
                                        </p:tav>
                                      </p:tavLst>
                                    </p:anim>
                                    <p:anim calcmode="lin" valueType="num">
                                      <p:cBhvr>
                                        <p:cTn id="140" dur="1000"/>
                                        <p:tgtEl>
                                          <p:spTgt spid="12"/>
                                        </p:tgtEl>
                                        <p:attrNameLst>
                                          <p:attrName>ppt_h</p:attrName>
                                        </p:attrNameLst>
                                      </p:cBhvr>
                                      <p:tavLst>
                                        <p:tav tm="0">
                                          <p:val>
                                            <p:strVal val="ppt_h"/>
                                          </p:val>
                                        </p:tav>
                                        <p:tav tm="100000">
                                          <p:val>
                                            <p:strVal val="ppt_h"/>
                                          </p:val>
                                        </p:tav>
                                      </p:tavLst>
                                    </p:anim>
                                    <p:animEffect transition="out" filter="fade">
                                      <p:cBhvr>
                                        <p:cTn id="141" dur="1000"/>
                                        <p:tgtEl>
                                          <p:spTgt spid="12"/>
                                        </p:tgtEl>
                                      </p:cBhvr>
                                    </p:animEffect>
                                    <p:set>
                                      <p:cBhvr>
                                        <p:cTn id="142" dur="1" fill="hold">
                                          <p:stCondLst>
                                            <p:cond delay="999"/>
                                          </p:stCondLst>
                                        </p:cTn>
                                        <p:tgtEl>
                                          <p:spTgt spid="12"/>
                                        </p:tgtEl>
                                        <p:attrNameLst>
                                          <p:attrName>style.visibility</p:attrName>
                                        </p:attrNameLst>
                                      </p:cBhvr>
                                      <p:to>
                                        <p:strVal val="hidden"/>
                                      </p:to>
                                    </p:set>
                                  </p:childTnLst>
                                </p:cTn>
                              </p:par>
                              <p:par>
                                <p:cTn id="143" presetID="50" presetClass="exit" presetSubtype="0" accel="100000" fill="hold" grpId="3" nodeType="withEffect">
                                  <p:stCondLst>
                                    <p:cond delay="0"/>
                                  </p:stCondLst>
                                  <p:childTnLst>
                                    <p:anim calcmode="lin" valueType="num">
                                      <p:cBhvr>
                                        <p:cTn id="144" dur="1000"/>
                                        <p:tgtEl>
                                          <p:spTgt spid="17"/>
                                        </p:tgtEl>
                                        <p:attrNameLst>
                                          <p:attrName>ppt_w</p:attrName>
                                        </p:attrNameLst>
                                      </p:cBhvr>
                                      <p:tavLst>
                                        <p:tav tm="0">
                                          <p:val>
                                            <p:strVal val="ppt_w"/>
                                          </p:val>
                                        </p:tav>
                                        <p:tav tm="100000">
                                          <p:val>
                                            <p:strVal val="ppt_w+.3"/>
                                          </p:val>
                                        </p:tav>
                                      </p:tavLst>
                                    </p:anim>
                                    <p:anim calcmode="lin" valueType="num">
                                      <p:cBhvr>
                                        <p:cTn id="145" dur="1000"/>
                                        <p:tgtEl>
                                          <p:spTgt spid="17"/>
                                        </p:tgtEl>
                                        <p:attrNameLst>
                                          <p:attrName>ppt_h</p:attrName>
                                        </p:attrNameLst>
                                      </p:cBhvr>
                                      <p:tavLst>
                                        <p:tav tm="0">
                                          <p:val>
                                            <p:strVal val="ppt_h"/>
                                          </p:val>
                                        </p:tav>
                                        <p:tav tm="100000">
                                          <p:val>
                                            <p:strVal val="ppt_h"/>
                                          </p:val>
                                        </p:tav>
                                      </p:tavLst>
                                    </p:anim>
                                    <p:animEffect transition="out" filter="fade">
                                      <p:cBhvr>
                                        <p:cTn id="146" dur="1000"/>
                                        <p:tgtEl>
                                          <p:spTgt spid="17"/>
                                        </p:tgtEl>
                                      </p:cBhvr>
                                    </p:animEffect>
                                    <p:set>
                                      <p:cBhvr>
                                        <p:cTn id="147" dur="1" fill="hold">
                                          <p:stCondLst>
                                            <p:cond delay="999"/>
                                          </p:stCondLst>
                                        </p:cTn>
                                        <p:tgtEl>
                                          <p:spTgt spid="17"/>
                                        </p:tgtEl>
                                        <p:attrNameLst>
                                          <p:attrName>style.visibility</p:attrName>
                                        </p:attrNameLst>
                                      </p:cBhvr>
                                      <p:to>
                                        <p:strVal val="hidden"/>
                                      </p:to>
                                    </p:set>
                                  </p:childTnLst>
                                </p:cTn>
                              </p:par>
                              <p:par>
                                <p:cTn id="148" presetID="50" presetClass="exit" presetSubtype="0" accel="100000" fill="hold" grpId="1" nodeType="withEffect">
                                  <p:stCondLst>
                                    <p:cond delay="0"/>
                                  </p:stCondLst>
                                  <p:childTnLst>
                                    <p:anim calcmode="lin" valueType="num">
                                      <p:cBhvr>
                                        <p:cTn id="149" dur="1000"/>
                                        <p:tgtEl>
                                          <p:spTgt spid="18"/>
                                        </p:tgtEl>
                                        <p:attrNameLst>
                                          <p:attrName>ppt_w</p:attrName>
                                        </p:attrNameLst>
                                      </p:cBhvr>
                                      <p:tavLst>
                                        <p:tav tm="0">
                                          <p:val>
                                            <p:strVal val="ppt_w"/>
                                          </p:val>
                                        </p:tav>
                                        <p:tav tm="100000">
                                          <p:val>
                                            <p:strVal val="ppt_w+.3"/>
                                          </p:val>
                                        </p:tav>
                                      </p:tavLst>
                                    </p:anim>
                                    <p:anim calcmode="lin" valueType="num">
                                      <p:cBhvr>
                                        <p:cTn id="150" dur="1000"/>
                                        <p:tgtEl>
                                          <p:spTgt spid="18"/>
                                        </p:tgtEl>
                                        <p:attrNameLst>
                                          <p:attrName>ppt_h</p:attrName>
                                        </p:attrNameLst>
                                      </p:cBhvr>
                                      <p:tavLst>
                                        <p:tav tm="0">
                                          <p:val>
                                            <p:strVal val="ppt_h"/>
                                          </p:val>
                                        </p:tav>
                                        <p:tav tm="100000">
                                          <p:val>
                                            <p:strVal val="ppt_h"/>
                                          </p:val>
                                        </p:tav>
                                      </p:tavLst>
                                    </p:anim>
                                    <p:animEffect transition="out" filter="fade">
                                      <p:cBhvr>
                                        <p:cTn id="151" dur="1000"/>
                                        <p:tgtEl>
                                          <p:spTgt spid="18"/>
                                        </p:tgtEl>
                                      </p:cBhvr>
                                    </p:animEffect>
                                    <p:set>
                                      <p:cBhvr>
                                        <p:cTn id="152" dur="1" fill="hold">
                                          <p:stCondLst>
                                            <p:cond delay="999"/>
                                          </p:stCondLst>
                                        </p:cTn>
                                        <p:tgtEl>
                                          <p:spTgt spid="18"/>
                                        </p:tgtEl>
                                        <p:attrNameLst>
                                          <p:attrName>style.visibility</p:attrName>
                                        </p:attrNameLst>
                                      </p:cBhvr>
                                      <p:to>
                                        <p:strVal val="hidden"/>
                                      </p:to>
                                    </p:set>
                                  </p:childTnLst>
                                </p:cTn>
                              </p:par>
                              <p:par>
                                <p:cTn id="153" presetID="50" presetClass="exit" presetSubtype="0" accel="100000" fill="hold" grpId="2" nodeType="withEffect">
                                  <p:stCondLst>
                                    <p:cond delay="0"/>
                                  </p:stCondLst>
                                  <p:childTnLst>
                                    <p:anim calcmode="lin" valueType="num">
                                      <p:cBhvr>
                                        <p:cTn id="154" dur="1000"/>
                                        <p:tgtEl>
                                          <p:spTgt spid="15"/>
                                        </p:tgtEl>
                                        <p:attrNameLst>
                                          <p:attrName>ppt_w</p:attrName>
                                        </p:attrNameLst>
                                      </p:cBhvr>
                                      <p:tavLst>
                                        <p:tav tm="0">
                                          <p:val>
                                            <p:strVal val="ppt_w"/>
                                          </p:val>
                                        </p:tav>
                                        <p:tav tm="100000">
                                          <p:val>
                                            <p:strVal val="ppt_w+.3"/>
                                          </p:val>
                                        </p:tav>
                                      </p:tavLst>
                                    </p:anim>
                                    <p:anim calcmode="lin" valueType="num">
                                      <p:cBhvr>
                                        <p:cTn id="155" dur="1000"/>
                                        <p:tgtEl>
                                          <p:spTgt spid="15"/>
                                        </p:tgtEl>
                                        <p:attrNameLst>
                                          <p:attrName>ppt_h</p:attrName>
                                        </p:attrNameLst>
                                      </p:cBhvr>
                                      <p:tavLst>
                                        <p:tav tm="0">
                                          <p:val>
                                            <p:strVal val="ppt_h"/>
                                          </p:val>
                                        </p:tav>
                                        <p:tav tm="100000">
                                          <p:val>
                                            <p:strVal val="ppt_h"/>
                                          </p:val>
                                        </p:tav>
                                      </p:tavLst>
                                    </p:anim>
                                    <p:animEffect transition="out" filter="fade">
                                      <p:cBhvr>
                                        <p:cTn id="156" dur="1000"/>
                                        <p:tgtEl>
                                          <p:spTgt spid="15"/>
                                        </p:tgtEl>
                                      </p:cBhvr>
                                    </p:animEffect>
                                    <p:set>
                                      <p:cBhvr>
                                        <p:cTn id="157" dur="1" fill="hold">
                                          <p:stCondLst>
                                            <p:cond delay="999"/>
                                          </p:stCondLst>
                                        </p:cTn>
                                        <p:tgtEl>
                                          <p:spTgt spid="15"/>
                                        </p:tgtEl>
                                        <p:attrNameLst>
                                          <p:attrName>style.visibility</p:attrName>
                                        </p:attrNameLst>
                                      </p:cBhvr>
                                      <p:to>
                                        <p:strVal val="hidden"/>
                                      </p:to>
                                    </p:set>
                                  </p:childTnLst>
                                </p:cTn>
                              </p:par>
                              <p:par>
                                <p:cTn id="158" presetID="50" presetClass="exit" presetSubtype="0" accel="100000" fill="hold" grpId="1" nodeType="withEffect">
                                  <p:stCondLst>
                                    <p:cond delay="0"/>
                                  </p:stCondLst>
                                  <p:childTnLst>
                                    <p:anim calcmode="lin" valueType="num">
                                      <p:cBhvr>
                                        <p:cTn id="159" dur="1000"/>
                                        <p:tgtEl>
                                          <p:spTgt spid="16"/>
                                        </p:tgtEl>
                                        <p:attrNameLst>
                                          <p:attrName>ppt_w</p:attrName>
                                        </p:attrNameLst>
                                      </p:cBhvr>
                                      <p:tavLst>
                                        <p:tav tm="0">
                                          <p:val>
                                            <p:strVal val="ppt_w"/>
                                          </p:val>
                                        </p:tav>
                                        <p:tav tm="100000">
                                          <p:val>
                                            <p:strVal val="ppt_w+.3"/>
                                          </p:val>
                                        </p:tav>
                                      </p:tavLst>
                                    </p:anim>
                                    <p:anim calcmode="lin" valueType="num">
                                      <p:cBhvr>
                                        <p:cTn id="160" dur="1000"/>
                                        <p:tgtEl>
                                          <p:spTgt spid="16"/>
                                        </p:tgtEl>
                                        <p:attrNameLst>
                                          <p:attrName>ppt_h</p:attrName>
                                        </p:attrNameLst>
                                      </p:cBhvr>
                                      <p:tavLst>
                                        <p:tav tm="0">
                                          <p:val>
                                            <p:strVal val="ppt_h"/>
                                          </p:val>
                                        </p:tav>
                                        <p:tav tm="100000">
                                          <p:val>
                                            <p:strVal val="ppt_h"/>
                                          </p:val>
                                        </p:tav>
                                      </p:tavLst>
                                    </p:anim>
                                    <p:animEffect transition="out" filter="fade">
                                      <p:cBhvr>
                                        <p:cTn id="161" dur="1000"/>
                                        <p:tgtEl>
                                          <p:spTgt spid="16"/>
                                        </p:tgtEl>
                                      </p:cBhvr>
                                    </p:animEffect>
                                    <p:set>
                                      <p:cBhvr>
                                        <p:cTn id="162" dur="1" fill="hold">
                                          <p:stCondLst>
                                            <p:cond delay="9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2" grpId="0" animBg="1"/>
      <p:bldP spid="2" grpId="1" animBg="1"/>
      <p:bldP spid="15" grpId="0"/>
      <p:bldP spid="15" grpId="1"/>
      <p:bldP spid="15" grpId="2"/>
      <p:bldP spid="9" grpId="0"/>
      <p:bldP spid="9" grpId="1"/>
      <p:bldP spid="3" grpId="0"/>
      <p:bldP spid="3" grpId="1"/>
      <p:bldP spid="3" grpId="2"/>
      <p:bldP spid="4" grpId="0"/>
      <p:bldP spid="4" grpId="1"/>
      <p:bldP spid="4" grpId="2"/>
      <p:bldP spid="5" grpId="0"/>
      <p:bldP spid="5" grpId="1"/>
      <p:bldP spid="5" grpId="2"/>
      <p:bldP spid="6" grpId="0"/>
      <p:bldP spid="6" grpId="1"/>
      <p:bldP spid="6" grpId="2"/>
      <p:bldP spid="7" grpId="0"/>
      <p:bldP spid="7" grpId="1"/>
      <p:bldP spid="7" grpId="2"/>
      <p:bldP spid="8" grpId="0"/>
      <p:bldP spid="8" grpId="1"/>
      <p:bldP spid="8" grpId="2"/>
      <p:bldP spid="11" grpId="0" animBg="1"/>
      <p:bldP spid="11" grpId="1" animBg="1"/>
      <p:bldP spid="12" grpId="0"/>
      <p:bldP spid="12" grpId="1"/>
      <p:bldP spid="13" grpId="0"/>
      <p:bldP spid="13" grpId="1"/>
      <p:bldP spid="14" grpId="0" animBg="1"/>
      <p:bldP spid="14" grpId="1" animBg="1"/>
      <p:bldP spid="16" grpId="0"/>
      <p:bldP spid="16" grpId="1"/>
      <p:bldP spid="17" grpId="0"/>
      <p:bldP spid="17" grpId="2"/>
      <p:bldP spid="17" grpId="3"/>
      <p:bldP spid="18" grpId="0" animBg="1"/>
      <p:bldP spid="18"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074" name="Main"/>
          <p:cNvSpPr>
            <a:spLocks noGrp="1" noChangeArrowheads="1"/>
          </p:cNvSpPr>
          <p:nvPr>
            <p:ph type="title"/>
          </p:nvPr>
        </p:nvSpPr>
        <p:spPr>
          <a:xfrm>
            <a:off x="385011" y="552409"/>
            <a:ext cx="8373979" cy="5753183"/>
          </a:xfrm>
        </p:spPr>
        <p:txBody>
          <a:bodyPr>
            <a:scene3d>
              <a:camera prst="orthographicFront"/>
              <a:lightRig rig="flat" dir="t"/>
            </a:scene3d>
            <a:sp3d extrusionH="57150" prstMaterial="plastic">
              <a:bevelT w="38100" h="38100"/>
            </a:sp3d>
          </a:bodyPr>
          <a:lstStyle/>
          <a:p>
            <a:pPr eaLnBrk="1" hangingPunct="1"/>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this reason we also, since the day we heard it, do not cease to pray for you, and to ask that you may be filled with the knowledge of His will in all wisdom and spiritual understanding; that you may walk worthy of the Lord, fully pleasing Him, being fruitful in every good work and increasing in the knowledge of God;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Colossians 1:9-10 </a:t>
            </a:r>
          </a:p>
        </p:txBody>
      </p:sp>
      <p:pic>
        <p:nvPicPr>
          <p:cNvPr id="2" name="!!Picture">
            <a:extLst>
              <a:ext uri="{FF2B5EF4-FFF2-40B4-BE49-F238E27FC236}">
                <a16:creationId xmlns:a16="http://schemas.microsoft.com/office/drawing/2014/main" id="{3A3AB7FF-97DE-A1D2-1F2F-01E0FE2E4442}"/>
              </a:ext>
            </a:extLst>
          </p:cNvPr>
          <p:cNvPicPr>
            <a:picLocks noChangeAspect="1"/>
          </p:cNvPicPr>
          <p:nvPr/>
        </p:nvPicPr>
        <p:blipFill>
          <a:blip r:embed="rId4"/>
          <a:stretch>
            <a:fillRect/>
          </a:stretch>
        </p:blipFill>
        <p:spPr>
          <a:xfrm>
            <a:off x="383685" y="554487"/>
            <a:ext cx="8376630" cy="5749026"/>
          </a:xfrm>
          <a:prstGeom prst="rect">
            <a:avLst/>
          </a:prstGeom>
        </p:spPr>
      </p:pic>
      <p:sp>
        <p:nvSpPr>
          <p:cNvPr id="23" name="do">
            <a:extLst>
              <a:ext uri="{FF2B5EF4-FFF2-40B4-BE49-F238E27FC236}">
                <a16:creationId xmlns:a16="http://schemas.microsoft.com/office/drawing/2014/main" id="{3D666BA1-2887-6288-2DF3-5D46D2D44297}"/>
              </a:ext>
            </a:extLst>
          </p:cNvPr>
          <p:cNvSpPr txBox="1">
            <a:spLocks/>
          </p:cNvSpPr>
          <p:nvPr/>
        </p:nvSpPr>
        <p:spPr>
          <a:xfrm>
            <a:off x="193079" y="362259"/>
            <a:ext cx="907886"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do</a:t>
            </a:r>
          </a:p>
        </p:txBody>
      </p:sp>
      <p:sp>
        <p:nvSpPr>
          <p:cNvPr id="24" name="!!Final">
            <a:extLst>
              <a:ext uri="{FF2B5EF4-FFF2-40B4-BE49-F238E27FC236}">
                <a16:creationId xmlns:a16="http://schemas.microsoft.com/office/drawing/2014/main" id="{22987E4F-A319-6A49-1AD6-5D4D2B56B95F}"/>
              </a:ext>
            </a:extLst>
          </p:cNvPr>
          <p:cNvSpPr txBox="1">
            <a:spLocks noChangeArrowheads="1"/>
          </p:cNvSpPr>
          <p:nvPr/>
        </p:nvSpPr>
        <p:spPr bwMode="auto">
          <a:xfrm>
            <a:off x="286155" y="271855"/>
            <a:ext cx="8585994" cy="6305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do not cease to pray</a:t>
            </a:r>
            <a:b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br>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ask that you may be filled with</a:t>
            </a:r>
            <a:br>
              <a:rPr lang="en-US" altLang="en-US" sz="40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br>
            <a:br>
              <a:rPr lang="en-US" altLang="en-US" sz="4000" b="1" kern="0" dirty="0">
                <a:ln w="17780" cmpd="sng">
                  <a:solidFill>
                    <a:srgbClr val="FFFFFF"/>
                  </a:solidFill>
                  <a:prstDash val="solid"/>
                  <a:miter lim="800000"/>
                </a:ln>
                <a:solidFill>
                  <a:srgbClr val="FF5050"/>
                </a:solidFill>
                <a:effectLst>
                  <a:glow rad="101600">
                    <a:schemeClr val="tx1"/>
                  </a:glow>
                  <a:outerShdw blurRad="50800" algn="tl" rotWithShape="0">
                    <a:srgbClr val="000000"/>
                  </a:outerShdw>
                </a:effectLst>
                <a:latin typeface="Calibri" panose="020F0502020204030204" pitchFamily="34" charset="0"/>
              </a:rPr>
            </a:br>
            <a:r>
              <a:rPr lang="en-US" altLang="en-US" sz="4000" b="1" kern="0" dirty="0">
                <a:ln w="17780" cmpd="sng">
                  <a:solidFill>
                    <a:srgbClr val="FFFFFF"/>
                  </a:solidFill>
                  <a:prstDash val="solid"/>
                  <a:miter lim="800000"/>
                </a:ln>
                <a:solidFill>
                  <a:srgbClr val="FF5050"/>
                </a:solidFill>
                <a:effectLst>
                  <a:glow rad="101600">
                    <a:schemeClr val="tx1"/>
                  </a:glow>
                  <a:outerShdw blurRad="50800" algn="tl" rotWithShape="0">
                    <a:srgbClr val="000000"/>
                  </a:outerShdw>
                </a:effectLst>
                <a:latin typeface="Calibri" panose="020F0502020204030204" pitchFamily="34" charset="0"/>
              </a:rPr>
              <a:t>		knowledge of His will</a:t>
            </a:r>
            <a:br>
              <a:rPr lang="en-US" altLang="en-US" sz="4000" b="1" kern="0" dirty="0">
                <a:ln w="17780" cmpd="sng">
                  <a:solidFill>
                    <a:srgbClr val="FFFFFF"/>
                  </a:solidFill>
                  <a:prstDash val="solid"/>
                  <a:miter lim="800000"/>
                </a:ln>
                <a:solidFill>
                  <a:srgbClr val="FF5050"/>
                </a:solidFill>
                <a:effectLst>
                  <a:glow rad="101600">
                    <a:schemeClr val="tx1"/>
                  </a:glow>
                  <a:outerShdw blurRad="50800" algn="tl" rotWithShape="0">
                    <a:srgbClr val="000000"/>
                  </a:outerShdw>
                </a:effectLst>
                <a:latin typeface="Calibri" panose="020F0502020204030204" pitchFamily="34" charset="0"/>
              </a:rPr>
            </a:br>
            <a:r>
              <a:rPr lang="en-US" altLang="en-US" sz="4000" b="1" kern="0" dirty="0">
                <a:ln w="17780" cmpd="sng">
                  <a:solidFill>
                    <a:srgbClr val="FFFFFF"/>
                  </a:solidFill>
                  <a:prstDash val="solid"/>
                  <a:miter lim="800000"/>
                </a:ln>
                <a:solidFill>
                  <a:srgbClr val="FF5050"/>
                </a:solidFill>
                <a:effectLst>
                  <a:glow rad="101600">
                    <a:schemeClr val="tx1"/>
                  </a:glow>
                  <a:outerShdw blurRad="50800" algn="tl" rotWithShape="0">
                    <a:srgbClr val="000000"/>
                  </a:outerShdw>
                </a:effectLst>
                <a:latin typeface="Calibri" panose="020F0502020204030204" pitchFamily="34" charset="0"/>
              </a:rPr>
              <a:t> in all wisdom / spiritual understanding</a:t>
            </a:r>
            <a:br>
              <a:rPr lang="en-US" altLang="en-US" sz="4000" b="1" kern="0" dirty="0">
                <a:ln w="17780" cmpd="sng">
                  <a:solidFill>
                    <a:srgbClr val="FFFFFF"/>
                  </a:solidFill>
                  <a:prstDash val="solid"/>
                  <a:miter lim="800000"/>
                </a:ln>
                <a:solidFill>
                  <a:srgbClr val="FF5050"/>
                </a:solidFill>
                <a:effectLst>
                  <a:glow rad="101600">
                    <a:schemeClr val="tx1"/>
                  </a:glow>
                  <a:outerShdw blurRad="50800" algn="tl" rotWithShape="0">
                    <a:srgbClr val="000000"/>
                  </a:outerShdw>
                </a:effectLst>
                <a:latin typeface="Calibri" panose="020F0502020204030204" pitchFamily="34" charset="0"/>
              </a:rPr>
            </a:br>
            <a:r>
              <a:rPr lang="en-US" altLang="en-US" sz="4000" b="1" kern="0" dirty="0">
                <a:ln w="17780" cmpd="sng">
                  <a:solidFill>
                    <a:srgbClr val="FFFFFF"/>
                  </a:solidFill>
                  <a:prstDash val="solid"/>
                  <a:miter lim="800000"/>
                </a:ln>
                <a:solidFill>
                  <a:srgbClr val="FF5050"/>
                </a:solidFill>
                <a:effectLst>
                  <a:glow rad="101600">
                    <a:schemeClr val="tx1"/>
                  </a:glow>
                  <a:outerShdw blurRad="50800" algn="tl" rotWithShape="0">
                    <a:srgbClr val="000000"/>
                  </a:outerShdw>
                </a:effectLst>
                <a:latin typeface="Calibri" panose="020F0502020204030204" pitchFamily="34" charset="0"/>
              </a:rPr>
              <a:t> 	may walk worthy of the Lord </a:t>
            </a:r>
            <a:br>
              <a:rPr lang="en-US" altLang="en-US" sz="4000" b="1" kern="0" dirty="0">
                <a:ln w="17780" cmpd="sng">
                  <a:solidFill>
                    <a:srgbClr val="FFFFFF"/>
                  </a:solidFill>
                  <a:prstDash val="solid"/>
                  <a:miter lim="800000"/>
                </a:ln>
                <a:solidFill>
                  <a:srgbClr val="FF5050"/>
                </a:solidFill>
                <a:effectLst>
                  <a:glow rad="101600">
                    <a:schemeClr val="tx1"/>
                  </a:glow>
                  <a:outerShdw blurRad="50800" algn="tl" rotWithShape="0">
                    <a:srgbClr val="000000"/>
                  </a:outerShdw>
                </a:effectLst>
                <a:latin typeface="Calibri" panose="020F0502020204030204" pitchFamily="34" charset="0"/>
              </a:rPr>
            </a:br>
            <a:r>
              <a:rPr lang="en-US" altLang="en-US" sz="4000" b="1" kern="0" dirty="0">
                <a:ln w="17780" cmpd="sng">
                  <a:solidFill>
                    <a:srgbClr val="FFFFFF"/>
                  </a:solidFill>
                  <a:prstDash val="solid"/>
                  <a:miter lim="800000"/>
                </a:ln>
                <a:solidFill>
                  <a:srgbClr val="FF5050"/>
                </a:solidFill>
                <a:effectLst>
                  <a:glow rad="101600">
                    <a:schemeClr val="tx1"/>
                  </a:glow>
                  <a:outerShdw blurRad="50800" algn="tl" rotWithShape="0">
                    <a:srgbClr val="000000"/>
                  </a:outerShdw>
                </a:effectLst>
                <a:latin typeface="Calibri" panose="020F0502020204030204" pitchFamily="34" charset="0"/>
              </a:rPr>
              <a:t>	      fully pleasing Him, being fruitful</a:t>
            </a:r>
            <a:br>
              <a:rPr lang="en-US" altLang="en-US" sz="4000" b="1" kern="0" dirty="0">
                <a:ln w="17780" cmpd="sng">
                  <a:solidFill>
                    <a:srgbClr val="FFFFFF"/>
                  </a:solidFill>
                  <a:prstDash val="solid"/>
                  <a:miter lim="800000"/>
                </a:ln>
                <a:solidFill>
                  <a:srgbClr val="FF5050"/>
                </a:solidFill>
                <a:effectLst>
                  <a:glow rad="101600">
                    <a:schemeClr val="tx1"/>
                  </a:glow>
                  <a:outerShdw blurRad="50800" algn="tl" rotWithShape="0">
                    <a:srgbClr val="000000"/>
                  </a:outerShdw>
                </a:effectLst>
                <a:latin typeface="Calibri" panose="020F0502020204030204" pitchFamily="34" charset="0"/>
              </a:rPr>
            </a:br>
            <a:r>
              <a:rPr lang="en-US" altLang="en-US" sz="4000" b="1" kern="0" dirty="0">
                <a:ln w="17780" cmpd="sng">
                  <a:solidFill>
                    <a:srgbClr val="FFFFFF"/>
                  </a:solidFill>
                  <a:prstDash val="solid"/>
                  <a:miter lim="800000"/>
                </a:ln>
                <a:solidFill>
                  <a:srgbClr val="FF5050"/>
                </a:solidFill>
                <a:effectLst>
                  <a:glow rad="101600">
                    <a:schemeClr val="tx1"/>
                  </a:glow>
                  <a:outerShdw blurRad="50800" algn="tl" rotWithShape="0">
                    <a:srgbClr val="000000"/>
                  </a:outerShdw>
                </a:effectLst>
                <a:latin typeface="Calibri" panose="020F0502020204030204" pitchFamily="34" charset="0"/>
              </a:rPr>
              <a:t> 		      in every good work</a:t>
            </a:r>
            <a:br>
              <a:rPr lang="en-US" altLang="en-US" sz="40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br>
            <a:br>
              <a:rPr lang="en-US" altLang="en-US" sz="40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br>
            <a:r>
              <a:rPr lang="en-US" altLang="en-US" sz="40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sz="4000" b="1" kern="0" dirty="0">
                <a:ln w="17780" cmpd="sng">
                  <a:solidFill>
                    <a:srgbClr val="FFFFFF"/>
                  </a:solidFill>
                  <a:prstDash val="solid"/>
                  <a:miter lim="800000"/>
                </a:ln>
                <a:solidFill>
                  <a:srgbClr val="00FFFF"/>
                </a:solidFill>
                <a:effectLst>
                  <a:glow rad="101600">
                    <a:schemeClr val="tx1"/>
                  </a:glow>
                  <a:outerShdw blurRad="50800" algn="tl" rotWithShape="0">
                    <a:srgbClr val="000000"/>
                  </a:outerShdw>
                </a:effectLst>
                <a:latin typeface="Calibri" panose="020F0502020204030204" pitchFamily="34" charset="0"/>
              </a:rPr>
              <a:t>● increasing in the knowledge of God</a:t>
            </a:r>
            <a:endParaRPr lang="en-US" altLang="en-US" sz="3200" b="1" i="1" kern="0" dirty="0">
              <a:ln w="17780" cmpd="sng">
                <a:solidFill>
                  <a:srgbClr val="FFFFFF"/>
                </a:solidFill>
                <a:prstDash val="solid"/>
                <a:miter lim="800000"/>
              </a:ln>
              <a:solidFill>
                <a:srgbClr val="00FF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E0398A95-111F-7248-413D-8973AE5F0C17}"/>
              </a:ext>
            </a:extLst>
          </p:cNvPr>
          <p:cNvSpPr txBox="1">
            <a:spLocks noChangeArrowheads="1"/>
          </p:cNvSpPr>
          <p:nvPr/>
        </p:nvSpPr>
        <p:spPr bwMode="auto">
          <a:xfrm>
            <a:off x="2955131" y="1204913"/>
            <a:ext cx="5153026" cy="785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do not cease to pray</a:t>
            </a:r>
          </a:p>
        </p:txBody>
      </p:sp>
      <p:sp>
        <p:nvSpPr>
          <p:cNvPr id="9" name="Rectangle 2">
            <a:extLst>
              <a:ext uri="{FF2B5EF4-FFF2-40B4-BE49-F238E27FC236}">
                <a16:creationId xmlns:a16="http://schemas.microsoft.com/office/drawing/2014/main" id="{A17F6AA1-8ECA-D3FD-9469-C606EE043BDF}"/>
              </a:ext>
            </a:extLst>
          </p:cNvPr>
          <p:cNvSpPr txBox="1">
            <a:spLocks noChangeArrowheads="1"/>
          </p:cNvSpPr>
          <p:nvPr/>
        </p:nvSpPr>
        <p:spPr bwMode="auto">
          <a:xfrm>
            <a:off x="2917031" y="1820079"/>
            <a:ext cx="5815013"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ask that you may be filled </a:t>
            </a:r>
          </a:p>
        </p:txBody>
      </p:sp>
      <p:sp>
        <p:nvSpPr>
          <p:cNvPr id="3" name="Rounded Rectangle 1">
            <a:extLst>
              <a:ext uri="{FF2B5EF4-FFF2-40B4-BE49-F238E27FC236}">
                <a16:creationId xmlns:a16="http://schemas.microsoft.com/office/drawing/2014/main" id="{113F8434-1CDD-8AB2-828C-94298BA33F26}"/>
              </a:ext>
            </a:extLst>
          </p:cNvPr>
          <p:cNvSpPr/>
          <p:nvPr/>
        </p:nvSpPr>
        <p:spPr>
          <a:xfrm>
            <a:off x="5756786" y="1983048"/>
            <a:ext cx="1047801" cy="583172"/>
          </a:xfrm>
          <a:prstGeom prst="roundRect">
            <a:avLst/>
          </a:prstGeom>
          <a:noFill/>
          <a:ln w="57150" cap="flat" cmpd="sng" algn="ctr">
            <a:solidFill>
              <a:srgbClr val="FF0000"/>
            </a:solidFill>
            <a:prstDash val="solid"/>
          </a:ln>
          <a:effectLst>
            <a:glow rad="38100">
              <a:schemeClr val="tx1"/>
            </a:glow>
          </a:effectLst>
        </p:spPr>
        <p:txBody>
          <a:bodyPr rtlCol="0" anchor="ctr"/>
          <a:lstStyle/>
          <a:p>
            <a:pPr algn="ctr" fontAlgn="auto">
              <a:spcBef>
                <a:spcPts val="0"/>
              </a:spcBef>
              <a:spcAft>
                <a:spcPts val="0"/>
              </a:spcAft>
            </a:pPr>
            <a:endParaRPr lang="en-US" kern="0">
              <a:ln w="57150">
                <a:solidFill>
                  <a:prstClr val="black"/>
                </a:solidFill>
              </a:ln>
              <a:solidFill>
                <a:prstClr val="white"/>
              </a:solidFill>
              <a:latin typeface="Arial"/>
            </a:endParaRPr>
          </a:p>
        </p:txBody>
      </p:sp>
      <p:sp>
        <p:nvSpPr>
          <p:cNvPr id="4" name="may">
            <a:extLst>
              <a:ext uri="{FF2B5EF4-FFF2-40B4-BE49-F238E27FC236}">
                <a16:creationId xmlns:a16="http://schemas.microsoft.com/office/drawing/2014/main" id="{DB7536F5-A593-51CD-D29E-B99AF04A84A2}"/>
              </a:ext>
            </a:extLst>
          </p:cNvPr>
          <p:cNvSpPr txBox="1">
            <a:spLocks noChangeArrowheads="1"/>
          </p:cNvSpPr>
          <p:nvPr/>
        </p:nvSpPr>
        <p:spPr bwMode="auto">
          <a:xfrm>
            <a:off x="5546349" y="1835079"/>
            <a:ext cx="1439470" cy="747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may</a:t>
            </a:r>
          </a:p>
        </p:txBody>
      </p:sp>
      <p:sp>
        <p:nvSpPr>
          <p:cNvPr id="10" name="Rectangle 2">
            <a:extLst>
              <a:ext uri="{FF2B5EF4-FFF2-40B4-BE49-F238E27FC236}">
                <a16:creationId xmlns:a16="http://schemas.microsoft.com/office/drawing/2014/main" id="{D8762B1F-902C-0EA2-3EE8-9D213DEA8BE0}"/>
              </a:ext>
            </a:extLst>
          </p:cNvPr>
          <p:cNvSpPr txBox="1">
            <a:spLocks noChangeArrowheads="1"/>
          </p:cNvSpPr>
          <p:nvPr/>
        </p:nvSpPr>
        <p:spPr bwMode="auto">
          <a:xfrm>
            <a:off x="671513" y="2445544"/>
            <a:ext cx="1237366" cy="746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with</a:t>
            </a:r>
          </a:p>
        </p:txBody>
      </p:sp>
      <p:sp>
        <p:nvSpPr>
          <p:cNvPr id="11" name="Rectangle 2">
            <a:extLst>
              <a:ext uri="{FF2B5EF4-FFF2-40B4-BE49-F238E27FC236}">
                <a16:creationId xmlns:a16="http://schemas.microsoft.com/office/drawing/2014/main" id="{CBA479A5-7BF2-226E-9CFA-09D55B359DA2}"/>
              </a:ext>
            </a:extLst>
          </p:cNvPr>
          <p:cNvSpPr txBox="1">
            <a:spLocks noChangeArrowheads="1"/>
          </p:cNvSpPr>
          <p:nvPr/>
        </p:nvSpPr>
        <p:spPr bwMode="auto">
          <a:xfrm>
            <a:off x="2497931" y="2428827"/>
            <a:ext cx="4912803"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knowledge of His will</a:t>
            </a:r>
          </a:p>
        </p:txBody>
      </p:sp>
      <p:sp>
        <p:nvSpPr>
          <p:cNvPr id="12" name="Rectangle 2">
            <a:extLst>
              <a:ext uri="{FF2B5EF4-FFF2-40B4-BE49-F238E27FC236}">
                <a16:creationId xmlns:a16="http://schemas.microsoft.com/office/drawing/2014/main" id="{141AB7F1-2A88-BF6C-DE9A-4051D5FD457F}"/>
              </a:ext>
            </a:extLst>
          </p:cNvPr>
          <p:cNvSpPr txBox="1">
            <a:spLocks noChangeArrowheads="1"/>
          </p:cNvSpPr>
          <p:nvPr/>
        </p:nvSpPr>
        <p:spPr bwMode="auto">
          <a:xfrm>
            <a:off x="7069541" y="2426445"/>
            <a:ext cx="1500578" cy="783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in all</a:t>
            </a:r>
          </a:p>
        </p:txBody>
      </p:sp>
      <p:sp>
        <p:nvSpPr>
          <p:cNvPr id="13" name="Rectangle 2">
            <a:extLst>
              <a:ext uri="{FF2B5EF4-FFF2-40B4-BE49-F238E27FC236}">
                <a16:creationId xmlns:a16="http://schemas.microsoft.com/office/drawing/2014/main" id="{F47687B3-43BD-4BFF-C3E6-B6E332082733}"/>
              </a:ext>
            </a:extLst>
          </p:cNvPr>
          <p:cNvSpPr txBox="1">
            <a:spLocks noChangeArrowheads="1"/>
          </p:cNvSpPr>
          <p:nvPr/>
        </p:nvSpPr>
        <p:spPr bwMode="auto">
          <a:xfrm>
            <a:off x="395786" y="3040594"/>
            <a:ext cx="2266452" cy="781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wisdom</a:t>
            </a:r>
          </a:p>
        </p:txBody>
      </p:sp>
      <p:sp>
        <p:nvSpPr>
          <p:cNvPr id="14" name="Rectangle 2">
            <a:extLst>
              <a:ext uri="{FF2B5EF4-FFF2-40B4-BE49-F238E27FC236}">
                <a16:creationId xmlns:a16="http://schemas.microsoft.com/office/drawing/2014/main" id="{CC1FD64A-E606-15DD-C78B-F630E2E6D457}"/>
              </a:ext>
            </a:extLst>
          </p:cNvPr>
          <p:cNvSpPr txBox="1">
            <a:spLocks noChangeArrowheads="1"/>
          </p:cNvSpPr>
          <p:nvPr/>
        </p:nvSpPr>
        <p:spPr bwMode="auto">
          <a:xfrm>
            <a:off x="3069697" y="3040595"/>
            <a:ext cx="5567097"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spiritual understanding</a:t>
            </a:r>
          </a:p>
        </p:txBody>
      </p:sp>
      <p:sp>
        <p:nvSpPr>
          <p:cNvPr id="15" name="Rectangle 2">
            <a:extLst>
              <a:ext uri="{FF2B5EF4-FFF2-40B4-BE49-F238E27FC236}">
                <a16:creationId xmlns:a16="http://schemas.microsoft.com/office/drawing/2014/main" id="{3E151E51-4A63-CF4B-E685-4F4E3B7A5FFD}"/>
              </a:ext>
            </a:extLst>
          </p:cNvPr>
          <p:cNvSpPr txBox="1">
            <a:spLocks noChangeArrowheads="1"/>
          </p:cNvSpPr>
          <p:nvPr/>
        </p:nvSpPr>
        <p:spPr bwMode="auto">
          <a:xfrm>
            <a:off x="2115402" y="3641096"/>
            <a:ext cx="6673792" cy="799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may walk worthy of the Lord</a:t>
            </a:r>
          </a:p>
        </p:txBody>
      </p:sp>
      <p:sp>
        <p:nvSpPr>
          <p:cNvPr id="16" name="Rounded Rectangle 1">
            <a:extLst>
              <a:ext uri="{FF2B5EF4-FFF2-40B4-BE49-F238E27FC236}">
                <a16:creationId xmlns:a16="http://schemas.microsoft.com/office/drawing/2014/main" id="{FE9CBCBB-B632-B1DF-9A57-A2A1CAB7ACD5}"/>
              </a:ext>
            </a:extLst>
          </p:cNvPr>
          <p:cNvSpPr/>
          <p:nvPr/>
        </p:nvSpPr>
        <p:spPr>
          <a:xfrm>
            <a:off x="2353148" y="3800474"/>
            <a:ext cx="1047801" cy="606223"/>
          </a:xfrm>
          <a:prstGeom prst="roundRect">
            <a:avLst/>
          </a:prstGeom>
          <a:noFill/>
          <a:ln w="57150" cap="flat" cmpd="sng" algn="ctr">
            <a:solidFill>
              <a:srgbClr val="FF0000"/>
            </a:solidFill>
            <a:prstDash val="solid"/>
          </a:ln>
          <a:effectLst>
            <a:glow rad="38100">
              <a:schemeClr val="tx1"/>
            </a:glow>
          </a:effectLst>
        </p:spPr>
        <p:txBody>
          <a:bodyPr rtlCol="0" anchor="ctr"/>
          <a:lstStyle/>
          <a:p>
            <a:pPr algn="ctr" fontAlgn="auto">
              <a:spcBef>
                <a:spcPts val="0"/>
              </a:spcBef>
              <a:spcAft>
                <a:spcPts val="0"/>
              </a:spcAft>
            </a:pPr>
            <a:endParaRPr lang="en-US" kern="0">
              <a:ln w="57150">
                <a:solidFill>
                  <a:prstClr val="black"/>
                </a:solidFill>
              </a:ln>
              <a:solidFill>
                <a:prstClr val="white"/>
              </a:solidFill>
              <a:latin typeface="Arial"/>
            </a:endParaRPr>
          </a:p>
        </p:txBody>
      </p:sp>
      <p:sp>
        <p:nvSpPr>
          <p:cNvPr id="17" name="may">
            <a:extLst>
              <a:ext uri="{FF2B5EF4-FFF2-40B4-BE49-F238E27FC236}">
                <a16:creationId xmlns:a16="http://schemas.microsoft.com/office/drawing/2014/main" id="{C2FA2956-4375-8B11-D59E-D37EC03DC494}"/>
              </a:ext>
            </a:extLst>
          </p:cNvPr>
          <p:cNvSpPr txBox="1">
            <a:spLocks noChangeArrowheads="1"/>
          </p:cNvSpPr>
          <p:nvPr/>
        </p:nvSpPr>
        <p:spPr bwMode="auto">
          <a:xfrm>
            <a:off x="2142711" y="3652506"/>
            <a:ext cx="1439470" cy="777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may</a:t>
            </a:r>
          </a:p>
        </p:txBody>
      </p:sp>
      <p:sp>
        <p:nvSpPr>
          <p:cNvPr id="18" name="Rectangle 2">
            <a:extLst>
              <a:ext uri="{FF2B5EF4-FFF2-40B4-BE49-F238E27FC236}">
                <a16:creationId xmlns:a16="http://schemas.microsoft.com/office/drawing/2014/main" id="{279AC1D9-CAD5-4F0D-BF9E-DFA7AAD38016}"/>
              </a:ext>
            </a:extLst>
          </p:cNvPr>
          <p:cNvSpPr txBox="1">
            <a:spLocks noChangeArrowheads="1"/>
          </p:cNvSpPr>
          <p:nvPr/>
        </p:nvSpPr>
        <p:spPr bwMode="auto">
          <a:xfrm>
            <a:off x="733425" y="4238844"/>
            <a:ext cx="7158550" cy="823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fully pleasing Him, being fruitful</a:t>
            </a:r>
          </a:p>
        </p:txBody>
      </p:sp>
      <p:sp>
        <p:nvSpPr>
          <p:cNvPr id="19" name="Rectangle 2">
            <a:extLst>
              <a:ext uri="{FF2B5EF4-FFF2-40B4-BE49-F238E27FC236}">
                <a16:creationId xmlns:a16="http://schemas.microsoft.com/office/drawing/2014/main" id="{E9640463-3D74-5B1D-A36D-2770AA53F7C7}"/>
              </a:ext>
            </a:extLst>
          </p:cNvPr>
          <p:cNvSpPr txBox="1">
            <a:spLocks noChangeArrowheads="1"/>
          </p:cNvSpPr>
          <p:nvPr/>
        </p:nvSpPr>
        <p:spPr bwMode="auto">
          <a:xfrm>
            <a:off x="7638756" y="4266980"/>
            <a:ext cx="745625" cy="759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in</a:t>
            </a:r>
          </a:p>
        </p:txBody>
      </p:sp>
      <p:sp>
        <p:nvSpPr>
          <p:cNvPr id="20" name="Rectangle 2">
            <a:extLst>
              <a:ext uri="{FF2B5EF4-FFF2-40B4-BE49-F238E27FC236}">
                <a16:creationId xmlns:a16="http://schemas.microsoft.com/office/drawing/2014/main" id="{85C0771A-4746-85DF-E1D3-7F07B91A4D25}"/>
              </a:ext>
            </a:extLst>
          </p:cNvPr>
          <p:cNvSpPr txBox="1">
            <a:spLocks noChangeArrowheads="1"/>
          </p:cNvSpPr>
          <p:nvPr/>
        </p:nvSpPr>
        <p:spPr bwMode="auto">
          <a:xfrm>
            <a:off x="202826" y="4871890"/>
            <a:ext cx="4235823" cy="776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every good work</a:t>
            </a:r>
          </a:p>
        </p:txBody>
      </p:sp>
      <p:sp>
        <p:nvSpPr>
          <p:cNvPr id="21" name="Rectangle 2">
            <a:extLst>
              <a:ext uri="{FF2B5EF4-FFF2-40B4-BE49-F238E27FC236}">
                <a16:creationId xmlns:a16="http://schemas.microsoft.com/office/drawing/2014/main" id="{5258F655-6EFA-F8EE-3D35-87280DCA235A}"/>
              </a:ext>
            </a:extLst>
          </p:cNvPr>
          <p:cNvSpPr txBox="1">
            <a:spLocks noChangeArrowheads="1"/>
          </p:cNvSpPr>
          <p:nvPr/>
        </p:nvSpPr>
        <p:spPr bwMode="auto">
          <a:xfrm>
            <a:off x="4760118" y="4869509"/>
            <a:ext cx="4188905"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increasing in the</a:t>
            </a:r>
          </a:p>
        </p:txBody>
      </p:sp>
      <p:sp>
        <p:nvSpPr>
          <p:cNvPr id="22" name="Rectangle 2">
            <a:extLst>
              <a:ext uri="{FF2B5EF4-FFF2-40B4-BE49-F238E27FC236}">
                <a16:creationId xmlns:a16="http://schemas.microsoft.com/office/drawing/2014/main" id="{AAA72FB9-7738-3051-55CA-BE260052E1DD}"/>
              </a:ext>
            </a:extLst>
          </p:cNvPr>
          <p:cNvSpPr txBox="1">
            <a:spLocks noChangeArrowheads="1"/>
          </p:cNvSpPr>
          <p:nvPr/>
        </p:nvSpPr>
        <p:spPr bwMode="auto">
          <a:xfrm>
            <a:off x="646069" y="5477240"/>
            <a:ext cx="4233111" cy="785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knowledge of God</a:t>
            </a:r>
          </a:p>
        </p:txBody>
      </p:sp>
      <p:sp>
        <p:nvSpPr>
          <p:cNvPr id="6" name="in">
            <a:extLst>
              <a:ext uri="{FF2B5EF4-FFF2-40B4-BE49-F238E27FC236}">
                <a16:creationId xmlns:a16="http://schemas.microsoft.com/office/drawing/2014/main" id="{65523E4A-0CB2-4922-D0D8-9FBEEDCAF8B0}"/>
              </a:ext>
            </a:extLst>
          </p:cNvPr>
          <p:cNvSpPr>
            <a:spLocks noChangeArrowheads="1"/>
          </p:cNvSpPr>
          <p:nvPr/>
        </p:nvSpPr>
        <p:spPr bwMode="auto">
          <a:xfrm>
            <a:off x="7616659" y="4273211"/>
            <a:ext cx="800100" cy="755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7" name="in">
            <a:extLst>
              <a:ext uri="{FF2B5EF4-FFF2-40B4-BE49-F238E27FC236}">
                <a16:creationId xmlns:a16="http://schemas.microsoft.com/office/drawing/2014/main" id="{4471097C-6912-B99E-6060-3252C50A6F50}"/>
              </a:ext>
            </a:extLst>
          </p:cNvPr>
          <p:cNvSpPr>
            <a:spLocks noChangeArrowheads="1"/>
          </p:cNvSpPr>
          <p:nvPr/>
        </p:nvSpPr>
        <p:spPr bwMode="auto">
          <a:xfrm>
            <a:off x="7159459" y="4886246"/>
            <a:ext cx="835746" cy="735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5" name="in">
            <a:extLst>
              <a:ext uri="{FF2B5EF4-FFF2-40B4-BE49-F238E27FC236}">
                <a16:creationId xmlns:a16="http://schemas.microsoft.com/office/drawing/2014/main" id="{5B3DA4AC-9676-C75F-8CF6-29175802B284}"/>
              </a:ext>
            </a:extLst>
          </p:cNvPr>
          <p:cNvSpPr>
            <a:spLocks noChangeArrowheads="1"/>
          </p:cNvSpPr>
          <p:nvPr/>
        </p:nvSpPr>
        <p:spPr bwMode="auto">
          <a:xfrm>
            <a:off x="7110032" y="2457289"/>
            <a:ext cx="800100" cy="730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25" name="Arrow: Bent-Up 9">
            <a:extLst>
              <a:ext uri="{FF2B5EF4-FFF2-40B4-BE49-F238E27FC236}">
                <a16:creationId xmlns:a16="http://schemas.microsoft.com/office/drawing/2014/main" id="{CAE5CB2A-05A3-223A-373B-DB826E550E59}"/>
              </a:ext>
            </a:extLst>
          </p:cNvPr>
          <p:cNvSpPr/>
          <p:nvPr/>
        </p:nvSpPr>
        <p:spPr>
          <a:xfrm rot="5400000">
            <a:off x="662123" y="1116679"/>
            <a:ext cx="349096" cy="352845"/>
          </a:xfrm>
          <a:prstGeom prst="bentUpArrow">
            <a:avLst>
              <a:gd name="adj1" fmla="val 26365"/>
              <a:gd name="adj2" fmla="val 32031"/>
              <a:gd name="adj3" fmla="val 35156"/>
            </a:avLst>
          </a:prstGeom>
          <a:solidFill>
            <a:srgbClr val="2FA6FF"/>
          </a:solidFill>
          <a:ln w="9525">
            <a:solidFill>
              <a:schemeClr val="bg1"/>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6" name="Rectangle 2">
            <a:extLst>
              <a:ext uri="{FF2B5EF4-FFF2-40B4-BE49-F238E27FC236}">
                <a16:creationId xmlns:a16="http://schemas.microsoft.com/office/drawing/2014/main" id="{73B9265C-78B4-2EAB-B2CE-9C5A2253F290}"/>
              </a:ext>
            </a:extLst>
          </p:cNvPr>
          <p:cNvSpPr txBox="1">
            <a:spLocks noChangeArrowheads="1"/>
          </p:cNvSpPr>
          <p:nvPr/>
        </p:nvSpPr>
        <p:spPr bwMode="auto">
          <a:xfrm>
            <a:off x="3970068" y="1531308"/>
            <a:ext cx="847794"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w="17780" cmpd="sng">
                  <a:solidFill>
                    <a:srgbClr val="FFFFFF"/>
                  </a:solidFill>
                  <a:prstDash val="solid"/>
                  <a:miter lim="800000"/>
                </a:ln>
                <a:solidFill>
                  <a:srgbClr val="FF5050"/>
                </a:solidFill>
                <a:effectLst>
                  <a:glow rad="63500">
                    <a:srgbClr val="000000"/>
                  </a:glow>
                  <a:outerShdw blurRad="50800" algn="tl" rotWithShape="0">
                    <a:srgbClr val="000000"/>
                  </a:outerShdw>
                </a:effectLst>
                <a:uLnTx/>
                <a:uFillTx/>
                <a:latin typeface="Calibri" panose="020F0502020204030204" pitchFamily="34" charset="0"/>
                <a:ea typeface="+mj-ea"/>
                <a:cs typeface="+mj-cs"/>
              </a:rPr>
              <a:t>↓</a:t>
            </a:r>
            <a:endParaRPr kumimoji="0" lang="en-US" altLang="en-US" sz="4000" b="1" i="1" u="none" strike="noStrike" kern="0" cap="none" spc="0" normalizeH="0" baseline="0" noProof="0" dirty="0">
              <a:ln w="17780" cmpd="sng">
                <a:solidFill>
                  <a:srgbClr val="FFFFFF"/>
                </a:solidFill>
                <a:prstDash val="solid"/>
                <a:miter lim="800000"/>
              </a:ln>
              <a:solidFill>
                <a:srgbClr val="FF5050"/>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7" name="Arrow: Bent-Up 9">
            <a:extLst>
              <a:ext uri="{FF2B5EF4-FFF2-40B4-BE49-F238E27FC236}">
                <a16:creationId xmlns:a16="http://schemas.microsoft.com/office/drawing/2014/main" id="{32B652E3-6667-A675-AF1E-2419ED7CAB63}"/>
              </a:ext>
            </a:extLst>
          </p:cNvPr>
          <p:cNvSpPr/>
          <p:nvPr/>
        </p:nvSpPr>
        <p:spPr>
          <a:xfrm rot="5400000">
            <a:off x="752738" y="3555080"/>
            <a:ext cx="349096" cy="352845"/>
          </a:xfrm>
          <a:prstGeom prst="bentUpArrow">
            <a:avLst>
              <a:gd name="adj1" fmla="val 26365"/>
              <a:gd name="adj2" fmla="val 32031"/>
              <a:gd name="adj3" fmla="val 35156"/>
            </a:avLst>
          </a:prstGeom>
          <a:solidFill>
            <a:srgbClr val="FF5050"/>
          </a:solidFill>
          <a:ln w="9525">
            <a:solidFill>
              <a:schemeClr val="bg1"/>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8" name="Arrow: Bent-Up 9">
            <a:extLst>
              <a:ext uri="{FF2B5EF4-FFF2-40B4-BE49-F238E27FC236}">
                <a16:creationId xmlns:a16="http://schemas.microsoft.com/office/drawing/2014/main" id="{74E7123F-415C-5807-09CF-902B843D1AEB}"/>
              </a:ext>
            </a:extLst>
          </p:cNvPr>
          <p:cNvSpPr/>
          <p:nvPr/>
        </p:nvSpPr>
        <p:spPr>
          <a:xfrm rot="5400000">
            <a:off x="1411765" y="4152325"/>
            <a:ext cx="349096" cy="352845"/>
          </a:xfrm>
          <a:prstGeom prst="bentUpArrow">
            <a:avLst>
              <a:gd name="adj1" fmla="val 26365"/>
              <a:gd name="adj2" fmla="val 32031"/>
              <a:gd name="adj3" fmla="val 35156"/>
            </a:avLst>
          </a:prstGeom>
          <a:solidFill>
            <a:srgbClr val="FF5050"/>
          </a:solidFill>
          <a:ln w="9525">
            <a:solidFill>
              <a:schemeClr val="bg1"/>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9" name="Rectangle 2">
            <a:extLst>
              <a:ext uri="{FF2B5EF4-FFF2-40B4-BE49-F238E27FC236}">
                <a16:creationId xmlns:a16="http://schemas.microsoft.com/office/drawing/2014/main" id="{0A052BC9-B599-C4C7-07C6-4FEA95157F83}"/>
              </a:ext>
            </a:extLst>
          </p:cNvPr>
          <p:cNvSpPr txBox="1">
            <a:spLocks noChangeArrowheads="1"/>
          </p:cNvSpPr>
          <p:nvPr/>
        </p:nvSpPr>
        <p:spPr bwMode="auto">
          <a:xfrm>
            <a:off x="2054770" y="4558714"/>
            <a:ext cx="847794"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w="17780" cmpd="sng">
                  <a:solidFill>
                    <a:srgbClr val="FFFFFF"/>
                  </a:solidFill>
                  <a:prstDash val="solid"/>
                  <a:miter lim="800000"/>
                </a:ln>
                <a:solidFill>
                  <a:schemeClr val="bg1"/>
                </a:solidFill>
                <a:effectLst>
                  <a:glow rad="63500">
                    <a:srgbClr val="000000"/>
                  </a:glow>
                  <a:outerShdw blurRad="50800" algn="tl" rotWithShape="0">
                    <a:srgbClr val="000000"/>
                  </a:outerShdw>
                </a:effectLst>
                <a:uLnTx/>
                <a:uFillTx/>
                <a:latin typeface="Calibri" panose="020F0502020204030204" pitchFamily="34" charset="0"/>
                <a:ea typeface="+mj-ea"/>
                <a:cs typeface="+mj-cs"/>
              </a:rPr>
              <a:t>→</a:t>
            </a:r>
            <a:endParaRPr kumimoji="0" lang="en-US" altLang="en-US" sz="4000" b="1" i="1" u="none" strike="noStrike" kern="0" cap="none" spc="0" normalizeH="0" baseline="0" noProof="0" dirty="0">
              <a:ln w="17780" cmpd="sng">
                <a:solidFill>
                  <a:srgbClr val="FFFFFF"/>
                </a:solidFill>
                <a:prstDash val="solid"/>
                <a:miter lim="800000"/>
              </a:ln>
              <a:solidFill>
                <a:schemeClr val="bg1"/>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0" name="Rectangle 2">
            <a:extLst>
              <a:ext uri="{FF2B5EF4-FFF2-40B4-BE49-F238E27FC236}">
                <a16:creationId xmlns:a16="http://schemas.microsoft.com/office/drawing/2014/main" id="{4C641200-ABAC-E5E7-DD17-39C70F2BF1B8}"/>
              </a:ext>
            </a:extLst>
          </p:cNvPr>
          <p:cNvSpPr txBox="1">
            <a:spLocks noChangeArrowheads="1"/>
          </p:cNvSpPr>
          <p:nvPr/>
        </p:nvSpPr>
        <p:spPr bwMode="auto">
          <a:xfrm>
            <a:off x="6935689" y="4558714"/>
            <a:ext cx="847794"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w="17780" cmpd="sng">
                  <a:solidFill>
                    <a:srgbClr val="FFFFFF"/>
                  </a:solidFill>
                  <a:prstDash val="solid"/>
                  <a:miter lim="800000"/>
                </a:ln>
                <a:solidFill>
                  <a:schemeClr val="bg1"/>
                </a:solidFill>
                <a:effectLst>
                  <a:glow rad="63500">
                    <a:srgbClr val="000000"/>
                  </a:glow>
                  <a:outerShdw blurRad="50800" algn="tl" rotWithShape="0">
                    <a:srgbClr val="000000"/>
                  </a:outerShdw>
                </a:effectLst>
                <a:uLnTx/>
                <a:uFillTx/>
                <a:latin typeface="Calibri" panose="020F0502020204030204" pitchFamily="34" charset="0"/>
                <a:ea typeface="+mj-ea"/>
                <a:cs typeface="+mj-cs"/>
              </a:rPr>
              <a:t>←</a:t>
            </a:r>
            <a:endParaRPr kumimoji="0" lang="en-US" altLang="en-US" sz="4000" b="1" i="1" u="none" strike="noStrike" kern="0" cap="none" spc="0" normalizeH="0" baseline="0" noProof="0" dirty="0">
              <a:ln w="17780" cmpd="sng">
                <a:solidFill>
                  <a:srgbClr val="FFFFFF"/>
                </a:solidFill>
                <a:prstDash val="solid"/>
                <a:miter lim="800000"/>
              </a:ln>
              <a:solidFill>
                <a:schemeClr val="bg1"/>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1" name="Rectangle 2">
            <a:extLst>
              <a:ext uri="{FF2B5EF4-FFF2-40B4-BE49-F238E27FC236}">
                <a16:creationId xmlns:a16="http://schemas.microsoft.com/office/drawing/2014/main" id="{A75348FB-2CFF-1A72-6D21-117A8BF86BED}"/>
              </a:ext>
            </a:extLst>
          </p:cNvPr>
          <p:cNvSpPr txBox="1">
            <a:spLocks noChangeArrowheads="1"/>
          </p:cNvSpPr>
          <p:nvPr/>
        </p:nvSpPr>
        <p:spPr bwMode="auto">
          <a:xfrm>
            <a:off x="210065" y="299178"/>
            <a:ext cx="879488"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do</a:t>
            </a:r>
            <a:endParaRPr kumimoji="0" lang="en-US" altLang="en-US" sz="40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072" name="Rectangle 6">
            <a:extLst>
              <a:ext uri="{FF2B5EF4-FFF2-40B4-BE49-F238E27FC236}">
                <a16:creationId xmlns:a16="http://schemas.microsoft.com/office/drawing/2014/main" id="{BC547AF7-9898-588D-F8A5-56C16D9E83D9}"/>
              </a:ext>
            </a:extLst>
          </p:cNvPr>
          <p:cNvSpPr>
            <a:spLocks noChangeArrowheads="1"/>
          </p:cNvSpPr>
          <p:nvPr/>
        </p:nvSpPr>
        <p:spPr bwMode="auto">
          <a:xfrm>
            <a:off x="914399" y="924703"/>
            <a:ext cx="1231491" cy="730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ask</a:t>
            </a:r>
          </a:p>
        </p:txBody>
      </p:sp>
      <p:sp>
        <p:nvSpPr>
          <p:cNvPr id="3073" name="Rectangle 6">
            <a:extLst>
              <a:ext uri="{FF2B5EF4-FFF2-40B4-BE49-F238E27FC236}">
                <a16:creationId xmlns:a16="http://schemas.microsoft.com/office/drawing/2014/main" id="{AF1294A1-1B34-5040-416D-28A825A14CB0}"/>
              </a:ext>
            </a:extLst>
          </p:cNvPr>
          <p:cNvSpPr>
            <a:spLocks noChangeArrowheads="1"/>
          </p:cNvSpPr>
          <p:nvPr/>
        </p:nvSpPr>
        <p:spPr bwMode="auto">
          <a:xfrm>
            <a:off x="293154" y="2754758"/>
            <a:ext cx="790852" cy="7246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3075" name="Rectangle 6">
            <a:extLst>
              <a:ext uri="{FF2B5EF4-FFF2-40B4-BE49-F238E27FC236}">
                <a16:creationId xmlns:a16="http://schemas.microsoft.com/office/drawing/2014/main" id="{6B4D2BD0-1612-7FF0-7BFA-D06A902FFFD1}"/>
              </a:ext>
            </a:extLst>
          </p:cNvPr>
          <p:cNvSpPr>
            <a:spLocks noChangeArrowheads="1"/>
          </p:cNvSpPr>
          <p:nvPr/>
        </p:nvSpPr>
        <p:spPr bwMode="auto">
          <a:xfrm>
            <a:off x="2694551" y="4582481"/>
            <a:ext cx="800100" cy="738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3076" name="Rectangle 6">
            <a:extLst>
              <a:ext uri="{FF2B5EF4-FFF2-40B4-BE49-F238E27FC236}">
                <a16:creationId xmlns:a16="http://schemas.microsoft.com/office/drawing/2014/main" id="{A120A6DA-7A67-58DA-5DF5-6E3B1F4E9D7F}"/>
              </a:ext>
            </a:extLst>
          </p:cNvPr>
          <p:cNvSpPr>
            <a:spLocks noChangeArrowheads="1"/>
          </p:cNvSpPr>
          <p:nvPr/>
        </p:nvSpPr>
        <p:spPr bwMode="auto">
          <a:xfrm>
            <a:off x="3082412" y="5803555"/>
            <a:ext cx="797755" cy="72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3077" name="Rectangle 9">
            <a:extLst>
              <a:ext uri="{FF2B5EF4-FFF2-40B4-BE49-F238E27FC236}">
                <a16:creationId xmlns:a16="http://schemas.microsoft.com/office/drawing/2014/main" id="{08E5353A-5591-DF8C-823C-E231AA834AA9}"/>
              </a:ext>
            </a:extLst>
          </p:cNvPr>
          <p:cNvSpPr>
            <a:spLocks noChangeArrowheads="1"/>
          </p:cNvSpPr>
          <p:nvPr/>
        </p:nvSpPr>
        <p:spPr bwMode="auto">
          <a:xfrm>
            <a:off x="4992129" y="2151374"/>
            <a:ext cx="1915190" cy="717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His will</a:t>
            </a:r>
            <a:endParaRPr kumimoji="0" lang="en-US" sz="400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2152444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xit" presetSubtype="32" fill="hold" nodeType="withEffect">
                                  <p:stCondLst>
                                    <p:cond delay="0"/>
                                  </p:stCondLst>
                                  <p:childTnLst>
                                    <p:anim calcmode="lin" valueType="num">
                                      <p:cBhvr>
                                        <p:cTn id="6" dur="1000"/>
                                        <p:tgtEl>
                                          <p:spTgt spid="2"/>
                                        </p:tgtEl>
                                        <p:attrNameLst>
                                          <p:attrName>ppt_w</p:attrName>
                                        </p:attrNameLst>
                                      </p:cBhvr>
                                      <p:tavLst>
                                        <p:tav tm="0">
                                          <p:val>
                                            <p:strVal val="ppt_w"/>
                                          </p:val>
                                        </p:tav>
                                        <p:tav tm="100000">
                                          <p:val>
                                            <p:fltVal val="0"/>
                                          </p:val>
                                        </p:tav>
                                      </p:tavLst>
                                    </p:anim>
                                    <p:anim calcmode="lin" valueType="num">
                                      <p:cBhvr>
                                        <p:cTn id="7" dur="1000"/>
                                        <p:tgtEl>
                                          <p:spTgt spid="2"/>
                                        </p:tgtEl>
                                        <p:attrNameLst>
                                          <p:attrName>ppt_h</p:attrName>
                                        </p:attrNameLst>
                                      </p:cBhvr>
                                      <p:tavLst>
                                        <p:tav tm="0">
                                          <p:val>
                                            <p:strVal val="ppt_h"/>
                                          </p:val>
                                        </p:tav>
                                        <p:tav tm="100000">
                                          <p:val>
                                            <p:fltVal val="0"/>
                                          </p:val>
                                        </p:tav>
                                      </p:tavLst>
                                    </p:anim>
                                    <p:set>
                                      <p:cBhvr>
                                        <p:cTn id="8" dur="1" fill="hold">
                                          <p:stCondLst>
                                            <p:cond delay="999"/>
                                          </p:stCondLst>
                                        </p:cTn>
                                        <p:tgtEl>
                                          <p:spTgt spid="2"/>
                                        </p:tgtEl>
                                        <p:attrNameLst>
                                          <p:attrName>style.visibility</p:attrName>
                                        </p:attrNameLst>
                                      </p:cBhvr>
                                      <p:to>
                                        <p:strVal val="hidden"/>
                                      </p:to>
                                    </p:set>
                                  </p:childTnLst>
                                </p:cTn>
                              </p:par>
                              <p:par>
                                <p:cTn id="9" presetID="9" presetClass="exit" presetSubtype="0" fill="hold" nodeType="withEffect">
                                  <p:stCondLst>
                                    <p:cond delay="0"/>
                                  </p:stCondLst>
                                  <p:childTnLst>
                                    <p:animEffect transition="out" filter="dissolve">
                                      <p:cBhvr>
                                        <p:cTn id="10" dur="1000"/>
                                        <p:tgtEl>
                                          <p:spTgt spid="2"/>
                                        </p:tgtEl>
                                      </p:cBhvr>
                                    </p:animEffect>
                                    <p:set>
                                      <p:cBhvr>
                                        <p:cTn id="11" dur="1" fill="hold">
                                          <p:stCondLst>
                                            <p:cond delay="999"/>
                                          </p:stCondLst>
                                        </p:cTn>
                                        <p:tgtEl>
                                          <p:spTgt spid="2"/>
                                        </p:tgtEl>
                                        <p:attrNameLst>
                                          <p:attrName>style.visibility</p:attrName>
                                        </p:attrNameLst>
                                      </p:cBhvr>
                                      <p:to>
                                        <p:strVal val="hidden"/>
                                      </p:to>
                                    </p:set>
                                  </p:childTnLst>
                                </p:cTn>
                              </p:par>
                              <p:par>
                                <p:cTn id="12" presetID="1" presetClass="entr" presetSubtype="0" fill="hold" grpId="2" nodeType="withEffect">
                                  <p:stCondLst>
                                    <p:cond delay="0"/>
                                  </p:stCondLst>
                                  <p:childTnLst>
                                    <p:set>
                                      <p:cBhvr>
                                        <p:cTn id="13" dur="1" fill="hold">
                                          <p:stCondLst>
                                            <p:cond delay="0"/>
                                          </p:stCondLst>
                                        </p:cTn>
                                        <p:tgtEl>
                                          <p:spTgt spid="307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0"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dissolve">
                                      <p:cBhvr>
                                        <p:cTn id="18" dur="500">
                                          <p:stCondLst>
                                            <p:cond delay="0"/>
                                          </p:stCondLst>
                                        </p:cTn>
                                        <p:tgtEl>
                                          <p:spTgt spid="3"/>
                                        </p:tgtEl>
                                      </p:cBhvr>
                                    </p:animEffect>
                                    <p:anim to="" calcmode="lin" valueType="num">
                                      <p:cBhvr>
                                        <p:cTn id="19" dur="500" fill="hold">
                                          <p:stCondLst>
                                            <p:cond delay="0"/>
                                          </p:stCondLst>
                                        </p:cTn>
                                        <p:tgtEl>
                                          <p:spTgt spid="3"/>
                                        </p:tgtEl>
                                        <p:attrNameLst>
                                          <p:attrName>ppt_w</p:attrName>
                                        </p:attrNameLst>
                                      </p:cBhvr>
                                      <p:tavLst>
                                        <p:tav tm="0">
                                          <p:val>
                                            <p:strVal val="#ppt_w*4"/>
                                          </p:val>
                                        </p:tav>
                                        <p:tav tm="100000">
                                          <p:val>
                                            <p:strVal val="#ppt_w"/>
                                          </p:val>
                                        </p:tav>
                                      </p:tavLst>
                                    </p:anim>
                                    <p:anim to="" calcmode="lin" valueType="num">
                                      <p:cBhvr>
                                        <p:cTn id="20" dur="500" fill="hold">
                                          <p:stCondLst>
                                            <p:cond delay="0"/>
                                          </p:stCondLst>
                                        </p:cTn>
                                        <p:tgtEl>
                                          <p:spTgt spid="3"/>
                                        </p:tgtEl>
                                        <p:attrNameLst>
                                          <p:attrName>ppt_h</p:attrName>
                                        </p:attrNameLst>
                                      </p:cBhvr>
                                      <p:tavLst>
                                        <p:tav tm="0">
                                          <p:val>
                                            <p:strVal val="#ppt_h*4"/>
                                          </p:val>
                                        </p:tav>
                                        <p:tav tm="100000">
                                          <p:val>
                                            <p:strVal val="#ppt_h"/>
                                          </p:val>
                                        </p:tav>
                                      </p:tavLst>
                                    </p:anim>
                                  </p:childTnLst>
                                </p:cTn>
                              </p:par>
                              <p:par>
                                <p:cTn id="21" presetID="23" presetClass="entr" presetSubtype="16"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fltVal val="0"/>
                                          </p:val>
                                        </p:tav>
                                        <p:tav tm="100000">
                                          <p:val>
                                            <p:strVal val="#ppt_w"/>
                                          </p:val>
                                        </p:tav>
                                      </p:tavLst>
                                    </p:anim>
                                    <p:anim calcmode="lin" valueType="num">
                                      <p:cBhvr>
                                        <p:cTn id="24" dur="500" fill="hold"/>
                                        <p:tgtEl>
                                          <p:spTgt spid="4"/>
                                        </p:tgtEl>
                                        <p:attrNameLst>
                                          <p:attrName>ppt_h</p:attrName>
                                        </p:attrNameLst>
                                      </p:cBhvr>
                                      <p:tavLst>
                                        <p:tav tm="0">
                                          <p:val>
                                            <p:fltVal val="0"/>
                                          </p:val>
                                        </p:tav>
                                        <p:tav tm="100000">
                                          <p:val>
                                            <p:strVal val="#ppt_h"/>
                                          </p:val>
                                        </p:tav>
                                      </p:tavLst>
                                    </p:anim>
                                  </p:childTnLst>
                                </p:cTn>
                              </p:par>
                              <p:par>
                                <p:cTn id="25" presetID="0" presetClass="entr" presetSubtype="0" fill="hold" grpId="0" nodeType="withEffect">
                                  <p:stCondLst>
                                    <p:cond delay="400"/>
                                  </p:stCondLst>
                                  <p:childTnLst>
                                    <p:set>
                                      <p:cBhvr>
                                        <p:cTn id="26" dur="1" fill="hold">
                                          <p:stCondLst>
                                            <p:cond delay="0"/>
                                          </p:stCondLst>
                                        </p:cTn>
                                        <p:tgtEl>
                                          <p:spTgt spid="16"/>
                                        </p:tgtEl>
                                        <p:attrNameLst>
                                          <p:attrName>style.visibility</p:attrName>
                                        </p:attrNameLst>
                                      </p:cBhvr>
                                      <p:to>
                                        <p:strVal val="visible"/>
                                      </p:to>
                                    </p:set>
                                    <p:animEffect transition="in" filter="dissolve">
                                      <p:cBhvr>
                                        <p:cTn id="27" dur="500">
                                          <p:stCondLst>
                                            <p:cond delay="0"/>
                                          </p:stCondLst>
                                        </p:cTn>
                                        <p:tgtEl>
                                          <p:spTgt spid="16"/>
                                        </p:tgtEl>
                                      </p:cBhvr>
                                    </p:animEffect>
                                    <p:anim to="" calcmode="lin" valueType="num">
                                      <p:cBhvr>
                                        <p:cTn id="28" dur="500" fill="hold">
                                          <p:stCondLst>
                                            <p:cond delay="0"/>
                                          </p:stCondLst>
                                        </p:cTn>
                                        <p:tgtEl>
                                          <p:spTgt spid="16"/>
                                        </p:tgtEl>
                                        <p:attrNameLst>
                                          <p:attrName>ppt_w</p:attrName>
                                        </p:attrNameLst>
                                      </p:cBhvr>
                                      <p:tavLst>
                                        <p:tav tm="0">
                                          <p:val>
                                            <p:strVal val="#ppt_w*4"/>
                                          </p:val>
                                        </p:tav>
                                        <p:tav tm="100000">
                                          <p:val>
                                            <p:strVal val="#ppt_w"/>
                                          </p:val>
                                        </p:tav>
                                      </p:tavLst>
                                    </p:anim>
                                    <p:anim to="" calcmode="lin" valueType="num">
                                      <p:cBhvr>
                                        <p:cTn id="29" dur="500" fill="hold">
                                          <p:stCondLst>
                                            <p:cond delay="0"/>
                                          </p:stCondLst>
                                        </p:cTn>
                                        <p:tgtEl>
                                          <p:spTgt spid="16"/>
                                        </p:tgtEl>
                                        <p:attrNameLst>
                                          <p:attrName>ppt_h</p:attrName>
                                        </p:attrNameLst>
                                      </p:cBhvr>
                                      <p:tavLst>
                                        <p:tav tm="0">
                                          <p:val>
                                            <p:strVal val="#ppt_h*4"/>
                                          </p:val>
                                        </p:tav>
                                        <p:tav tm="100000">
                                          <p:val>
                                            <p:strVal val="#ppt_h"/>
                                          </p:val>
                                        </p:tav>
                                      </p:tavLst>
                                    </p:anim>
                                  </p:childTnLst>
                                </p:cTn>
                              </p:par>
                              <p:par>
                                <p:cTn id="30" presetID="23" presetClass="entr" presetSubtype="16" fill="hold" grpId="0" nodeType="withEffect">
                                  <p:stCondLst>
                                    <p:cond delay="400"/>
                                  </p:stCondLst>
                                  <p:childTnLst>
                                    <p:set>
                                      <p:cBhvr>
                                        <p:cTn id="31" dur="1" fill="hold">
                                          <p:stCondLst>
                                            <p:cond delay="0"/>
                                          </p:stCondLst>
                                        </p:cTn>
                                        <p:tgtEl>
                                          <p:spTgt spid="17"/>
                                        </p:tgtEl>
                                        <p:attrNameLst>
                                          <p:attrName>style.visibility</p:attrName>
                                        </p:attrNameLst>
                                      </p:cBhvr>
                                      <p:to>
                                        <p:strVal val="visible"/>
                                      </p:to>
                                    </p:set>
                                    <p:anim calcmode="lin" valueType="num">
                                      <p:cBhvr>
                                        <p:cTn id="32" dur="500" fill="hold"/>
                                        <p:tgtEl>
                                          <p:spTgt spid="17"/>
                                        </p:tgtEl>
                                        <p:attrNameLst>
                                          <p:attrName>ppt_w</p:attrName>
                                        </p:attrNameLst>
                                      </p:cBhvr>
                                      <p:tavLst>
                                        <p:tav tm="0">
                                          <p:val>
                                            <p:fltVal val="0"/>
                                          </p:val>
                                        </p:tav>
                                        <p:tav tm="100000">
                                          <p:val>
                                            <p:strVal val="#ppt_w"/>
                                          </p:val>
                                        </p:tav>
                                      </p:tavLst>
                                    </p:anim>
                                    <p:anim calcmode="lin" valueType="num">
                                      <p:cBhvr>
                                        <p:cTn id="33" dur="500" fill="hold"/>
                                        <p:tgtEl>
                                          <p:spTgt spid="17"/>
                                        </p:tgtEl>
                                        <p:attrNameLst>
                                          <p:attrName>ppt_h</p:attrName>
                                        </p:attrNameLst>
                                      </p:cBhvr>
                                      <p:tavLst>
                                        <p:tav tm="0">
                                          <p:val>
                                            <p:fltVal val="0"/>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0" presetClass="entr" presetSubtype="0"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dissolve">
                                      <p:cBhvr>
                                        <p:cTn id="38" dur="500">
                                          <p:stCondLst>
                                            <p:cond delay="0"/>
                                          </p:stCondLst>
                                        </p:cTn>
                                        <p:tgtEl>
                                          <p:spTgt spid="5"/>
                                        </p:tgtEl>
                                      </p:cBhvr>
                                    </p:animEffect>
                                    <p:anim to="" calcmode="lin" valueType="num">
                                      <p:cBhvr>
                                        <p:cTn id="39"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40" dur="500" fill="hold">
                                          <p:stCondLst>
                                            <p:cond delay="0"/>
                                          </p:stCondLst>
                                        </p:cTn>
                                        <p:tgtEl>
                                          <p:spTgt spid="5"/>
                                        </p:tgtEl>
                                        <p:attrNameLst>
                                          <p:attrName>ppt_h</p:attrName>
                                        </p:attrNameLst>
                                      </p:cBhvr>
                                      <p:tavLst>
                                        <p:tav tm="0">
                                          <p:val>
                                            <p:strVal val="#ppt_h*4"/>
                                          </p:val>
                                        </p:tav>
                                        <p:tav tm="100000">
                                          <p:val>
                                            <p:strVal val="#ppt_h"/>
                                          </p:val>
                                        </p:tav>
                                      </p:tavLst>
                                    </p:anim>
                                  </p:childTnLst>
                                </p:cTn>
                              </p:par>
                              <p:par>
                                <p:cTn id="41" presetID="0" presetClass="entr" presetSubtype="0" fill="hold" grpId="0" nodeType="withEffect">
                                  <p:stCondLst>
                                    <p:cond delay="400"/>
                                  </p:stCondLst>
                                  <p:childTnLst>
                                    <p:set>
                                      <p:cBhvr>
                                        <p:cTn id="42" dur="1" fill="hold">
                                          <p:stCondLst>
                                            <p:cond delay="0"/>
                                          </p:stCondLst>
                                        </p:cTn>
                                        <p:tgtEl>
                                          <p:spTgt spid="6"/>
                                        </p:tgtEl>
                                        <p:attrNameLst>
                                          <p:attrName>style.visibility</p:attrName>
                                        </p:attrNameLst>
                                      </p:cBhvr>
                                      <p:to>
                                        <p:strVal val="visible"/>
                                      </p:to>
                                    </p:set>
                                    <p:animEffect transition="in" filter="dissolve">
                                      <p:cBhvr>
                                        <p:cTn id="43" dur="500">
                                          <p:stCondLst>
                                            <p:cond delay="0"/>
                                          </p:stCondLst>
                                        </p:cTn>
                                        <p:tgtEl>
                                          <p:spTgt spid="6"/>
                                        </p:tgtEl>
                                      </p:cBhvr>
                                    </p:animEffect>
                                    <p:anim to="" calcmode="lin" valueType="num">
                                      <p:cBhvr>
                                        <p:cTn id="44"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45" dur="500" fill="hold">
                                          <p:stCondLst>
                                            <p:cond delay="0"/>
                                          </p:stCondLst>
                                        </p:cTn>
                                        <p:tgtEl>
                                          <p:spTgt spid="6"/>
                                        </p:tgtEl>
                                        <p:attrNameLst>
                                          <p:attrName>ppt_h</p:attrName>
                                        </p:attrNameLst>
                                      </p:cBhvr>
                                      <p:tavLst>
                                        <p:tav tm="0">
                                          <p:val>
                                            <p:strVal val="#ppt_h*4"/>
                                          </p:val>
                                        </p:tav>
                                        <p:tav tm="100000">
                                          <p:val>
                                            <p:strVal val="#ppt_h"/>
                                          </p:val>
                                        </p:tav>
                                      </p:tavLst>
                                    </p:anim>
                                  </p:childTnLst>
                                </p:cTn>
                              </p:par>
                              <p:par>
                                <p:cTn id="46" presetID="0" presetClass="entr" presetSubtype="0" fill="hold" grpId="0" nodeType="withEffect">
                                  <p:stCondLst>
                                    <p:cond delay="800"/>
                                  </p:stCondLst>
                                  <p:childTnLst>
                                    <p:set>
                                      <p:cBhvr>
                                        <p:cTn id="47" dur="1" fill="hold">
                                          <p:stCondLst>
                                            <p:cond delay="0"/>
                                          </p:stCondLst>
                                        </p:cTn>
                                        <p:tgtEl>
                                          <p:spTgt spid="7"/>
                                        </p:tgtEl>
                                        <p:attrNameLst>
                                          <p:attrName>style.visibility</p:attrName>
                                        </p:attrNameLst>
                                      </p:cBhvr>
                                      <p:to>
                                        <p:strVal val="visible"/>
                                      </p:to>
                                    </p:set>
                                    <p:animEffect transition="in" filter="dissolve">
                                      <p:cBhvr>
                                        <p:cTn id="48" dur="500">
                                          <p:stCondLst>
                                            <p:cond delay="0"/>
                                          </p:stCondLst>
                                        </p:cTn>
                                        <p:tgtEl>
                                          <p:spTgt spid="7"/>
                                        </p:tgtEl>
                                      </p:cBhvr>
                                    </p:animEffect>
                                    <p:anim to="" calcmode="lin" valueType="num">
                                      <p:cBhvr>
                                        <p:cTn id="49"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50"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250"/>
                                        <p:tgtEl>
                                          <p:spTgt spid="8"/>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fade">
                                      <p:cBhvr>
                                        <p:cTn id="58" dur="250"/>
                                        <p:tgtEl>
                                          <p:spTgt spid="9"/>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fade">
                                      <p:cBhvr>
                                        <p:cTn id="61" dur="250"/>
                                        <p:tgtEl>
                                          <p:spTgt spid="10"/>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1"/>
                                        </p:tgtEl>
                                        <p:attrNameLst>
                                          <p:attrName>style.visibility</p:attrName>
                                        </p:attrNameLst>
                                      </p:cBhvr>
                                      <p:to>
                                        <p:strVal val="visible"/>
                                      </p:to>
                                    </p:set>
                                    <p:animEffect transition="in" filter="fade">
                                      <p:cBhvr>
                                        <p:cTn id="64" dur="250"/>
                                        <p:tgtEl>
                                          <p:spTgt spid="11"/>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fade">
                                      <p:cBhvr>
                                        <p:cTn id="67" dur="250"/>
                                        <p:tgtEl>
                                          <p:spTgt spid="12"/>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3"/>
                                        </p:tgtEl>
                                        <p:attrNameLst>
                                          <p:attrName>style.visibility</p:attrName>
                                        </p:attrNameLst>
                                      </p:cBhvr>
                                      <p:to>
                                        <p:strVal val="visible"/>
                                      </p:to>
                                    </p:set>
                                    <p:animEffect transition="in" filter="fade">
                                      <p:cBhvr>
                                        <p:cTn id="70" dur="250"/>
                                        <p:tgtEl>
                                          <p:spTgt spid="13"/>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4"/>
                                        </p:tgtEl>
                                        <p:attrNameLst>
                                          <p:attrName>style.visibility</p:attrName>
                                        </p:attrNameLst>
                                      </p:cBhvr>
                                      <p:to>
                                        <p:strVal val="visible"/>
                                      </p:to>
                                    </p:set>
                                    <p:animEffect transition="in" filter="fade">
                                      <p:cBhvr>
                                        <p:cTn id="73" dur="250"/>
                                        <p:tgtEl>
                                          <p:spTgt spid="14"/>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5"/>
                                        </p:tgtEl>
                                        <p:attrNameLst>
                                          <p:attrName>style.visibility</p:attrName>
                                        </p:attrNameLst>
                                      </p:cBhvr>
                                      <p:to>
                                        <p:strVal val="visible"/>
                                      </p:to>
                                    </p:set>
                                    <p:animEffect transition="in" filter="fade">
                                      <p:cBhvr>
                                        <p:cTn id="76" dur="250"/>
                                        <p:tgtEl>
                                          <p:spTgt spid="15"/>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18"/>
                                        </p:tgtEl>
                                        <p:attrNameLst>
                                          <p:attrName>style.visibility</p:attrName>
                                        </p:attrNameLst>
                                      </p:cBhvr>
                                      <p:to>
                                        <p:strVal val="visible"/>
                                      </p:to>
                                    </p:set>
                                    <p:animEffect transition="in" filter="fade">
                                      <p:cBhvr>
                                        <p:cTn id="79" dur="250"/>
                                        <p:tgtEl>
                                          <p:spTgt spid="18"/>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19"/>
                                        </p:tgtEl>
                                        <p:attrNameLst>
                                          <p:attrName>style.visibility</p:attrName>
                                        </p:attrNameLst>
                                      </p:cBhvr>
                                      <p:to>
                                        <p:strVal val="visible"/>
                                      </p:to>
                                    </p:set>
                                    <p:animEffect transition="in" filter="fade">
                                      <p:cBhvr>
                                        <p:cTn id="82" dur="250"/>
                                        <p:tgtEl>
                                          <p:spTgt spid="19"/>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20"/>
                                        </p:tgtEl>
                                        <p:attrNameLst>
                                          <p:attrName>style.visibility</p:attrName>
                                        </p:attrNameLst>
                                      </p:cBhvr>
                                      <p:to>
                                        <p:strVal val="visible"/>
                                      </p:to>
                                    </p:set>
                                    <p:animEffect transition="in" filter="fade">
                                      <p:cBhvr>
                                        <p:cTn id="85" dur="250"/>
                                        <p:tgtEl>
                                          <p:spTgt spid="20"/>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21"/>
                                        </p:tgtEl>
                                        <p:attrNameLst>
                                          <p:attrName>style.visibility</p:attrName>
                                        </p:attrNameLst>
                                      </p:cBhvr>
                                      <p:to>
                                        <p:strVal val="visible"/>
                                      </p:to>
                                    </p:set>
                                    <p:animEffect transition="in" filter="fade">
                                      <p:cBhvr>
                                        <p:cTn id="88" dur="250"/>
                                        <p:tgtEl>
                                          <p:spTgt spid="21"/>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22"/>
                                        </p:tgtEl>
                                        <p:attrNameLst>
                                          <p:attrName>style.visibility</p:attrName>
                                        </p:attrNameLst>
                                      </p:cBhvr>
                                      <p:to>
                                        <p:strVal val="visible"/>
                                      </p:to>
                                    </p:set>
                                    <p:animEffect transition="in" filter="fade">
                                      <p:cBhvr>
                                        <p:cTn id="91" dur="250"/>
                                        <p:tgtEl>
                                          <p:spTgt spid="22"/>
                                        </p:tgtEl>
                                      </p:cBhvr>
                                    </p:animEffect>
                                  </p:childTnLst>
                                </p:cTn>
                              </p:par>
                              <p:par>
                                <p:cTn id="92" presetID="42" presetClass="path" presetSubtype="0" accel="50000" decel="50000" fill="hold" grpId="2" nodeType="withEffect">
                                  <p:stCondLst>
                                    <p:cond delay="0"/>
                                  </p:stCondLst>
                                  <p:childTnLst>
                                    <p:animMotion origin="layout" path="M -1.11111E-6 -3.7037E-7 L -0.3283 -0.13356 " pathEditMode="relative" rAng="0" ptsTypes="AA">
                                      <p:cBhvr>
                                        <p:cTn id="93" dur="2000" fill="hold"/>
                                        <p:tgtEl>
                                          <p:spTgt spid="8"/>
                                        </p:tgtEl>
                                        <p:attrNameLst>
                                          <p:attrName>ppt_x</p:attrName>
                                          <p:attrName>ppt_y</p:attrName>
                                        </p:attrNameLst>
                                      </p:cBhvr>
                                      <p:rCtr x="-16424" y="-6690"/>
                                    </p:animMotion>
                                  </p:childTnLst>
                                </p:cTn>
                              </p:par>
                              <p:par>
                                <p:cTn id="94" presetID="42" presetClass="path" presetSubtype="0" accel="50000" decel="50000" fill="hold" grpId="2" nodeType="withEffect">
                                  <p:stCondLst>
                                    <p:cond delay="0"/>
                                  </p:stCondLst>
                                  <p:childTnLst>
                                    <p:animMotion origin="layout" path="M 8.33333E-7 -2.22222E-6 L -0.21111 -0.13403 " pathEditMode="relative" rAng="0" ptsTypes="AA">
                                      <p:cBhvr>
                                        <p:cTn id="95" dur="2000" fill="hold"/>
                                        <p:tgtEl>
                                          <p:spTgt spid="9"/>
                                        </p:tgtEl>
                                        <p:attrNameLst>
                                          <p:attrName>ppt_x</p:attrName>
                                          <p:attrName>ppt_y</p:attrName>
                                        </p:attrNameLst>
                                      </p:cBhvr>
                                      <p:rCtr x="-10556" y="-6713"/>
                                    </p:animMotion>
                                  </p:childTnLst>
                                </p:cTn>
                              </p:par>
                              <p:par>
                                <p:cTn id="96" presetID="42" presetClass="path" presetSubtype="0" accel="50000" decel="50000" fill="hold" grpId="2" nodeType="withEffect">
                                  <p:stCondLst>
                                    <p:cond delay="0"/>
                                  </p:stCondLst>
                                  <p:childTnLst>
                                    <p:animMotion origin="layout" path="M -2.22222E-6 3.7037E-7 L 0.64636 -0.22269 " pathEditMode="relative" rAng="0" ptsTypes="AA">
                                      <p:cBhvr>
                                        <p:cTn id="97" dur="2000" fill="hold"/>
                                        <p:tgtEl>
                                          <p:spTgt spid="10"/>
                                        </p:tgtEl>
                                        <p:attrNameLst>
                                          <p:attrName>ppt_x</p:attrName>
                                          <p:attrName>ppt_y</p:attrName>
                                        </p:attrNameLst>
                                      </p:cBhvr>
                                      <p:rCtr x="32309" y="-11134"/>
                                    </p:animMotion>
                                  </p:childTnLst>
                                </p:cTn>
                              </p:par>
                              <p:par>
                                <p:cTn id="98" presetID="42" presetClass="path" presetSubtype="0" accel="50000" decel="50000" fill="hold" grpId="2" nodeType="withEffect">
                                  <p:stCondLst>
                                    <p:cond delay="0"/>
                                  </p:stCondLst>
                                  <p:childTnLst>
                                    <p:animMotion origin="layout" path="M 3.33333E-6 3.7037E-7 L -0.05434 -0.04491 " pathEditMode="relative" rAng="0" ptsTypes="AA">
                                      <p:cBhvr>
                                        <p:cTn id="99" dur="2000" fill="hold"/>
                                        <p:tgtEl>
                                          <p:spTgt spid="11"/>
                                        </p:tgtEl>
                                        <p:attrNameLst>
                                          <p:attrName>ppt_x</p:attrName>
                                          <p:attrName>ppt_y</p:attrName>
                                        </p:attrNameLst>
                                      </p:cBhvr>
                                      <p:rCtr x="-2726" y="-2245"/>
                                    </p:animMotion>
                                  </p:childTnLst>
                                </p:cTn>
                              </p:par>
                              <p:par>
                                <p:cTn id="100" presetID="42" presetClass="path" presetSubtype="0" accel="50000" decel="50000" fill="hold" grpId="2" nodeType="withEffect">
                                  <p:stCondLst>
                                    <p:cond delay="0"/>
                                  </p:stCondLst>
                                  <p:childTnLst>
                                    <p:animMotion origin="layout" path="M 1.66667E-6 3.7037E-7 L -0.74636 0.04398 " pathEditMode="relative" rAng="0" ptsTypes="AA">
                                      <p:cBhvr>
                                        <p:cTn id="101" dur="2000" fill="hold"/>
                                        <p:tgtEl>
                                          <p:spTgt spid="12"/>
                                        </p:tgtEl>
                                        <p:attrNameLst>
                                          <p:attrName>ppt_x</p:attrName>
                                          <p:attrName>ppt_y</p:attrName>
                                        </p:attrNameLst>
                                      </p:cBhvr>
                                      <p:rCtr x="-37326" y="2199"/>
                                    </p:animMotion>
                                  </p:childTnLst>
                                </p:cTn>
                              </p:par>
                              <p:par>
                                <p:cTn id="102" presetID="42" presetClass="path" presetSubtype="0" accel="50000" decel="50000" fill="hold" grpId="2" nodeType="withEffect">
                                  <p:stCondLst>
                                    <p:cond delay="0"/>
                                  </p:stCondLst>
                                  <p:childTnLst>
                                    <p:animMotion origin="layout" path="M 2.5E-6 -1.48148E-6 L 0.10104 -0.04537 " pathEditMode="relative" rAng="0" ptsTypes="AA">
                                      <p:cBhvr>
                                        <p:cTn id="103" dur="2000" fill="hold"/>
                                        <p:tgtEl>
                                          <p:spTgt spid="13"/>
                                        </p:tgtEl>
                                        <p:attrNameLst>
                                          <p:attrName>ppt_x</p:attrName>
                                          <p:attrName>ppt_y</p:attrName>
                                        </p:attrNameLst>
                                      </p:cBhvr>
                                      <p:rCtr x="5052" y="-2269"/>
                                    </p:animMotion>
                                  </p:childTnLst>
                                </p:cTn>
                              </p:par>
                              <p:par>
                                <p:cTn id="104" presetID="42" presetClass="path" presetSubtype="0" accel="50000" decel="50000" fill="hold" grpId="2" nodeType="withEffect">
                                  <p:stCondLst>
                                    <p:cond delay="0"/>
                                  </p:stCondLst>
                                  <p:childTnLst>
                                    <p:animMotion origin="layout" path="M -4.16667E-6 0 L 0.03733 -0.04514 " pathEditMode="relative" rAng="0" ptsTypes="AA">
                                      <p:cBhvr>
                                        <p:cTn id="105" dur="2000" fill="hold"/>
                                        <p:tgtEl>
                                          <p:spTgt spid="14"/>
                                        </p:tgtEl>
                                        <p:attrNameLst>
                                          <p:attrName>ppt_x</p:attrName>
                                          <p:attrName>ppt_y</p:attrName>
                                        </p:attrNameLst>
                                      </p:cBhvr>
                                      <p:rCtr x="1858" y="-2269"/>
                                    </p:animMotion>
                                  </p:childTnLst>
                                </p:cTn>
                              </p:par>
                              <p:par>
                                <p:cTn id="106" presetID="42" presetClass="path" presetSubtype="0" accel="50000" decel="50000" fill="hold" grpId="2" nodeType="withEffect">
                                  <p:stCondLst>
                                    <p:cond delay="0"/>
                                  </p:stCondLst>
                                  <p:childTnLst>
                                    <p:animMotion origin="layout" path="M -4.16667E-6 -3.7037E-7 L -0.12274 -0.04537 " pathEditMode="relative" rAng="0" ptsTypes="AA">
                                      <p:cBhvr>
                                        <p:cTn id="107" dur="2000" fill="hold"/>
                                        <p:tgtEl>
                                          <p:spTgt spid="15"/>
                                        </p:tgtEl>
                                        <p:attrNameLst>
                                          <p:attrName>ppt_x</p:attrName>
                                          <p:attrName>ppt_y</p:attrName>
                                        </p:attrNameLst>
                                      </p:cBhvr>
                                      <p:rCtr x="-6146" y="-2269"/>
                                    </p:animMotion>
                                  </p:childTnLst>
                                </p:cTn>
                              </p:par>
                              <p:par>
                                <p:cTn id="108" presetID="42" presetClass="path" presetSubtype="0" accel="50000" decel="50000" fill="hold" grpId="2" nodeType="withEffect">
                                  <p:stCondLst>
                                    <p:cond delay="0"/>
                                  </p:stCondLst>
                                  <p:childTnLst>
                                    <p:animMotion origin="layout" path="M 2.22222E-6 7.40741E-7 L 0.11475 -0.04537 " pathEditMode="relative" rAng="0" ptsTypes="AA">
                                      <p:cBhvr>
                                        <p:cTn id="109" dur="2000" fill="hold"/>
                                        <p:tgtEl>
                                          <p:spTgt spid="18"/>
                                        </p:tgtEl>
                                        <p:attrNameLst>
                                          <p:attrName>ppt_x</p:attrName>
                                          <p:attrName>ppt_y</p:attrName>
                                        </p:attrNameLst>
                                      </p:cBhvr>
                                      <p:rCtr x="5729" y="-2269"/>
                                    </p:animMotion>
                                  </p:childTnLst>
                                </p:cTn>
                              </p:par>
                              <p:par>
                                <p:cTn id="110" presetID="42" presetClass="path" presetSubtype="0" accel="50000" decel="50000" fill="hold" grpId="2" nodeType="withEffect">
                                  <p:stCondLst>
                                    <p:cond delay="0"/>
                                  </p:stCondLst>
                                  <p:childTnLst>
                                    <p:animMotion origin="layout" path="M -1.66667E-6 3.7037E-6 L -0.53802 0.04398 " pathEditMode="relative" rAng="0" ptsTypes="AA">
                                      <p:cBhvr>
                                        <p:cTn id="111" dur="2000" fill="hold"/>
                                        <p:tgtEl>
                                          <p:spTgt spid="19"/>
                                        </p:tgtEl>
                                        <p:attrNameLst>
                                          <p:attrName>ppt_x</p:attrName>
                                          <p:attrName>ppt_y</p:attrName>
                                        </p:attrNameLst>
                                      </p:cBhvr>
                                      <p:rCtr x="-26910" y="2199"/>
                                    </p:animMotion>
                                  </p:childTnLst>
                                </p:cTn>
                              </p:par>
                              <p:par>
                                <p:cTn id="112" presetID="42" presetClass="path" presetSubtype="0" accel="50000" decel="50000" fill="hold" grpId="2" nodeType="withEffect">
                                  <p:stCondLst>
                                    <p:cond delay="0"/>
                                  </p:stCondLst>
                                  <p:childTnLst>
                                    <p:animMotion origin="layout" path="M 5.55556E-7 1.85185E-6 L 0.31198 -0.04537 " pathEditMode="relative" rAng="0" ptsTypes="AA">
                                      <p:cBhvr>
                                        <p:cTn id="113" dur="2000" fill="hold"/>
                                        <p:tgtEl>
                                          <p:spTgt spid="20"/>
                                        </p:tgtEl>
                                        <p:attrNameLst>
                                          <p:attrName>ppt_x</p:attrName>
                                          <p:attrName>ppt_y</p:attrName>
                                        </p:attrNameLst>
                                      </p:cBhvr>
                                      <p:rCtr x="15590" y="-2269"/>
                                    </p:animMotion>
                                  </p:childTnLst>
                                </p:cTn>
                              </p:par>
                              <p:par>
                                <p:cTn id="114" presetID="42" presetClass="path" presetSubtype="0" accel="50000" decel="50000" fill="hold" grpId="2" nodeType="withEffect">
                                  <p:stCondLst>
                                    <p:cond delay="0"/>
                                  </p:stCondLst>
                                  <p:childTnLst>
                                    <p:animMotion origin="layout" path="M 8.33333E-7 3.33333E-6 L -0.4474 0.13264 " pathEditMode="relative" rAng="0" ptsTypes="AA">
                                      <p:cBhvr>
                                        <p:cTn id="115" dur="2000" fill="hold"/>
                                        <p:tgtEl>
                                          <p:spTgt spid="21"/>
                                        </p:tgtEl>
                                        <p:attrNameLst>
                                          <p:attrName>ppt_x</p:attrName>
                                          <p:attrName>ppt_y</p:attrName>
                                        </p:attrNameLst>
                                      </p:cBhvr>
                                      <p:rCtr x="-22378" y="6620"/>
                                    </p:animMotion>
                                  </p:childTnLst>
                                </p:cTn>
                              </p:par>
                              <p:par>
                                <p:cTn id="116" presetID="42" presetClass="path" presetSubtype="0" accel="50000" decel="50000" fill="hold" grpId="2" nodeType="withEffect">
                                  <p:stCondLst>
                                    <p:cond delay="0"/>
                                  </p:stCondLst>
                                  <p:childTnLst>
                                    <p:animMotion origin="layout" path="M -3.33333E-6 2.96296E-6 L 0.41372 0.04421 " pathEditMode="relative" rAng="0" ptsTypes="AA">
                                      <p:cBhvr>
                                        <p:cTn id="117" dur="2000" fill="hold"/>
                                        <p:tgtEl>
                                          <p:spTgt spid="22"/>
                                        </p:tgtEl>
                                        <p:attrNameLst>
                                          <p:attrName>ppt_x</p:attrName>
                                          <p:attrName>ppt_y</p:attrName>
                                        </p:attrNameLst>
                                      </p:cBhvr>
                                      <p:rCtr x="20677" y="2199"/>
                                    </p:animMotion>
                                  </p:childTnLst>
                                </p:cTn>
                              </p:par>
                              <p:par>
                                <p:cTn id="118" presetID="10" presetClass="exit" presetSubtype="0" fill="hold" grpId="1" nodeType="withEffect">
                                  <p:stCondLst>
                                    <p:cond delay="0"/>
                                  </p:stCondLst>
                                  <p:childTnLst>
                                    <p:animEffect transition="out" filter="fade">
                                      <p:cBhvr>
                                        <p:cTn id="119" dur="1250"/>
                                        <p:tgtEl>
                                          <p:spTgt spid="3074"/>
                                        </p:tgtEl>
                                      </p:cBhvr>
                                    </p:animEffect>
                                    <p:set>
                                      <p:cBhvr>
                                        <p:cTn id="120" dur="1" fill="hold">
                                          <p:stCondLst>
                                            <p:cond delay="1249"/>
                                          </p:stCondLst>
                                        </p:cTn>
                                        <p:tgtEl>
                                          <p:spTgt spid="3074"/>
                                        </p:tgtEl>
                                        <p:attrNameLst>
                                          <p:attrName>style.visibility</p:attrName>
                                        </p:attrNameLst>
                                      </p:cBhvr>
                                      <p:to>
                                        <p:strVal val="hidden"/>
                                      </p:to>
                                    </p:set>
                                  </p:childTnLst>
                                </p:cTn>
                              </p:par>
                              <p:par>
                                <p:cTn id="121" presetID="10" presetClass="exit" presetSubtype="0" fill="hold" grpId="1" nodeType="withEffect">
                                  <p:stCondLst>
                                    <p:cond delay="0"/>
                                  </p:stCondLst>
                                  <p:childTnLst>
                                    <p:animEffect transition="out" filter="fade">
                                      <p:cBhvr>
                                        <p:cTn id="122" dur="500"/>
                                        <p:tgtEl>
                                          <p:spTgt spid="3"/>
                                        </p:tgtEl>
                                      </p:cBhvr>
                                    </p:animEffect>
                                    <p:set>
                                      <p:cBhvr>
                                        <p:cTn id="123" dur="1" fill="hold">
                                          <p:stCondLst>
                                            <p:cond delay="499"/>
                                          </p:stCondLst>
                                        </p:cTn>
                                        <p:tgtEl>
                                          <p:spTgt spid="3"/>
                                        </p:tgtEl>
                                        <p:attrNameLst>
                                          <p:attrName>style.visibility</p:attrName>
                                        </p:attrNameLst>
                                      </p:cBhvr>
                                      <p:to>
                                        <p:strVal val="hidden"/>
                                      </p:to>
                                    </p:set>
                                  </p:childTnLst>
                                </p:cTn>
                              </p:par>
                              <p:par>
                                <p:cTn id="124" presetID="10" presetClass="exit" presetSubtype="0" fill="hold" grpId="1" nodeType="withEffect">
                                  <p:stCondLst>
                                    <p:cond delay="0"/>
                                  </p:stCondLst>
                                  <p:childTnLst>
                                    <p:animEffect transition="out" filter="fade">
                                      <p:cBhvr>
                                        <p:cTn id="125" dur="500"/>
                                        <p:tgtEl>
                                          <p:spTgt spid="4"/>
                                        </p:tgtEl>
                                      </p:cBhvr>
                                    </p:animEffect>
                                    <p:set>
                                      <p:cBhvr>
                                        <p:cTn id="126" dur="1" fill="hold">
                                          <p:stCondLst>
                                            <p:cond delay="499"/>
                                          </p:stCondLst>
                                        </p:cTn>
                                        <p:tgtEl>
                                          <p:spTgt spid="4"/>
                                        </p:tgtEl>
                                        <p:attrNameLst>
                                          <p:attrName>style.visibility</p:attrName>
                                        </p:attrNameLst>
                                      </p:cBhvr>
                                      <p:to>
                                        <p:strVal val="hidden"/>
                                      </p:to>
                                    </p:set>
                                  </p:childTnLst>
                                </p:cTn>
                              </p:par>
                              <p:par>
                                <p:cTn id="127" presetID="10" presetClass="exit" presetSubtype="0" fill="hold" grpId="1" nodeType="withEffect">
                                  <p:stCondLst>
                                    <p:cond delay="0"/>
                                  </p:stCondLst>
                                  <p:childTnLst>
                                    <p:animEffect transition="out" filter="fade">
                                      <p:cBhvr>
                                        <p:cTn id="128" dur="500"/>
                                        <p:tgtEl>
                                          <p:spTgt spid="16"/>
                                        </p:tgtEl>
                                      </p:cBhvr>
                                    </p:animEffect>
                                    <p:set>
                                      <p:cBhvr>
                                        <p:cTn id="129" dur="1" fill="hold">
                                          <p:stCondLst>
                                            <p:cond delay="499"/>
                                          </p:stCondLst>
                                        </p:cTn>
                                        <p:tgtEl>
                                          <p:spTgt spid="16"/>
                                        </p:tgtEl>
                                        <p:attrNameLst>
                                          <p:attrName>style.visibility</p:attrName>
                                        </p:attrNameLst>
                                      </p:cBhvr>
                                      <p:to>
                                        <p:strVal val="hidden"/>
                                      </p:to>
                                    </p:set>
                                  </p:childTnLst>
                                </p:cTn>
                              </p:par>
                              <p:par>
                                <p:cTn id="130" presetID="10" presetClass="exit" presetSubtype="0" fill="hold" grpId="1" nodeType="withEffect">
                                  <p:stCondLst>
                                    <p:cond delay="0"/>
                                  </p:stCondLst>
                                  <p:childTnLst>
                                    <p:animEffect transition="out" filter="fade">
                                      <p:cBhvr>
                                        <p:cTn id="131" dur="500"/>
                                        <p:tgtEl>
                                          <p:spTgt spid="17"/>
                                        </p:tgtEl>
                                      </p:cBhvr>
                                    </p:animEffect>
                                    <p:set>
                                      <p:cBhvr>
                                        <p:cTn id="132" dur="1" fill="hold">
                                          <p:stCondLst>
                                            <p:cond delay="499"/>
                                          </p:stCondLst>
                                        </p:cTn>
                                        <p:tgtEl>
                                          <p:spTgt spid="17"/>
                                        </p:tgtEl>
                                        <p:attrNameLst>
                                          <p:attrName>style.visibility</p:attrName>
                                        </p:attrNameLst>
                                      </p:cBhvr>
                                      <p:to>
                                        <p:strVal val="hidden"/>
                                      </p:to>
                                    </p:set>
                                  </p:childTnLst>
                                </p:cTn>
                              </p:par>
                              <p:par>
                                <p:cTn id="133" presetID="10" presetClass="exit" presetSubtype="0" fill="hold" grpId="1" nodeType="withEffect">
                                  <p:stCondLst>
                                    <p:cond delay="0"/>
                                  </p:stCondLst>
                                  <p:childTnLst>
                                    <p:animEffect transition="out" filter="fade">
                                      <p:cBhvr>
                                        <p:cTn id="134" dur="500"/>
                                        <p:tgtEl>
                                          <p:spTgt spid="5"/>
                                        </p:tgtEl>
                                      </p:cBhvr>
                                    </p:animEffect>
                                    <p:set>
                                      <p:cBhvr>
                                        <p:cTn id="135" dur="1" fill="hold">
                                          <p:stCondLst>
                                            <p:cond delay="499"/>
                                          </p:stCondLst>
                                        </p:cTn>
                                        <p:tgtEl>
                                          <p:spTgt spid="5"/>
                                        </p:tgtEl>
                                        <p:attrNameLst>
                                          <p:attrName>style.visibility</p:attrName>
                                        </p:attrNameLst>
                                      </p:cBhvr>
                                      <p:to>
                                        <p:strVal val="hidden"/>
                                      </p:to>
                                    </p:set>
                                  </p:childTnLst>
                                </p:cTn>
                              </p:par>
                              <p:par>
                                <p:cTn id="136" presetID="10" presetClass="exit" presetSubtype="0" fill="hold" grpId="1" nodeType="withEffect">
                                  <p:stCondLst>
                                    <p:cond delay="0"/>
                                  </p:stCondLst>
                                  <p:childTnLst>
                                    <p:animEffect transition="out" filter="fade">
                                      <p:cBhvr>
                                        <p:cTn id="137" dur="500"/>
                                        <p:tgtEl>
                                          <p:spTgt spid="6"/>
                                        </p:tgtEl>
                                      </p:cBhvr>
                                    </p:animEffect>
                                    <p:set>
                                      <p:cBhvr>
                                        <p:cTn id="138" dur="1" fill="hold">
                                          <p:stCondLst>
                                            <p:cond delay="499"/>
                                          </p:stCondLst>
                                        </p:cTn>
                                        <p:tgtEl>
                                          <p:spTgt spid="6"/>
                                        </p:tgtEl>
                                        <p:attrNameLst>
                                          <p:attrName>style.visibility</p:attrName>
                                        </p:attrNameLst>
                                      </p:cBhvr>
                                      <p:to>
                                        <p:strVal val="hidden"/>
                                      </p:to>
                                    </p:set>
                                  </p:childTnLst>
                                </p:cTn>
                              </p:par>
                              <p:par>
                                <p:cTn id="139" presetID="10" presetClass="exit" presetSubtype="0" fill="hold" grpId="1" nodeType="withEffect">
                                  <p:stCondLst>
                                    <p:cond delay="0"/>
                                  </p:stCondLst>
                                  <p:childTnLst>
                                    <p:animEffect transition="out" filter="fade">
                                      <p:cBhvr>
                                        <p:cTn id="140" dur="500"/>
                                        <p:tgtEl>
                                          <p:spTgt spid="7"/>
                                        </p:tgtEl>
                                      </p:cBhvr>
                                    </p:animEffect>
                                    <p:set>
                                      <p:cBhvr>
                                        <p:cTn id="141" dur="1" fill="hold">
                                          <p:stCondLst>
                                            <p:cond delay="499"/>
                                          </p:stCondLst>
                                        </p:cTn>
                                        <p:tgtEl>
                                          <p:spTgt spid="7"/>
                                        </p:tgtEl>
                                        <p:attrNameLst>
                                          <p:attrName>style.visibility</p:attrName>
                                        </p:attrNameLst>
                                      </p:cBhvr>
                                      <p:to>
                                        <p:strVal val="hidden"/>
                                      </p:to>
                                    </p:set>
                                  </p:childTnLst>
                                </p:cTn>
                              </p:par>
                            </p:childTnLst>
                          </p:cTn>
                        </p:par>
                        <p:par>
                          <p:cTn id="142" fill="hold">
                            <p:stCondLst>
                              <p:cond delay="2000"/>
                            </p:stCondLst>
                            <p:childTnLst>
                              <p:par>
                                <p:cTn id="143" presetID="10" presetClass="entr" presetSubtype="0" fill="hold" grpId="0" nodeType="afterEffect">
                                  <p:stCondLst>
                                    <p:cond delay="0"/>
                                  </p:stCondLst>
                                  <p:childTnLst>
                                    <p:set>
                                      <p:cBhvr>
                                        <p:cTn id="144" dur="1" fill="hold">
                                          <p:stCondLst>
                                            <p:cond delay="0"/>
                                          </p:stCondLst>
                                        </p:cTn>
                                        <p:tgtEl>
                                          <p:spTgt spid="24"/>
                                        </p:tgtEl>
                                        <p:attrNameLst>
                                          <p:attrName>style.visibility</p:attrName>
                                        </p:attrNameLst>
                                      </p:cBhvr>
                                      <p:to>
                                        <p:strVal val="visible"/>
                                      </p:to>
                                    </p:set>
                                    <p:animEffect transition="in" filter="fade">
                                      <p:cBhvr>
                                        <p:cTn id="145" dur="250"/>
                                        <p:tgtEl>
                                          <p:spTgt spid="24"/>
                                        </p:tgtEl>
                                      </p:cBhvr>
                                    </p:animEffect>
                                  </p:childTnLst>
                                </p:cTn>
                              </p:par>
                              <p:par>
                                <p:cTn id="146" presetID="10" presetClass="exit" presetSubtype="0" fill="hold" grpId="1" nodeType="withEffect">
                                  <p:stCondLst>
                                    <p:cond delay="0"/>
                                  </p:stCondLst>
                                  <p:childTnLst>
                                    <p:animEffect transition="out" filter="fade">
                                      <p:cBhvr>
                                        <p:cTn id="147" dur="500"/>
                                        <p:tgtEl>
                                          <p:spTgt spid="8"/>
                                        </p:tgtEl>
                                      </p:cBhvr>
                                    </p:animEffect>
                                    <p:set>
                                      <p:cBhvr>
                                        <p:cTn id="148" dur="1" fill="hold">
                                          <p:stCondLst>
                                            <p:cond delay="499"/>
                                          </p:stCondLst>
                                        </p:cTn>
                                        <p:tgtEl>
                                          <p:spTgt spid="8"/>
                                        </p:tgtEl>
                                        <p:attrNameLst>
                                          <p:attrName>style.visibility</p:attrName>
                                        </p:attrNameLst>
                                      </p:cBhvr>
                                      <p:to>
                                        <p:strVal val="hidden"/>
                                      </p:to>
                                    </p:set>
                                  </p:childTnLst>
                                </p:cTn>
                              </p:par>
                              <p:par>
                                <p:cTn id="149" presetID="10" presetClass="exit" presetSubtype="0" fill="hold" grpId="1" nodeType="withEffect">
                                  <p:stCondLst>
                                    <p:cond delay="0"/>
                                  </p:stCondLst>
                                  <p:childTnLst>
                                    <p:animEffect transition="out" filter="fade">
                                      <p:cBhvr>
                                        <p:cTn id="150" dur="500"/>
                                        <p:tgtEl>
                                          <p:spTgt spid="9"/>
                                        </p:tgtEl>
                                      </p:cBhvr>
                                    </p:animEffect>
                                    <p:set>
                                      <p:cBhvr>
                                        <p:cTn id="151" dur="1" fill="hold">
                                          <p:stCondLst>
                                            <p:cond delay="499"/>
                                          </p:stCondLst>
                                        </p:cTn>
                                        <p:tgtEl>
                                          <p:spTgt spid="9"/>
                                        </p:tgtEl>
                                        <p:attrNameLst>
                                          <p:attrName>style.visibility</p:attrName>
                                        </p:attrNameLst>
                                      </p:cBhvr>
                                      <p:to>
                                        <p:strVal val="hidden"/>
                                      </p:to>
                                    </p:set>
                                  </p:childTnLst>
                                </p:cTn>
                              </p:par>
                              <p:par>
                                <p:cTn id="152" presetID="10" presetClass="exit" presetSubtype="0" fill="hold" grpId="1" nodeType="withEffect">
                                  <p:stCondLst>
                                    <p:cond delay="0"/>
                                  </p:stCondLst>
                                  <p:childTnLst>
                                    <p:animEffect transition="out" filter="fade">
                                      <p:cBhvr>
                                        <p:cTn id="153" dur="500"/>
                                        <p:tgtEl>
                                          <p:spTgt spid="10"/>
                                        </p:tgtEl>
                                      </p:cBhvr>
                                    </p:animEffect>
                                    <p:set>
                                      <p:cBhvr>
                                        <p:cTn id="154" dur="1" fill="hold">
                                          <p:stCondLst>
                                            <p:cond delay="499"/>
                                          </p:stCondLst>
                                        </p:cTn>
                                        <p:tgtEl>
                                          <p:spTgt spid="10"/>
                                        </p:tgtEl>
                                        <p:attrNameLst>
                                          <p:attrName>style.visibility</p:attrName>
                                        </p:attrNameLst>
                                      </p:cBhvr>
                                      <p:to>
                                        <p:strVal val="hidden"/>
                                      </p:to>
                                    </p:set>
                                  </p:childTnLst>
                                </p:cTn>
                              </p:par>
                              <p:par>
                                <p:cTn id="155" presetID="10" presetClass="exit" presetSubtype="0" fill="hold" grpId="1" nodeType="withEffect">
                                  <p:stCondLst>
                                    <p:cond delay="0"/>
                                  </p:stCondLst>
                                  <p:childTnLst>
                                    <p:animEffect transition="out" filter="fade">
                                      <p:cBhvr>
                                        <p:cTn id="156" dur="500"/>
                                        <p:tgtEl>
                                          <p:spTgt spid="11"/>
                                        </p:tgtEl>
                                      </p:cBhvr>
                                    </p:animEffect>
                                    <p:set>
                                      <p:cBhvr>
                                        <p:cTn id="157" dur="1" fill="hold">
                                          <p:stCondLst>
                                            <p:cond delay="499"/>
                                          </p:stCondLst>
                                        </p:cTn>
                                        <p:tgtEl>
                                          <p:spTgt spid="11"/>
                                        </p:tgtEl>
                                        <p:attrNameLst>
                                          <p:attrName>style.visibility</p:attrName>
                                        </p:attrNameLst>
                                      </p:cBhvr>
                                      <p:to>
                                        <p:strVal val="hidden"/>
                                      </p:to>
                                    </p:set>
                                  </p:childTnLst>
                                </p:cTn>
                              </p:par>
                              <p:par>
                                <p:cTn id="158" presetID="10" presetClass="exit" presetSubtype="0" fill="hold" grpId="1" nodeType="withEffect">
                                  <p:stCondLst>
                                    <p:cond delay="0"/>
                                  </p:stCondLst>
                                  <p:childTnLst>
                                    <p:animEffect transition="out" filter="fade">
                                      <p:cBhvr>
                                        <p:cTn id="159" dur="500"/>
                                        <p:tgtEl>
                                          <p:spTgt spid="12"/>
                                        </p:tgtEl>
                                      </p:cBhvr>
                                    </p:animEffect>
                                    <p:set>
                                      <p:cBhvr>
                                        <p:cTn id="160" dur="1" fill="hold">
                                          <p:stCondLst>
                                            <p:cond delay="499"/>
                                          </p:stCondLst>
                                        </p:cTn>
                                        <p:tgtEl>
                                          <p:spTgt spid="12"/>
                                        </p:tgtEl>
                                        <p:attrNameLst>
                                          <p:attrName>style.visibility</p:attrName>
                                        </p:attrNameLst>
                                      </p:cBhvr>
                                      <p:to>
                                        <p:strVal val="hidden"/>
                                      </p:to>
                                    </p:set>
                                  </p:childTnLst>
                                </p:cTn>
                              </p:par>
                              <p:par>
                                <p:cTn id="161" presetID="10" presetClass="exit" presetSubtype="0" fill="hold" grpId="1" nodeType="withEffect">
                                  <p:stCondLst>
                                    <p:cond delay="0"/>
                                  </p:stCondLst>
                                  <p:childTnLst>
                                    <p:animEffect transition="out" filter="fade">
                                      <p:cBhvr>
                                        <p:cTn id="162" dur="500"/>
                                        <p:tgtEl>
                                          <p:spTgt spid="13"/>
                                        </p:tgtEl>
                                      </p:cBhvr>
                                    </p:animEffect>
                                    <p:set>
                                      <p:cBhvr>
                                        <p:cTn id="163" dur="1" fill="hold">
                                          <p:stCondLst>
                                            <p:cond delay="499"/>
                                          </p:stCondLst>
                                        </p:cTn>
                                        <p:tgtEl>
                                          <p:spTgt spid="13"/>
                                        </p:tgtEl>
                                        <p:attrNameLst>
                                          <p:attrName>style.visibility</p:attrName>
                                        </p:attrNameLst>
                                      </p:cBhvr>
                                      <p:to>
                                        <p:strVal val="hidden"/>
                                      </p:to>
                                    </p:set>
                                  </p:childTnLst>
                                </p:cTn>
                              </p:par>
                              <p:par>
                                <p:cTn id="164" presetID="10" presetClass="exit" presetSubtype="0" fill="hold" grpId="1" nodeType="withEffect">
                                  <p:stCondLst>
                                    <p:cond delay="0"/>
                                  </p:stCondLst>
                                  <p:childTnLst>
                                    <p:animEffect transition="out" filter="fade">
                                      <p:cBhvr>
                                        <p:cTn id="165" dur="500"/>
                                        <p:tgtEl>
                                          <p:spTgt spid="14"/>
                                        </p:tgtEl>
                                      </p:cBhvr>
                                    </p:animEffect>
                                    <p:set>
                                      <p:cBhvr>
                                        <p:cTn id="166" dur="1" fill="hold">
                                          <p:stCondLst>
                                            <p:cond delay="499"/>
                                          </p:stCondLst>
                                        </p:cTn>
                                        <p:tgtEl>
                                          <p:spTgt spid="14"/>
                                        </p:tgtEl>
                                        <p:attrNameLst>
                                          <p:attrName>style.visibility</p:attrName>
                                        </p:attrNameLst>
                                      </p:cBhvr>
                                      <p:to>
                                        <p:strVal val="hidden"/>
                                      </p:to>
                                    </p:set>
                                  </p:childTnLst>
                                </p:cTn>
                              </p:par>
                              <p:par>
                                <p:cTn id="167" presetID="10" presetClass="exit" presetSubtype="0" fill="hold" grpId="1" nodeType="withEffect">
                                  <p:stCondLst>
                                    <p:cond delay="0"/>
                                  </p:stCondLst>
                                  <p:childTnLst>
                                    <p:animEffect transition="out" filter="fade">
                                      <p:cBhvr>
                                        <p:cTn id="168" dur="500"/>
                                        <p:tgtEl>
                                          <p:spTgt spid="15"/>
                                        </p:tgtEl>
                                      </p:cBhvr>
                                    </p:animEffect>
                                    <p:set>
                                      <p:cBhvr>
                                        <p:cTn id="169" dur="1" fill="hold">
                                          <p:stCondLst>
                                            <p:cond delay="499"/>
                                          </p:stCondLst>
                                        </p:cTn>
                                        <p:tgtEl>
                                          <p:spTgt spid="15"/>
                                        </p:tgtEl>
                                        <p:attrNameLst>
                                          <p:attrName>style.visibility</p:attrName>
                                        </p:attrNameLst>
                                      </p:cBhvr>
                                      <p:to>
                                        <p:strVal val="hidden"/>
                                      </p:to>
                                    </p:set>
                                  </p:childTnLst>
                                </p:cTn>
                              </p:par>
                              <p:par>
                                <p:cTn id="170" presetID="10" presetClass="exit" presetSubtype="0" fill="hold" grpId="1" nodeType="withEffect">
                                  <p:stCondLst>
                                    <p:cond delay="0"/>
                                  </p:stCondLst>
                                  <p:childTnLst>
                                    <p:animEffect transition="out" filter="fade">
                                      <p:cBhvr>
                                        <p:cTn id="171" dur="500"/>
                                        <p:tgtEl>
                                          <p:spTgt spid="18"/>
                                        </p:tgtEl>
                                      </p:cBhvr>
                                    </p:animEffect>
                                    <p:set>
                                      <p:cBhvr>
                                        <p:cTn id="172" dur="1" fill="hold">
                                          <p:stCondLst>
                                            <p:cond delay="499"/>
                                          </p:stCondLst>
                                        </p:cTn>
                                        <p:tgtEl>
                                          <p:spTgt spid="18"/>
                                        </p:tgtEl>
                                        <p:attrNameLst>
                                          <p:attrName>style.visibility</p:attrName>
                                        </p:attrNameLst>
                                      </p:cBhvr>
                                      <p:to>
                                        <p:strVal val="hidden"/>
                                      </p:to>
                                    </p:set>
                                  </p:childTnLst>
                                </p:cTn>
                              </p:par>
                              <p:par>
                                <p:cTn id="173" presetID="10" presetClass="exit" presetSubtype="0" fill="hold" grpId="1" nodeType="withEffect">
                                  <p:stCondLst>
                                    <p:cond delay="0"/>
                                  </p:stCondLst>
                                  <p:childTnLst>
                                    <p:animEffect transition="out" filter="fade">
                                      <p:cBhvr>
                                        <p:cTn id="174" dur="500"/>
                                        <p:tgtEl>
                                          <p:spTgt spid="19"/>
                                        </p:tgtEl>
                                      </p:cBhvr>
                                    </p:animEffect>
                                    <p:set>
                                      <p:cBhvr>
                                        <p:cTn id="175" dur="1" fill="hold">
                                          <p:stCondLst>
                                            <p:cond delay="499"/>
                                          </p:stCondLst>
                                        </p:cTn>
                                        <p:tgtEl>
                                          <p:spTgt spid="19"/>
                                        </p:tgtEl>
                                        <p:attrNameLst>
                                          <p:attrName>style.visibility</p:attrName>
                                        </p:attrNameLst>
                                      </p:cBhvr>
                                      <p:to>
                                        <p:strVal val="hidden"/>
                                      </p:to>
                                    </p:set>
                                  </p:childTnLst>
                                </p:cTn>
                              </p:par>
                              <p:par>
                                <p:cTn id="176" presetID="10" presetClass="exit" presetSubtype="0" fill="hold" grpId="1" nodeType="withEffect">
                                  <p:stCondLst>
                                    <p:cond delay="0"/>
                                  </p:stCondLst>
                                  <p:childTnLst>
                                    <p:animEffect transition="out" filter="fade">
                                      <p:cBhvr>
                                        <p:cTn id="177" dur="500"/>
                                        <p:tgtEl>
                                          <p:spTgt spid="20"/>
                                        </p:tgtEl>
                                      </p:cBhvr>
                                    </p:animEffect>
                                    <p:set>
                                      <p:cBhvr>
                                        <p:cTn id="178" dur="1" fill="hold">
                                          <p:stCondLst>
                                            <p:cond delay="499"/>
                                          </p:stCondLst>
                                        </p:cTn>
                                        <p:tgtEl>
                                          <p:spTgt spid="20"/>
                                        </p:tgtEl>
                                        <p:attrNameLst>
                                          <p:attrName>style.visibility</p:attrName>
                                        </p:attrNameLst>
                                      </p:cBhvr>
                                      <p:to>
                                        <p:strVal val="hidden"/>
                                      </p:to>
                                    </p:set>
                                  </p:childTnLst>
                                </p:cTn>
                              </p:par>
                              <p:par>
                                <p:cTn id="179" presetID="10" presetClass="exit" presetSubtype="0" fill="hold" grpId="1" nodeType="withEffect">
                                  <p:stCondLst>
                                    <p:cond delay="0"/>
                                  </p:stCondLst>
                                  <p:childTnLst>
                                    <p:animEffect transition="out" filter="fade">
                                      <p:cBhvr>
                                        <p:cTn id="180" dur="500"/>
                                        <p:tgtEl>
                                          <p:spTgt spid="21"/>
                                        </p:tgtEl>
                                      </p:cBhvr>
                                    </p:animEffect>
                                    <p:set>
                                      <p:cBhvr>
                                        <p:cTn id="181" dur="1" fill="hold">
                                          <p:stCondLst>
                                            <p:cond delay="499"/>
                                          </p:stCondLst>
                                        </p:cTn>
                                        <p:tgtEl>
                                          <p:spTgt spid="21"/>
                                        </p:tgtEl>
                                        <p:attrNameLst>
                                          <p:attrName>style.visibility</p:attrName>
                                        </p:attrNameLst>
                                      </p:cBhvr>
                                      <p:to>
                                        <p:strVal val="hidden"/>
                                      </p:to>
                                    </p:set>
                                  </p:childTnLst>
                                </p:cTn>
                              </p:par>
                              <p:par>
                                <p:cTn id="182" presetID="10" presetClass="exit" presetSubtype="0" fill="hold" grpId="1" nodeType="withEffect">
                                  <p:stCondLst>
                                    <p:cond delay="0"/>
                                  </p:stCondLst>
                                  <p:childTnLst>
                                    <p:animEffect transition="out" filter="fade">
                                      <p:cBhvr>
                                        <p:cTn id="183" dur="500"/>
                                        <p:tgtEl>
                                          <p:spTgt spid="22"/>
                                        </p:tgtEl>
                                      </p:cBhvr>
                                    </p:animEffect>
                                    <p:set>
                                      <p:cBhvr>
                                        <p:cTn id="184" dur="1" fill="hold">
                                          <p:stCondLst>
                                            <p:cond delay="499"/>
                                          </p:stCondLst>
                                        </p:cTn>
                                        <p:tgtEl>
                                          <p:spTgt spid="22"/>
                                        </p:tgtEl>
                                        <p:attrNameLst>
                                          <p:attrName>style.visibility</p:attrName>
                                        </p:attrNameLst>
                                      </p:cBhvr>
                                      <p:to>
                                        <p:strVal val="hidden"/>
                                      </p:to>
                                    </p:set>
                                  </p:childTnLst>
                                </p:cTn>
                              </p:par>
                              <p:par>
                                <p:cTn id="185" presetID="22" presetClass="entr" presetSubtype="8" fill="hold" grpId="0" nodeType="withEffect">
                                  <p:stCondLst>
                                    <p:cond delay="0"/>
                                  </p:stCondLst>
                                  <p:childTnLst>
                                    <p:set>
                                      <p:cBhvr>
                                        <p:cTn id="186" dur="1" fill="hold">
                                          <p:stCondLst>
                                            <p:cond delay="0"/>
                                          </p:stCondLst>
                                        </p:cTn>
                                        <p:tgtEl>
                                          <p:spTgt spid="25"/>
                                        </p:tgtEl>
                                        <p:attrNameLst>
                                          <p:attrName>style.visibility</p:attrName>
                                        </p:attrNameLst>
                                      </p:cBhvr>
                                      <p:to>
                                        <p:strVal val="visible"/>
                                      </p:to>
                                    </p:set>
                                    <p:animEffect transition="in" filter="wipe(left)">
                                      <p:cBhvr>
                                        <p:cTn id="187" dur="500"/>
                                        <p:tgtEl>
                                          <p:spTgt spid="25"/>
                                        </p:tgtEl>
                                      </p:cBhvr>
                                    </p:animEffect>
                                  </p:childTnLst>
                                </p:cTn>
                              </p:par>
                              <p:par>
                                <p:cTn id="188" presetID="22" presetClass="entr" presetSubtype="1" fill="hold" grpId="0" nodeType="withEffect">
                                  <p:stCondLst>
                                    <p:cond delay="400"/>
                                  </p:stCondLst>
                                  <p:childTnLst>
                                    <p:set>
                                      <p:cBhvr>
                                        <p:cTn id="189" dur="1" fill="hold">
                                          <p:stCondLst>
                                            <p:cond delay="0"/>
                                          </p:stCondLst>
                                        </p:cTn>
                                        <p:tgtEl>
                                          <p:spTgt spid="26"/>
                                        </p:tgtEl>
                                        <p:attrNameLst>
                                          <p:attrName>style.visibility</p:attrName>
                                        </p:attrNameLst>
                                      </p:cBhvr>
                                      <p:to>
                                        <p:strVal val="visible"/>
                                      </p:to>
                                    </p:set>
                                    <p:animEffect transition="in" filter="wipe(up)">
                                      <p:cBhvr>
                                        <p:cTn id="190" dur="500"/>
                                        <p:tgtEl>
                                          <p:spTgt spid="26"/>
                                        </p:tgtEl>
                                      </p:cBhvr>
                                    </p:animEffect>
                                  </p:childTnLst>
                                </p:cTn>
                              </p:par>
                            </p:childTnLst>
                          </p:cTn>
                        </p:par>
                        <p:par>
                          <p:cTn id="191" fill="hold">
                            <p:stCondLst>
                              <p:cond delay="2900"/>
                            </p:stCondLst>
                            <p:childTnLst>
                              <p:par>
                                <p:cTn id="192" presetID="22" presetClass="entr" presetSubtype="8" fill="hold" grpId="0" nodeType="afterEffect">
                                  <p:stCondLst>
                                    <p:cond delay="0"/>
                                  </p:stCondLst>
                                  <p:childTnLst>
                                    <p:set>
                                      <p:cBhvr>
                                        <p:cTn id="193" dur="1" fill="hold">
                                          <p:stCondLst>
                                            <p:cond delay="0"/>
                                          </p:stCondLst>
                                        </p:cTn>
                                        <p:tgtEl>
                                          <p:spTgt spid="27"/>
                                        </p:tgtEl>
                                        <p:attrNameLst>
                                          <p:attrName>style.visibility</p:attrName>
                                        </p:attrNameLst>
                                      </p:cBhvr>
                                      <p:to>
                                        <p:strVal val="visible"/>
                                      </p:to>
                                    </p:set>
                                    <p:animEffect transition="in" filter="wipe(left)">
                                      <p:cBhvr>
                                        <p:cTn id="194" dur="500"/>
                                        <p:tgtEl>
                                          <p:spTgt spid="27"/>
                                        </p:tgtEl>
                                      </p:cBhvr>
                                    </p:animEffect>
                                  </p:childTnLst>
                                </p:cTn>
                              </p:par>
                              <p:par>
                                <p:cTn id="195" presetID="22" presetClass="entr" presetSubtype="8" fill="hold" grpId="0" nodeType="withEffect">
                                  <p:stCondLst>
                                    <p:cond delay="400"/>
                                  </p:stCondLst>
                                  <p:childTnLst>
                                    <p:set>
                                      <p:cBhvr>
                                        <p:cTn id="196" dur="1" fill="hold">
                                          <p:stCondLst>
                                            <p:cond delay="0"/>
                                          </p:stCondLst>
                                        </p:cTn>
                                        <p:tgtEl>
                                          <p:spTgt spid="28"/>
                                        </p:tgtEl>
                                        <p:attrNameLst>
                                          <p:attrName>style.visibility</p:attrName>
                                        </p:attrNameLst>
                                      </p:cBhvr>
                                      <p:to>
                                        <p:strVal val="visible"/>
                                      </p:to>
                                    </p:set>
                                    <p:animEffect transition="in" filter="wipe(left)">
                                      <p:cBhvr>
                                        <p:cTn id="197" dur="500"/>
                                        <p:tgtEl>
                                          <p:spTgt spid="28"/>
                                        </p:tgtEl>
                                      </p:cBhvr>
                                    </p:animEffect>
                                  </p:childTnLst>
                                </p:cTn>
                              </p:par>
                            </p:childTnLst>
                          </p:cTn>
                        </p:par>
                      </p:childTnLst>
                    </p:cTn>
                  </p:par>
                  <p:par>
                    <p:cTn id="198" fill="hold">
                      <p:stCondLst>
                        <p:cond delay="indefinite"/>
                      </p:stCondLst>
                      <p:childTnLst>
                        <p:par>
                          <p:cTn id="199" fill="hold">
                            <p:stCondLst>
                              <p:cond delay="0"/>
                            </p:stCondLst>
                            <p:childTnLst>
                              <p:par>
                                <p:cTn id="200" presetID="22" presetClass="entr" presetSubtype="8" fill="hold" grpId="0" nodeType="clickEffect">
                                  <p:stCondLst>
                                    <p:cond delay="0"/>
                                  </p:stCondLst>
                                  <p:childTnLst>
                                    <p:set>
                                      <p:cBhvr>
                                        <p:cTn id="201" dur="1" fill="hold">
                                          <p:stCondLst>
                                            <p:cond delay="0"/>
                                          </p:stCondLst>
                                        </p:cTn>
                                        <p:tgtEl>
                                          <p:spTgt spid="23"/>
                                        </p:tgtEl>
                                        <p:attrNameLst>
                                          <p:attrName>style.visibility</p:attrName>
                                        </p:attrNameLst>
                                      </p:cBhvr>
                                      <p:to>
                                        <p:strVal val="visible"/>
                                      </p:to>
                                    </p:set>
                                    <p:animEffect transition="in" filter="wipe(left)">
                                      <p:cBhvr>
                                        <p:cTn id="202" dur="500"/>
                                        <p:tgtEl>
                                          <p:spTgt spid="23"/>
                                        </p:tgtEl>
                                      </p:cBhvr>
                                    </p:animEffect>
                                  </p:childTnLst>
                                </p:cTn>
                              </p:par>
                              <p:par>
                                <p:cTn id="203" presetID="18" presetClass="emph" presetSubtype="0" fill="hold" grpId="1" nodeType="withEffect">
                                  <p:stCondLst>
                                    <p:cond delay="0"/>
                                  </p:stCondLst>
                                  <p:childTnLst>
                                    <p:set>
                                      <p:cBhvr override="childStyle">
                                        <p:cTn id="204" dur="500" fill="hold"/>
                                        <p:tgtEl>
                                          <p:spTgt spid="23"/>
                                        </p:tgtEl>
                                        <p:attrNameLst>
                                          <p:attrName>style.textDecorationUnderline</p:attrName>
                                        </p:attrNameLst>
                                      </p:cBhvr>
                                      <p:to>
                                        <p:strVal val="true"/>
                                      </p:to>
                                    </p:set>
                                  </p:childTnLst>
                                </p:cTn>
                              </p:par>
                              <p:par>
                                <p:cTn id="205" presetID="22" presetClass="entr" presetSubtype="8" fill="hold" grpId="0" nodeType="withEffect">
                                  <p:stCondLst>
                                    <p:cond delay="0"/>
                                  </p:stCondLst>
                                  <p:childTnLst>
                                    <p:set>
                                      <p:cBhvr>
                                        <p:cTn id="206" dur="1" fill="hold">
                                          <p:stCondLst>
                                            <p:cond delay="0"/>
                                          </p:stCondLst>
                                        </p:cTn>
                                        <p:tgtEl>
                                          <p:spTgt spid="31"/>
                                        </p:tgtEl>
                                        <p:attrNameLst>
                                          <p:attrName>style.visibility</p:attrName>
                                        </p:attrNameLst>
                                      </p:cBhvr>
                                      <p:to>
                                        <p:strVal val="visible"/>
                                      </p:to>
                                    </p:set>
                                    <p:animEffect transition="in" filter="wipe(left)">
                                      <p:cBhvr>
                                        <p:cTn id="207" dur="500"/>
                                        <p:tgtEl>
                                          <p:spTgt spid="31"/>
                                        </p:tgtEl>
                                      </p:cBhvr>
                                    </p:animEffect>
                                  </p:childTnLst>
                                </p:cTn>
                              </p:par>
                            </p:childTnLst>
                          </p:cTn>
                        </p:par>
                      </p:childTnLst>
                    </p:cTn>
                  </p:par>
                  <p:par>
                    <p:cTn id="208" fill="hold">
                      <p:stCondLst>
                        <p:cond delay="indefinite"/>
                      </p:stCondLst>
                      <p:childTnLst>
                        <p:par>
                          <p:cTn id="209" fill="hold">
                            <p:stCondLst>
                              <p:cond delay="0"/>
                            </p:stCondLst>
                            <p:childTnLst>
                              <p:par>
                                <p:cTn id="210" presetID="0" presetClass="entr" presetSubtype="0" fill="hold" grpId="0" nodeType="clickEffect">
                                  <p:stCondLst>
                                    <p:cond delay="0"/>
                                  </p:stCondLst>
                                  <p:childTnLst>
                                    <p:set>
                                      <p:cBhvr>
                                        <p:cTn id="211" dur="1" fill="hold">
                                          <p:stCondLst>
                                            <p:cond delay="0"/>
                                          </p:stCondLst>
                                        </p:cTn>
                                        <p:tgtEl>
                                          <p:spTgt spid="3072"/>
                                        </p:tgtEl>
                                        <p:attrNameLst>
                                          <p:attrName>style.visibility</p:attrName>
                                        </p:attrNameLst>
                                      </p:cBhvr>
                                      <p:to>
                                        <p:strVal val="visible"/>
                                      </p:to>
                                    </p:set>
                                    <p:animEffect transition="in" filter="dissolve">
                                      <p:cBhvr>
                                        <p:cTn id="212" dur="500">
                                          <p:stCondLst>
                                            <p:cond delay="0"/>
                                          </p:stCondLst>
                                        </p:cTn>
                                        <p:tgtEl>
                                          <p:spTgt spid="3072"/>
                                        </p:tgtEl>
                                      </p:cBhvr>
                                    </p:animEffect>
                                    <p:anim to="" calcmode="lin" valueType="num">
                                      <p:cBhvr>
                                        <p:cTn id="213" dur="500" fill="hold">
                                          <p:stCondLst>
                                            <p:cond delay="0"/>
                                          </p:stCondLst>
                                        </p:cTn>
                                        <p:tgtEl>
                                          <p:spTgt spid="3072"/>
                                        </p:tgtEl>
                                        <p:attrNameLst>
                                          <p:attrName>ppt_w</p:attrName>
                                        </p:attrNameLst>
                                      </p:cBhvr>
                                      <p:tavLst>
                                        <p:tav tm="0">
                                          <p:val>
                                            <p:strVal val="#ppt_w*4"/>
                                          </p:val>
                                        </p:tav>
                                        <p:tav tm="100000">
                                          <p:val>
                                            <p:strVal val="#ppt_w"/>
                                          </p:val>
                                        </p:tav>
                                      </p:tavLst>
                                    </p:anim>
                                    <p:anim to="" calcmode="lin" valueType="num">
                                      <p:cBhvr>
                                        <p:cTn id="214" dur="500" fill="hold">
                                          <p:stCondLst>
                                            <p:cond delay="0"/>
                                          </p:stCondLst>
                                        </p:cTn>
                                        <p:tgtEl>
                                          <p:spTgt spid="3072"/>
                                        </p:tgtEl>
                                        <p:attrNameLst>
                                          <p:attrName>ppt_h</p:attrName>
                                        </p:attrNameLst>
                                      </p:cBhvr>
                                      <p:tavLst>
                                        <p:tav tm="0">
                                          <p:val>
                                            <p:strVal val="#ppt_h*4"/>
                                          </p:val>
                                        </p:tav>
                                        <p:tav tm="100000">
                                          <p:val>
                                            <p:strVal val="#ppt_h"/>
                                          </p:val>
                                        </p:tav>
                                      </p:tavLst>
                                    </p:anim>
                                  </p:childTnLst>
                                </p:cTn>
                              </p:par>
                            </p:childTnLst>
                          </p:cTn>
                        </p:par>
                      </p:childTnLst>
                    </p:cTn>
                  </p:par>
                  <p:par>
                    <p:cTn id="215" fill="hold">
                      <p:stCondLst>
                        <p:cond delay="indefinite"/>
                      </p:stCondLst>
                      <p:childTnLst>
                        <p:par>
                          <p:cTn id="216" fill="hold">
                            <p:stCondLst>
                              <p:cond delay="0"/>
                            </p:stCondLst>
                            <p:childTnLst>
                              <p:par>
                                <p:cTn id="217" presetID="0" presetClass="entr" presetSubtype="0" fill="hold" grpId="0" nodeType="clickEffect">
                                  <p:stCondLst>
                                    <p:cond delay="0"/>
                                  </p:stCondLst>
                                  <p:iterate type="lt">
                                    <p:tmPct val="10000"/>
                                  </p:iterate>
                                  <p:childTnLst>
                                    <p:set>
                                      <p:cBhvr>
                                        <p:cTn id="218" dur="1" fill="hold">
                                          <p:stCondLst>
                                            <p:cond delay="0"/>
                                          </p:stCondLst>
                                        </p:cTn>
                                        <p:tgtEl>
                                          <p:spTgt spid="3077"/>
                                        </p:tgtEl>
                                        <p:attrNameLst>
                                          <p:attrName>style.visibility</p:attrName>
                                        </p:attrNameLst>
                                      </p:cBhvr>
                                      <p:to>
                                        <p:strVal val="visible"/>
                                      </p:to>
                                    </p:set>
                                    <p:animEffect transition="in" filter="dissolve">
                                      <p:cBhvr>
                                        <p:cTn id="219" dur="500">
                                          <p:stCondLst>
                                            <p:cond delay="0"/>
                                          </p:stCondLst>
                                        </p:cTn>
                                        <p:tgtEl>
                                          <p:spTgt spid="3077"/>
                                        </p:tgtEl>
                                      </p:cBhvr>
                                    </p:animEffect>
                                    <p:anim to="" calcmode="lin" valueType="num">
                                      <p:cBhvr>
                                        <p:cTn id="220" dur="500" fill="hold">
                                          <p:stCondLst>
                                            <p:cond delay="0"/>
                                          </p:stCondLst>
                                        </p:cTn>
                                        <p:tgtEl>
                                          <p:spTgt spid="3077"/>
                                        </p:tgtEl>
                                        <p:attrNameLst>
                                          <p:attrName>ppt_w</p:attrName>
                                        </p:attrNameLst>
                                      </p:cBhvr>
                                      <p:tavLst>
                                        <p:tav tm="0">
                                          <p:val>
                                            <p:strVal val="#ppt_w*4"/>
                                          </p:val>
                                        </p:tav>
                                        <p:tav tm="100000">
                                          <p:val>
                                            <p:strVal val="#ppt_w"/>
                                          </p:val>
                                        </p:tav>
                                      </p:tavLst>
                                    </p:anim>
                                    <p:anim to="" calcmode="lin" valueType="num">
                                      <p:cBhvr>
                                        <p:cTn id="221" dur="500" fill="hold">
                                          <p:stCondLst>
                                            <p:cond delay="0"/>
                                          </p:stCondLst>
                                        </p:cTn>
                                        <p:tgtEl>
                                          <p:spTgt spid="3077"/>
                                        </p:tgtEl>
                                        <p:attrNameLst>
                                          <p:attrName>ppt_h</p:attrName>
                                        </p:attrNameLst>
                                      </p:cBhvr>
                                      <p:tavLst>
                                        <p:tav tm="0">
                                          <p:val>
                                            <p:strVal val="#ppt_h*4"/>
                                          </p:val>
                                        </p:tav>
                                        <p:tav tm="100000">
                                          <p:val>
                                            <p:strVal val="#ppt_h"/>
                                          </p:val>
                                        </p:tav>
                                      </p:tavLst>
                                    </p:anim>
                                  </p:childTnLst>
                                </p:cTn>
                              </p:par>
                            </p:childTnLst>
                          </p:cTn>
                        </p:par>
                        <p:par>
                          <p:cTn id="222" fill="hold">
                            <p:stCondLst>
                              <p:cond delay="800"/>
                            </p:stCondLst>
                            <p:childTnLst>
                              <p:par>
                                <p:cTn id="223" presetID="26" presetClass="emph" presetSubtype="0" fill="hold" grpId="1" nodeType="afterEffect">
                                  <p:stCondLst>
                                    <p:cond delay="0"/>
                                  </p:stCondLst>
                                  <p:iterate type="lt">
                                    <p:tmPct val="0"/>
                                  </p:iterate>
                                  <p:childTnLst>
                                    <p:animEffect transition="out" filter="fade">
                                      <p:cBhvr>
                                        <p:cTn id="224" dur="500" tmFilter="0, 0; .2, .5; .8, .5; 1, 0"/>
                                        <p:tgtEl>
                                          <p:spTgt spid="3077"/>
                                        </p:tgtEl>
                                      </p:cBhvr>
                                    </p:animEffect>
                                    <p:animScale>
                                      <p:cBhvr>
                                        <p:cTn id="225" dur="250" autoRev="1" fill="hold"/>
                                        <p:tgtEl>
                                          <p:spTgt spid="3077"/>
                                        </p:tgtEl>
                                      </p:cBhvr>
                                      <p:by x="105000" y="105000"/>
                                    </p:animScale>
                                  </p:childTnLst>
                                </p:cTn>
                              </p:par>
                            </p:childTnLst>
                          </p:cTn>
                        </p:par>
                      </p:childTnLst>
                    </p:cTn>
                  </p:par>
                  <p:par>
                    <p:cTn id="226" fill="hold">
                      <p:stCondLst>
                        <p:cond delay="indefinite"/>
                      </p:stCondLst>
                      <p:childTnLst>
                        <p:par>
                          <p:cTn id="227" fill="hold">
                            <p:stCondLst>
                              <p:cond delay="0"/>
                            </p:stCondLst>
                            <p:childTnLst>
                              <p:par>
                                <p:cTn id="228" presetID="2" presetClass="entr" presetSubtype="8" fill="hold" grpId="0" nodeType="clickEffect">
                                  <p:stCondLst>
                                    <p:cond delay="750"/>
                                  </p:stCondLst>
                                  <p:childTnLst>
                                    <p:set>
                                      <p:cBhvr>
                                        <p:cTn id="229" dur="1" fill="hold">
                                          <p:stCondLst>
                                            <p:cond delay="0"/>
                                          </p:stCondLst>
                                        </p:cTn>
                                        <p:tgtEl>
                                          <p:spTgt spid="29"/>
                                        </p:tgtEl>
                                        <p:attrNameLst>
                                          <p:attrName>style.visibility</p:attrName>
                                        </p:attrNameLst>
                                      </p:cBhvr>
                                      <p:to>
                                        <p:strVal val="visible"/>
                                      </p:to>
                                    </p:set>
                                    <p:anim calcmode="lin" valueType="num">
                                      <p:cBhvr additive="base">
                                        <p:cTn id="230" dur="500" fill="hold"/>
                                        <p:tgtEl>
                                          <p:spTgt spid="29"/>
                                        </p:tgtEl>
                                        <p:attrNameLst>
                                          <p:attrName>ppt_x</p:attrName>
                                        </p:attrNameLst>
                                      </p:cBhvr>
                                      <p:tavLst>
                                        <p:tav tm="0">
                                          <p:val>
                                            <p:strVal val="0-#ppt_w/2"/>
                                          </p:val>
                                        </p:tav>
                                        <p:tav tm="100000">
                                          <p:val>
                                            <p:strVal val="#ppt_x"/>
                                          </p:val>
                                        </p:tav>
                                      </p:tavLst>
                                    </p:anim>
                                    <p:anim calcmode="lin" valueType="num">
                                      <p:cBhvr additive="base">
                                        <p:cTn id="231" dur="500" fill="hold"/>
                                        <p:tgtEl>
                                          <p:spTgt spid="29"/>
                                        </p:tgtEl>
                                        <p:attrNameLst>
                                          <p:attrName>ppt_y</p:attrName>
                                        </p:attrNameLst>
                                      </p:cBhvr>
                                      <p:tavLst>
                                        <p:tav tm="0">
                                          <p:val>
                                            <p:strVal val="#ppt_y"/>
                                          </p:val>
                                        </p:tav>
                                        <p:tav tm="100000">
                                          <p:val>
                                            <p:strVal val="#ppt_y"/>
                                          </p:val>
                                        </p:tav>
                                      </p:tavLst>
                                    </p:anim>
                                  </p:childTnLst>
                                </p:cTn>
                              </p:par>
                              <p:par>
                                <p:cTn id="232" presetID="2" presetClass="entr" presetSubtype="2" fill="hold" grpId="0" nodeType="withEffect">
                                  <p:stCondLst>
                                    <p:cond delay="750"/>
                                  </p:stCondLst>
                                  <p:childTnLst>
                                    <p:set>
                                      <p:cBhvr>
                                        <p:cTn id="233" dur="1" fill="hold">
                                          <p:stCondLst>
                                            <p:cond delay="0"/>
                                          </p:stCondLst>
                                        </p:cTn>
                                        <p:tgtEl>
                                          <p:spTgt spid="30"/>
                                        </p:tgtEl>
                                        <p:attrNameLst>
                                          <p:attrName>style.visibility</p:attrName>
                                        </p:attrNameLst>
                                      </p:cBhvr>
                                      <p:to>
                                        <p:strVal val="visible"/>
                                      </p:to>
                                    </p:set>
                                    <p:anim calcmode="lin" valueType="num">
                                      <p:cBhvr additive="base">
                                        <p:cTn id="234" dur="500" fill="hold"/>
                                        <p:tgtEl>
                                          <p:spTgt spid="30"/>
                                        </p:tgtEl>
                                        <p:attrNameLst>
                                          <p:attrName>ppt_x</p:attrName>
                                        </p:attrNameLst>
                                      </p:cBhvr>
                                      <p:tavLst>
                                        <p:tav tm="0">
                                          <p:val>
                                            <p:strVal val="1+#ppt_w/2"/>
                                          </p:val>
                                        </p:tav>
                                        <p:tav tm="100000">
                                          <p:val>
                                            <p:strVal val="#ppt_x"/>
                                          </p:val>
                                        </p:tav>
                                      </p:tavLst>
                                    </p:anim>
                                    <p:anim calcmode="lin" valueType="num">
                                      <p:cBhvr additive="base">
                                        <p:cTn id="235" dur="500" fill="hold"/>
                                        <p:tgtEl>
                                          <p:spTgt spid="30"/>
                                        </p:tgtEl>
                                        <p:attrNameLst>
                                          <p:attrName>ppt_y</p:attrName>
                                        </p:attrNameLst>
                                      </p:cBhvr>
                                      <p:tavLst>
                                        <p:tav tm="0">
                                          <p:val>
                                            <p:strVal val="#ppt_y"/>
                                          </p:val>
                                        </p:tav>
                                        <p:tav tm="100000">
                                          <p:val>
                                            <p:strVal val="#ppt_y"/>
                                          </p:val>
                                        </p:tav>
                                      </p:tavLst>
                                    </p:anim>
                                  </p:childTnLst>
                                </p:cTn>
                              </p:par>
                              <p:par>
                                <p:cTn id="236" presetID="35" presetClass="entr" presetSubtype="0" fill="hold" grpId="0" nodeType="withEffect">
                                  <p:stCondLst>
                                    <p:cond delay="0"/>
                                  </p:stCondLst>
                                  <p:childTnLst>
                                    <p:set>
                                      <p:cBhvr>
                                        <p:cTn id="237" dur="1" fill="hold">
                                          <p:stCondLst>
                                            <p:cond delay="0"/>
                                          </p:stCondLst>
                                        </p:cTn>
                                        <p:tgtEl>
                                          <p:spTgt spid="3073"/>
                                        </p:tgtEl>
                                        <p:attrNameLst>
                                          <p:attrName>style.visibility</p:attrName>
                                        </p:attrNameLst>
                                      </p:cBhvr>
                                      <p:to>
                                        <p:strVal val="visible"/>
                                      </p:to>
                                    </p:set>
                                    <p:animEffect transition="in" filter="fade">
                                      <p:cBhvr>
                                        <p:cTn id="238" dur="1500"/>
                                        <p:tgtEl>
                                          <p:spTgt spid="3073"/>
                                        </p:tgtEl>
                                      </p:cBhvr>
                                    </p:animEffect>
                                    <p:anim calcmode="lin" valueType="num">
                                      <p:cBhvr>
                                        <p:cTn id="239" dur="1500" fill="hold"/>
                                        <p:tgtEl>
                                          <p:spTgt spid="3073"/>
                                        </p:tgtEl>
                                        <p:attrNameLst>
                                          <p:attrName>style.rotation</p:attrName>
                                        </p:attrNameLst>
                                      </p:cBhvr>
                                      <p:tavLst>
                                        <p:tav tm="0">
                                          <p:val>
                                            <p:fltVal val="720"/>
                                          </p:val>
                                        </p:tav>
                                        <p:tav tm="100000">
                                          <p:val>
                                            <p:fltVal val="0"/>
                                          </p:val>
                                        </p:tav>
                                      </p:tavLst>
                                    </p:anim>
                                    <p:anim calcmode="lin" valueType="num">
                                      <p:cBhvr>
                                        <p:cTn id="240" dur="1500" fill="hold"/>
                                        <p:tgtEl>
                                          <p:spTgt spid="3073"/>
                                        </p:tgtEl>
                                        <p:attrNameLst>
                                          <p:attrName>ppt_h</p:attrName>
                                        </p:attrNameLst>
                                      </p:cBhvr>
                                      <p:tavLst>
                                        <p:tav tm="0">
                                          <p:val>
                                            <p:fltVal val="0"/>
                                          </p:val>
                                        </p:tav>
                                        <p:tav tm="100000">
                                          <p:val>
                                            <p:strVal val="#ppt_h"/>
                                          </p:val>
                                        </p:tav>
                                      </p:tavLst>
                                    </p:anim>
                                    <p:anim calcmode="lin" valueType="num">
                                      <p:cBhvr>
                                        <p:cTn id="241" dur="1500" fill="hold"/>
                                        <p:tgtEl>
                                          <p:spTgt spid="3073"/>
                                        </p:tgtEl>
                                        <p:attrNameLst>
                                          <p:attrName>ppt_w</p:attrName>
                                        </p:attrNameLst>
                                      </p:cBhvr>
                                      <p:tavLst>
                                        <p:tav tm="0">
                                          <p:val>
                                            <p:fltVal val="0"/>
                                          </p:val>
                                        </p:tav>
                                        <p:tav tm="100000">
                                          <p:val>
                                            <p:strVal val="#ppt_w"/>
                                          </p:val>
                                        </p:tav>
                                      </p:tavLst>
                                    </p:anim>
                                  </p:childTnLst>
                                </p:cTn>
                              </p:par>
                              <p:par>
                                <p:cTn id="242" presetID="35" presetClass="entr" presetSubtype="0" fill="hold" grpId="0" nodeType="withEffect">
                                  <p:stCondLst>
                                    <p:cond delay="0"/>
                                  </p:stCondLst>
                                  <p:childTnLst>
                                    <p:set>
                                      <p:cBhvr>
                                        <p:cTn id="243" dur="1" fill="hold">
                                          <p:stCondLst>
                                            <p:cond delay="0"/>
                                          </p:stCondLst>
                                        </p:cTn>
                                        <p:tgtEl>
                                          <p:spTgt spid="3075"/>
                                        </p:tgtEl>
                                        <p:attrNameLst>
                                          <p:attrName>style.visibility</p:attrName>
                                        </p:attrNameLst>
                                      </p:cBhvr>
                                      <p:to>
                                        <p:strVal val="visible"/>
                                      </p:to>
                                    </p:set>
                                    <p:animEffect transition="in" filter="fade">
                                      <p:cBhvr>
                                        <p:cTn id="244" dur="1500"/>
                                        <p:tgtEl>
                                          <p:spTgt spid="3075"/>
                                        </p:tgtEl>
                                      </p:cBhvr>
                                    </p:animEffect>
                                    <p:anim calcmode="lin" valueType="num">
                                      <p:cBhvr>
                                        <p:cTn id="245" dur="1500" fill="hold"/>
                                        <p:tgtEl>
                                          <p:spTgt spid="3075"/>
                                        </p:tgtEl>
                                        <p:attrNameLst>
                                          <p:attrName>style.rotation</p:attrName>
                                        </p:attrNameLst>
                                      </p:cBhvr>
                                      <p:tavLst>
                                        <p:tav tm="0">
                                          <p:val>
                                            <p:fltVal val="720"/>
                                          </p:val>
                                        </p:tav>
                                        <p:tav tm="100000">
                                          <p:val>
                                            <p:fltVal val="0"/>
                                          </p:val>
                                        </p:tav>
                                      </p:tavLst>
                                    </p:anim>
                                    <p:anim calcmode="lin" valueType="num">
                                      <p:cBhvr>
                                        <p:cTn id="246" dur="1500" fill="hold"/>
                                        <p:tgtEl>
                                          <p:spTgt spid="3075"/>
                                        </p:tgtEl>
                                        <p:attrNameLst>
                                          <p:attrName>ppt_h</p:attrName>
                                        </p:attrNameLst>
                                      </p:cBhvr>
                                      <p:tavLst>
                                        <p:tav tm="0">
                                          <p:val>
                                            <p:fltVal val="0"/>
                                          </p:val>
                                        </p:tav>
                                        <p:tav tm="100000">
                                          <p:val>
                                            <p:strVal val="#ppt_h"/>
                                          </p:val>
                                        </p:tav>
                                      </p:tavLst>
                                    </p:anim>
                                    <p:anim calcmode="lin" valueType="num">
                                      <p:cBhvr>
                                        <p:cTn id="247" dur="1500" fill="hold"/>
                                        <p:tgtEl>
                                          <p:spTgt spid="3075"/>
                                        </p:tgtEl>
                                        <p:attrNameLst>
                                          <p:attrName>ppt_w</p:attrName>
                                        </p:attrNameLst>
                                      </p:cBhvr>
                                      <p:tavLst>
                                        <p:tav tm="0">
                                          <p:val>
                                            <p:fltVal val="0"/>
                                          </p:val>
                                        </p:tav>
                                        <p:tav tm="100000">
                                          <p:val>
                                            <p:strVal val="#ppt_w"/>
                                          </p:val>
                                        </p:tav>
                                      </p:tavLst>
                                    </p:anim>
                                  </p:childTnLst>
                                </p:cTn>
                              </p:par>
                              <p:par>
                                <p:cTn id="248" presetID="35" presetClass="entr" presetSubtype="0" fill="hold" grpId="0" nodeType="withEffect">
                                  <p:stCondLst>
                                    <p:cond delay="0"/>
                                  </p:stCondLst>
                                  <p:childTnLst>
                                    <p:set>
                                      <p:cBhvr>
                                        <p:cTn id="249" dur="1" fill="hold">
                                          <p:stCondLst>
                                            <p:cond delay="0"/>
                                          </p:stCondLst>
                                        </p:cTn>
                                        <p:tgtEl>
                                          <p:spTgt spid="3076"/>
                                        </p:tgtEl>
                                        <p:attrNameLst>
                                          <p:attrName>style.visibility</p:attrName>
                                        </p:attrNameLst>
                                      </p:cBhvr>
                                      <p:to>
                                        <p:strVal val="visible"/>
                                      </p:to>
                                    </p:set>
                                    <p:animEffect transition="in" filter="fade">
                                      <p:cBhvr>
                                        <p:cTn id="250" dur="1500"/>
                                        <p:tgtEl>
                                          <p:spTgt spid="3076"/>
                                        </p:tgtEl>
                                      </p:cBhvr>
                                    </p:animEffect>
                                    <p:anim calcmode="lin" valueType="num">
                                      <p:cBhvr>
                                        <p:cTn id="251" dur="1500" fill="hold"/>
                                        <p:tgtEl>
                                          <p:spTgt spid="3076"/>
                                        </p:tgtEl>
                                        <p:attrNameLst>
                                          <p:attrName>style.rotation</p:attrName>
                                        </p:attrNameLst>
                                      </p:cBhvr>
                                      <p:tavLst>
                                        <p:tav tm="0">
                                          <p:val>
                                            <p:fltVal val="720"/>
                                          </p:val>
                                        </p:tav>
                                        <p:tav tm="100000">
                                          <p:val>
                                            <p:fltVal val="0"/>
                                          </p:val>
                                        </p:tav>
                                      </p:tavLst>
                                    </p:anim>
                                    <p:anim calcmode="lin" valueType="num">
                                      <p:cBhvr>
                                        <p:cTn id="252" dur="1500" fill="hold"/>
                                        <p:tgtEl>
                                          <p:spTgt spid="3076"/>
                                        </p:tgtEl>
                                        <p:attrNameLst>
                                          <p:attrName>ppt_h</p:attrName>
                                        </p:attrNameLst>
                                      </p:cBhvr>
                                      <p:tavLst>
                                        <p:tav tm="0">
                                          <p:val>
                                            <p:fltVal val="0"/>
                                          </p:val>
                                        </p:tav>
                                        <p:tav tm="100000">
                                          <p:val>
                                            <p:strVal val="#ppt_h"/>
                                          </p:val>
                                        </p:tav>
                                      </p:tavLst>
                                    </p:anim>
                                    <p:anim calcmode="lin" valueType="num">
                                      <p:cBhvr>
                                        <p:cTn id="253" dur="1500" fill="hold"/>
                                        <p:tgtEl>
                                          <p:spTgt spid="307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1"/>
      <p:bldP spid="3074" grpId="2"/>
      <p:bldP spid="23" grpId="0"/>
      <p:bldP spid="23" grpId="1"/>
      <p:bldP spid="24" grpId="0"/>
      <p:bldP spid="8" grpId="0"/>
      <p:bldP spid="8" grpId="1"/>
      <p:bldP spid="8" grpId="2"/>
      <p:bldP spid="9" grpId="0"/>
      <p:bldP spid="9" grpId="1"/>
      <p:bldP spid="9" grpId="2"/>
      <p:bldP spid="3" grpId="0" animBg="1"/>
      <p:bldP spid="3" grpId="1" animBg="1"/>
      <p:bldP spid="4" grpId="0"/>
      <p:bldP spid="4" grpId="1"/>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animBg="1"/>
      <p:bldP spid="16" grpId="1" animBg="1"/>
      <p:bldP spid="17" grpId="0"/>
      <p:bldP spid="17" grpId="1"/>
      <p:bldP spid="18" grpId="0"/>
      <p:bldP spid="18" grpId="1"/>
      <p:bldP spid="18" grpId="2"/>
      <p:bldP spid="19" grpId="0"/>
      <p:bldP spid="19" grpId="1"/>
      <p:bldP spid="19" grpId="2"/>
      <p:bldP spid="20" grpId="0"/>
      <p:bldP spid="20" grpId="1"/>
      <p:bldP spid="20" grpId="2"/>
      <p:bldP spid="21" grpId="0"/>
      <p:bldP spid="21" grpId="1"/>
      <p:bldP spid="21" grpId="2"/>
      <p:bldP spid="22" grpId="0"/>
      <p:bldP spid="22" grpId="1"/>
      <p:bldP spid="22" grpId="2"/>
      <p:bldP spid="6" grpId="0"/>
      <p:bldP spid="6" grpId="1"/>
      <p:bldP spid="7" grpId="0"/>
      <p:bldP spid="7" grpId="1"/>
      <p:bldP spid="5" grpId="0"/>
      <p:bldP spid="5" grpId="1"/>
      <p:bldP spid="25" grpId="0" animBg="1"/>
      <p:bldP spid="26" grpId="0"/>
      <p:bldP spid="27" grpId="0" animBg="1"/>
      <p:bldP spid="28" grpId="0" animBg="1"/>
      <p:bldP spid="29" grpId="0"/>
      <p:bldP spid="30" grpId="0"/>
      <p:bldP spid="31" grpId="0"/>
      <p:bldP spid="3072" grpId="0"/>
      <p:bldP spid="3073" grpId="0"/>
      <p:bldP spid="3075" grpId="0"/>
      <p:bldP spid="3076" grpId="0"/>
      <p:bldP spid="3077" grpId="0"/>
      <p:bldP spid="3077"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28A190B-DC4B-3E1F-2559-79FAEE99BE4E}"/>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901110" y="1891691"/>
            <a:ext cx="7341781" cy="3074618"/>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while it is said: "Today,         if you will hear His voice,        Do not harden your hearts as in the rebellion."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Hebrews 3:15 </a:t>
            </a:r>
          </a:p>
        </p:txBody>
      </p:sp>
      <p:sp>
        <p:nvSpPr>
          <p:cNvPr id="2" name="Oval 1">
            <a:extLst>
              <a:ext uri="{FF2B5EF4-FFF2-40B4-BE49-F238E27FC236}">
                <a16:creationId xmlns:a16="http://schemas.microsoft.com/office/drawing/2014/main" id="{6B32EE67-E9BF-8EA7-2101-03E2F0654888}"/>
              </a:ext>
            </a:extLst>
          </p:cNvPr>
          <p:cNvSpPr/>
          <p:nvPr/>
        </p:nvSpPr>
        <p:spPr>
          <a:xfrm>
            <a:off x="1520456" y="2753833"/>
            <a:ext cx="647978" cy="658838"/>
          </a:xfrm>
          <a:prstGeom prst="ellipse">
            <a:avLst/>
          </a:prstGeom>
          <a:noFill/>
          <a:ln w="57150" cap="flat" cmpd="sng" algn="ctr">
            <a:solidFill>
              <a:srgbClr val="FF0000"/>
            </a:solidFill>
            <a:prstDash val="solid"/>
          </a:ln>
          <a:effectLst>
            <a:glow rad="38100">
              <a:schemeClr val="tx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57150">
                <a:solidFill>
                  <a:prstClr val="black"/>
                </a:solidFill>
              </a:ln>
              <a:solidFill>
                <a:prstClr val="white"/>
              </a:solidFill>
              <a:effectLst/>
              <a:uLnTx/>
              <a:uFillTx/>
              <a:latin typeface="Arial"/>
              <a:ea typeface="+mn-ea"/>
              <a:cs typeface="+mn-cs"/>
            </a:endParaRPr>
          </a:p>
        </p:txBody>
      </p:sp>
      <p:sp>
        <p:nvSpPr>
          <p:cNvPr id="6" name="&quot;Not Allowed&quot; Symbol 5">
            <a:extLst>
              <a:ext uri="{FF2B5EF4-FFF2-40B4-BE49-F238E27FC236}">
                <a16:creationId xmlns:a16="http://schemas.microsoft.com/office/drawing/2014/main" id="{56756365-342B-37FF-89C9-06A73A281262}"/>
              </a:ext>
            </a:extLst>
          </p:cNvPr>
          <p:cNvSpPr/>
          <p:nvPr/>
        </p:nvSpPr>
        <p:spPr>
          <a:xfrm>
            <a:off x="2039222" y="3476921"/>
            <a:ext cx="648462" cy="654207"/>
          </a:xfrm>
          <a:prstGeom prst="noSmoking">
            <a:avLst>
              <a:gd name="adj" fmla="val 16228"/>
            </a:avLst>
          </a:prstGeom>
          <a:solidFill>
            <a:srgbClr val="FF000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Rectangle 2">
            <a:extLst>
              <a:ext uri="{FF2B5EF4-FFF2-40B4-BE49-F238E27FC236}">
                <a16:creationId xmlns:a16="http://schemas.microsoft.com/office/drawing/2014/main" id="{55A23BC5-2E51-E1A7-A3D8-D046820464CA}"/>
              </a:ext>
            </a:extLst>
          </p:cNvPr>
          <p:cNvSpPr txBox="1">
            <a:spLocks noChangeArrowheads="1"/>
          </p:cNvSpPr>
          <p:nvPr/>
        </p:nvSpPr>
        <p:spPr bwMode="auto">
          <a:xfrm>
            <a:off x="3825025" y="2732569"/>
            <a:ext cx="3737677" cy="718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hear His voice</a:t>
            </a:r>
          </a:p>
        </p:txBody>
      </p:sp>
      <p:sp>
        <p:nvSpPr>
          <p:cNvPr id="4" name="Rectangle 2">
            <a:extLst>
              <a:ext uri="{FF2B5EF4-FFF2-40B4-BE49-F238E27FC236}">
                <a16:creationId xmlns:a16="http://schemas.microsoft.com/office/drawing/2014/main" id="{068C549E-D7D5-1915-F053-4EB8CC229048}"/>
              </a:ext>
            </a:extLst>
          </p:cNvPr>
          <p:cNvSpPr txBox="1">
            <a:spLocks noChangeArrowheads="1"/>
          </p:cNvSpPr>
          <p:nvPr/>
        </p:nvSpPr>
        <p:spPr bwMode="auto">
          <a:xfrm>
            <a:off x="2538227" y="3367946"/>
            <a:ext cx="4921216" cy="797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harden your heart</a:t>
            </a:r>
          </a:p>
        </p:txBody>
      </p:sp>
      <p:sp>
        <p:nvSpPr>
          <p:cNvPr id="10" name="!!Morph">
            <a:extLst>
              <a:ext uri="{FF2B5EF4-FFF2-40B4-BE49-F238E27FC236}">
                <a16:creationId xmlns:a16="http://schemas.microsoft.com/office/drawing/2014/main" id="{E244D36C-FF65-857C-478B-9ADE22899E18}"/>
              </a:ext>
            </a:extLst>
          </p:cNvPr>
          <p:cNvSpPr txBox="1">
            <a:spLocks noChangeArrowheads="1"/>
          </p:cNvSpPr>
          <p:nvPr/>
        </p:nvSpPr>
        <p:spPr bwMode="auto">
          <a:xfrm>
            <a:off x="2520801" y="1453782"/>
            <a:ext cx="421640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Act on His Word</a:t>
            </a:r>
          </a:p>
        </p:txBody>
      </p:sp>
      <p:sp>
        <p:nvSpPr>
          <p:cNvPr id="11" name="Rectangle 2">
            <a:extLst>
              <a:ext uri="{FF2B5EF4-FFF2-40B4-BE49-F238E27FC236}">
                <a16:creationId xmlns:a16="http://schemas.microsoft.com/office/drawing/2014/main" id="{677BFABA-B169-17AC-0518-C98AC2DE9B29}"/>
              </a:ext>
            </a:extLst>
          </p:cNvPr>
          <p:cNvSpPr txBox="1">
            <a:spLocks noChangeArrowheads="1"/>
          </p:cNvSpPr>
          <p:nvPr/>
        </p:nvSpPr>
        <p:spPr bwMode="auto">
          <a:xfrm>
            <a:off x="1655725" y="4646429"/>
            <a:ext cx="5946553"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Do not act on His Word</a:t>
            </a:r>
          </a:p>
        </p:txBody>
      </p:sp>
      <p:sp>
        <p:nvSpPr>
          <p:cNvPr id="7" name="RED" hidden="1">
            <a:extLst>
              <a:ext uri="{FF2B5EF4-FFF2-40B4-BE49-F238E27FC236}">
                <a16:creationId xmlns:a16="http://schemas.microsoft.com/office/drawing/2014/main" id="{8B8C010E-D4D3-6A79-0D48-8E3B6E26C531}"/>
              </a:ext>
            </a:extLst>
          </p:cNvPr>
          <p:cNvSpPr txBox="1">
            <a:spLocks noChangeArrowheads="1"/>
          </p:cNvSpPr>
          <p:nvPr/>
        </p:nvSpPr>
        <p:spPr bwMode="auto">
          <a:xfrm>
            <a:off x="901110" y="2215488"/>
            <a:ext cx="7341781" cy="2427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hear His voice</a:t>
            </a:r>
          </a:p>
          <a:p>
            <a:pPr eaLnBrk="1" hangingPunct="1"/>
            <a:endPar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harden your heart</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81E1B6A0-1216-9398-A1B9-4169417FD90C}"/>
              </a:ext>
            </a:extLst>
          </p:cNvPr>
          <p:cNvSpPr txBox="1">
            <a:spLocks noChangeArrowheads="1"/>
          </p:cNvSpPr>
          <p:nvPr/>
        </p:nvSpPr>
        <p:spPr bwMode="auto">
          <a:xfrm>
            <a:off x="1501677" y="2714603"/>
            <a:ext cx="690307" cy="754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if</a:t>
            </a:r>
          </a:p>
        </p:txBody>
      </p:sp>
    </p:spTree>
    <p:extLst>
      <p:ext uri="{BB962C8B-B14F-4D97-AF65-F5344CB8AC3E}">
        <p14:creationId xmlns:p14="http://schemas.microsoft.com/office/powerpoint/2010/main" val="252168346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par>
                                <p:cTn id="9" presetID="17" presetClass="entr" presetSubtype="10" fill="hold" grpId="2" nodeType="withEffect">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cBhvr>
                                        <p:cTn id="11" dur="500" fill="hold"/>
                                        <p:tgtEl>
                                          <p:spTgt spid="3074"/>
                                        </p:tgtEl>
                                        <p:attrNameLst>
                                          <p:attrName>ppt_w</p:attrName>
                                        </p:attrNameLst>
                                      </p:cBhvr>
                                      <p:tavLst>
                                        <p:tav tm="0">
                                          <p:val>
                                            <p:fltVal val="0"/>
                                          </p:val>
                                        </p:tav>
                                        <p:tav tm="100000">
                                          <p:val>
                                            <p:strVal val="#ppt_w"/>
                                          </p:val>
                                        </p:tav>
                                      </p:tavLst>
                                    </p:anim>
                                    <p:anim calcmode="lin" valueType="num">
                                      <p:cBhvr>
                                        <p:cTn id="12" dur="500" fill="hold"/>
                                        <p:tgtEl>
                                          <p:spTgt spid="3074"/>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ssolve">
                                      <p:cBhvr>
                                        <p:cTn id="17" dur="500">
                                          <p:stCondLst>
                                            <p:cond delay="0"/>
                                          </p:stCondLst>
                                        </p:cTn>
                                        <p:tgtEl>
                                          <p:spTgt spid="2"/>
                                        </p:tgtEl>
                                      </p:cBhvr>
                                    </p:animEffect>
                                    <p:anim to="" calcmode="lin" valueType="num">
                                      <p:cBhvr>
                                        <p:cTn id="18" dur="500" fill="hold">
                                          <p:stCondLst>
                                            <p:cond delay="0"/>
                                          </p:stCondLst>
                                        </p:cTn>
                                        <p:tgtEl>
                                          <p:spTgt spid="2"/>
                                        </p:tgtEl>
                                        <p:attrNameLst>
                                          <p:attrName>ppt_w</p:attrName>
                                        </p:attrNameLst>
                                      </p:cBhvr>
                                      <p:tavLst>
                                        <p:tav tm="0">
                                          <p:val>
                                            <p:strVal val="#ppt_w*4"/>
                                          </p:val>
                                        </p:tav>
                                        <p:tav tm="100000">
                                          <p:val>
                                            <p:strVal val="#ppt_w"/>
                                          </p:val>
                                        </p:tav>
                                      </p:tavLst>
                                    </p:anim>
                                    <p:anim to="" calcmode="lin" valueType="num">
                                      <p:cBhvr>
                                        <p:cTn id="19" dur="500" fill="hold">
                                          <p:stCondLst>
                                            <p:cond delay="0"/>
                                          </p:stCondLst>
                                        </p:cTn>
                                        <p:tgtEl>
                                          <p:spTgt spid="2"/>
                                        </p:tgtEl>
                                        <p:attrNameLst>
                                          <p:attrName>ppt_h</p:attrName>
                                        </p:attrNameLst>
                                      </p:cBhvr>
                                      <p:tavLst>
                                        <p:tav tm="0">
                                          <p:val>
                                            <p:strVal val="#ppt_h*4"/>
                                          </p:val>
                                        </p:tav>
                                        <p:tav tm="100000">
                                          <p:val>
                                            <p:strVal val="#ppt_h"/>
                                          </p:val>
                                        </p:tav>
                                      </p:tavLst>
                                    </p:anim>
                                  </p:childTnLst>
                                </p:cTn>
                              </p:par>
                              <p:par>
                                <p:cTn id="20" presetID="23" presetClass="entr" presetSubtype="16"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0"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dissolve">
                                      <p:cBhvr>
                                        <p:cTn id="28" dur="500">
                                          <p:stCondLst>
                                            <p:cond delay="0"/>
                                          </p:stCondLst>
                                        </p:cTn>
                                        <p:tgtEl>
                                          <p:spTgt spid="6"/>
                                        </p:tgtEl>
                                      </p:cBhvr>
                                    </p:animEffect>
                                    <p:anim to="" calcmode="lin" valueType="num">
                                      <p:cBhvr>
                                        <p:cTn id="29"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30" dur="500" fill="hold">
                                          <p:stCondLst>
                                            <p:cond delay="0"/>
                                          </p:stCondLst>
                                        </p:cTn>
                                        <p:tgtEl>
                                          <p:spTgt spid="6"/>
                                        </p:tgtEl>
                                        <p:attrNameLst>
                                          <p:attrName>ppt_h</p:attrName>
                                        </p:attrNameLst>
                                      </p:cBhvr>
                                      <p:tavLst>
                                        <p:tav tm="0">
                                          <p:val>
                                            <p:strVal val="#ppt_h*4"/>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250"/>
                                        <p:tgtEl>
                                          <p:spTgt spid="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fade">
                                      <p:cBhvr>
                                        <p:cTn id="38" dur="250"/>
                                        <p:tgtEl>
                                          <p:spTgt spid="4"/>
                                        </p:tgtEl>
                                      </p:cBhvr>
                                    </p:animEffect>
                                  </p:childTnLst>
                                </p:cTn>
                              </p:par>
                              <p:par>
                                <p:cTn id="39" presetID="42" presetClass="path" presetSubtype="0" accel="50000" decel="50000" fill="hold" grpId="2" nodeType="withEffect">
                                  <p:stCondLst>
                                    <p:cond delay="0"/>
                                  </p:stCondLst>
                                  <p:childTnLst>
                                    <p:animMotion origin="layout" path="M 5.55556E-7 -4.44444E-6 L -0.12257 -0.04861 " pathEditMode="relative" rAng="0" ptsTypes="AA">
                                      <p:cBhvr>
                                        <p:cTn id="40" dur="2000" fill="hold"/>
                                        <p:tgtEl>
                                          <p:spTgt spid="3"/>
                                        </p:tgtEl>
                                        <p:attrNameLst>
                                          <p:attrName>ppt_x</p:attrName>
                                          <p:attrName>ppt_y</p:attrName>
                                        </p:attrNameLst>
                                      </p:cBhvr>
                                      <p:rCtr x="-6128" y="-2431"/>
                                    </p:animMotion>
                                  </p:childTnLst>
                                </p:cTn>
                              </p:par>
                              <p:par>
                                <p:cTn id="41" presetID="42" presetClass="path" presetSubtype="0" accel="50000" decel="50000" fill="hold" grpId="2" nodeType="withEffect">
                                  <p:stCondLst>
                                    <p:cond delay="0"/>
                                  </p:stCondLst>
                                  <p:childTnLst>
                                    <p:animMotion origin="layout" path="M -1.38889E-6 4.44444E-6 L -0.04635 0.04861 " pathEditMode="relative" rAng="0" ptsTypes="AA">
                                      <p:cBhvr>
                                        <p:cTn id="42" dur="2000" fill="hold"/>
                                        <p:tgtEl>
                                          <p:spTgt spid="4"/>
                                        </p:tgtEl>
                                        <p:attrNameLst>
                                          <p:attrName>ppt_x</p:attrName>
                                          <p:attrName>ppt_y</p:attrName>
                                        </p:attrNameLst>
                                      </p:cBhvr>
                                      <p:rCtr x="-2326" y="2431"/>
                                    </p:animMotion>
                                  </p:childTnLst>
                                </p:cTn>
                              </p:par>
                              <p:par>
                                <p:cTn id="43" presetID="10" presetClass="exit" presetSubtype="0" fill="hold" grpId="1" nodeType="withEffect">
                                  <p:stCondLst>
                                    <p:cond delay="0"/>
                                  </p:stCondLst>
                                  <p:childTnLst>
                                    <p:animEffect transition="out" filter="fade">
                                      <p:cBhvr>
                                        <p:cTn id="44" dur="1250"/>
                                        <p:tgtEl>
                                          <p:spTgt spid="3074"/>
                                        </p:tgtEl>
                                      </p:cBhvr>
                                    </p:animEffect>
                                    <p:set>
                                      <p:cBhvr>
                                        <p:cTn id="45" dur="1" fill="hold">
                                          <p:stCondLst>
                                            <p:cond delay="1249"/>
                                          </p:stCondLst>
                                        </p:cTn>
                                        <p:tgtEl>
                                          <p:spTgt spid="3074"/>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6"/>
                                        </p:tgtEl>
                                      </p:cBhvr>
                                    </p:animEffect>
                                    <p:set>
                                      <p:cBhvr>
                                        <p:cTn id="48" dur="1" fill="hold">
                                          <p:stCondLst>
                                            <p:cond delay="499"/>
                                          </p:stCondLst>
                                        </p:cTn>
                                        <p:tgtEl>
                                          <p:spTgt spid="6"/>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2"/>
                                        </p:tgtEl>
                                      </p:cBhvr>
                                    </p:animEffect>
                                    <p:set>
                                      <p:cBhvr>
                                        <p:cTn id="51" dur="1" fill="hold">
                                          <p:stCondLst>
                                            <p:cond delay="499"/>
                                          </p:stCondLst>
                                        </p:cTn>
                                        <p:tgtEl>
                                          <p:spTgt spid="2"/>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5"/>
                                        </p:tgtEl>
                                      </p:cBhvr>
                                    </p:animEffect>
                                    <p:set>
                                      <p:cBhvr>
                                        <p:cTn id="54" dur="1" fill="hold">
                                          <p:stCondLst>
                                            <p:cond delay="499"/>
                                          </p:stCondLst>
                                        </p:cTn>
                                        <p:tgtEl>
                                          <p:spTgt spid="5"/>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fade">
                                      <p:cBhvr>
                                        <p:cTn id="59" dur="1000"/>
                                        <p:tgtEl>
                                          <p:spTgt spid="10"/>
                                        </p:tgtEl>
                                      </p:cBhvr>
                                    </p:animEffect>
                                    <p:anim calcmode="lin" valueType="num">
                                      <p:cBhvr>
                                        <p:cTn id="60" dur="1000" fill="hold"/>
                                        <p:tgtEl>
                                          <p:spTgt spid="10"/>
                                        </p:tgtEl>
                                        <p:attrNameLst>
                                          <p:attrName>ppt_x</p:attrName>
                                        </p:attrNameLst>
                                      </p:cBhvr>
                                      <p:tavLst>
                                        <p:tav tm="0">
                                          <p:val>
                                            <p:strVal val="#ppt_x"/>
                                          </p:val>
                                        </p:tav>
                                        <p:tav tm="100000">
                                          <p:val>
                                            <p:strVal val="#ppt_x"/>
                                          </p:val>
                                        </p:tav>
                                      </p:tavLst>
                                    </p:anim>
                                    <p:anim calcmode="lin" valueType="num">
                                      <p:cBhvr>
                                        <p:cTn id="6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7" presetClass="entr" presetSubtype="0" fill="hold" grpId="0" nodeType="click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fade">
                                      <p:cBhvr>
                                        <p:cTn id="66" dur="1000"/>
                                        <p:tgtEl>
                                          <p:spTgt spid="11"/>
                                        </p:tgtEl>
                                      </p:cBhvr>
                                    </p:animEffect>
                                    <p:anim calcmode="lin" valueType="num">
                                      <p:cBhvr>
                                        <p:cTn id="67" dur="1000" fill="hold"/>
                                        <p:tgtEl>
                                          <p:spTgt spid="11"/>
                                        </p:tgtEl>
                                        <p:attrNameLst>
                                          <p:attrName>ppt_x</p:attrName>
                                        </p:attrNameLst>
                                      </p:cBhvr>
                                      <p:tavLst>
                                        <p:tav tm="0">
                                          <p:val>
                                            <p:strVal val="#ppt_x"/>
                                          </p:val>
                                        </p:tav>
                                        <p:tav tm="100000">
                                          <p:val>
                                            <p:strVal val="#ppt_x"/>
                                          </p:val>
                                        </p:tav>
                                      </p:tavLst>
                                    </p:anim>
                                    <p:anim calcmode="lin" valueType="num">
                                      <p:cBhvr>
                                        <p:cTn id="68" dur="1000" fill="hold"/>
                                        <p:tgtEl>
                                          <p:spTgt spid="11"/>
                                        </p:tgtEl>
                                        <p:attrNameLst>
                                          <p:attrName>ppt_y</p:attrName>
                                        </p:attrNameLst>
                                      </p:cBhvr>
                                      <p:tavLst>
                                        <p:tav tm="0">
                                          <p:val>
                                            <p:strVal val="#ppt_y-.1"/>
                                          </p:val>
                                        </p:tav>
                                        <p:tav tm="100000">
                                          <p:val>
                                            <p:strVal val="#ppt_y"/>
                                          </p:val>
                                        </p:tav>
                                      </p:tavLst>
                                    </p:anim>
                                  </p:childTnLst>
                                </p:cTn>
                              </p:par>
                              <p:par>
                                <p:cTn id="69" presetID="23" presetClass="entr" presetSubtype="16" fill="hold" grpId="0" nodeType="withEffect">
                                  <p:stCondLst>
                                    <p:cond delay="0"/>
                                  </p:stCondLst>
                                  <p:childTnLst>
                                    <p:set>
                                      <p:cBhvr>
                                        <p:cTn id="70" dur="1" fill="hold">
                                          <p:stCondLst>
                                            <p:cond delay="0"/>
                                          </p:stCondLst>
                                        </p:cTn>
                                        <p:tgtEl>
                                          <p:spTgt spid="7"/>
                                        </p:tgtEl>
                                        <p:attrNameLst>
                                          <p:attrName>style.visibility</p:attrName>
                                        </p:attrNameLst>
                                      </p:cBhvr>
                                      <p:to>
                                        <p:strVal val="visible"/>
                                      </p:to>
                                    </p:set>
                                    <p:anim calcmode="lin" valueType="num">
                                      <p:cBhvr>
                                        <p:cTn id="71" dur="500" fill="hold"/>
                                        <p:tgtEl>
                                          <p:spTgt spid="7"/>
                                        </p:tgtEl>
                                        <p:attrNameLst>
                                          <p:attrName>ppt_w</p:attrName>
                                        </p:attrNameLst>
                                      </p:cBhvr>
                                      <p:tavLst>
                                        <p:tav tm="0">
                                          <p:val>
                                            <p:fltVal val="0"/>
                                          </p:val>
                                        </p:tav>
                                        <p:tav tm="100000">
                                          <p:val>
                                            <p:strVal val="#ppt_w"/>
                                          </p:val>
                                        </p:tav>
                                      </p:tavLst>
                                    </p:anim>
                                    <p:anim calcmode="lin" valueType="num">
                                      <p:cBhvr>
                                        <p:cTn id="72"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1" nodeType="clickEffect">
                                  <p:stCondLst>
                                    <p:cond delay="0"/>
                                  </p:stCondLst>
                                  <p:childTnLst>
                                    <p:animEffect transition="out" filter="fade">
                                      <p:cBhvr>
                                        <p:cTn id="76" dur="1250"/>
                                        <p:tgtEl>
                                          <p:spTgt spid="7"/>
                                        </p:tgtEl>
                                      </p:cBhvr>
                                    </p:animEffect>
                                    <p:set>
                                      <p:cBhvr>
                                        <p:cTn id="77" dur="1" fill="hold">
                                          <p:stCondLst>
                                            <p:cond delay="124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3074" grpId="2"/>
      <p:bldP spid="2" grpId="0" animBg="1"/>
      <p:bldP spid="2" grpId="1" animBg="1"/>
      <p:bldP spid="6" grpId="0" animBg="1"/>
      <p:bldP spid="6" grpId="1" animBg="1"/>
      <p:bldP spid="3" grpId="0"/>
      <p:bldP spid="3" grpId="2"/>
      <p:bldP spid="4" grpId="0"/>
      <p:bldP spid="4" grpId="2"/>
      <p:bldP spid="10" grpId="0"/>
      <p:bldP spid="11" grpId="0"/>
      <p:bldP spid="7" grpId="0"/>
      <p:bldP spid="7" grpId="1"/>
      <p:bldP spid="5" grpId="0"/>
      <p:bldP spid="5" grpId="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Content Placeholder 2"/>
          <p:cNvSpPr txBox="1">
            <a:spLocks/>
          </p:cNvSpPr>
          <p:nvPr/>
        </p:nvSpPr>
        <p:spPr>
          <a:xfrm>
            <a:off x="152400" y="152400"/>
            <a:ext cx="8839200"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Hear God and do not harden your heart to Him</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To believe in Jesus is a working call by God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God created His creation to uphold good character</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God wills we be careful and understand His will</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God wills we constantly maintain good works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A soul will be known by the fruits they produce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God wills we recall His warnings of ungodliness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God sees labors of the humbly wise &amp; deceitful liars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God calls for us to meditate upon His words of truth</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God wills we shine with our good works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Said to learn to maintain the needs of good works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God wills that we forgo thievery for giving hearts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To pray unceasingly seeking &amp; applying His truths</a:t>
            </a:r>
          </a:p>
        </p:txBody>
      </p:sp>
      <p:sp>
        <p:nvSpPr>
          <p:cNvPr id="5" name="Rectangle 4"/>
          <p:cNvSpPr>
            <a:spLocks noChangeArrowheads="1"/>
          </p:cNvSpPr>
          <p:nvPr/>
        </p:nvSpPr>
        <p:spPr bwMode="auto">
          <a:xfrm rot="21202571">
            <a:off x="609269" y="1768404"/>
            <a:ext cx="8017154" cy="3184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extrusionH="57150" contourW="25400" prstMaterial="matte">
              <a:bevelT w="25400" h="55880"/>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6300" b="1" spc="50" dirty="0">
                <a:ln w="11430"/>
                <a:solidFill>
                  <a:srgbClr val="FF0000"/>
                </a:solidFill>
                <a:effectLst>
                  <a:glow rad="50800">
                    <a:schemeClr val="bg1">
                      <a:alpha val="80000"/>
                    </a:schemeClr>
                  </a:glow>
                  <a:outerShdw blurRad="76200" dist="50800" dir="5400000" algn="tl" rotWithShape="0">
                    <a:srgbClr val="000000">
                      <a:alpha val="65000"/>
                    </a:srgbClr>
                  </a:outerShdw>
                </a:effectLst>
                <a:latin typeface="Calibri" panose="020F0502020204030204" pitchFamily="34" charset="0"/>
              </a:rPr>
              <a:t>God will judge </a:t>
            </a:r>
          </a:p>
          <a:p>
            <a:pPr algn="ctr"/>
            <a:r>
              <a:rPr lang="en-US" sz="6300" b="1" spc="50" dirty="0">
                <a:ln w="11430"/>
                <a:solidFill>
                  <a:srgbClr val="FF0000"/>
                </a:solidFill>
                <a:effectLst>
                  <a:glow rad="50800">
                    <a:schemeClr val="bg1">
                      <a:alpha val="80000"/>
                    </a:schemeClr>
                  </a:glow>
                  <a:outerShdw blurRad="76200" dist="50800" dir="5400000" algn="tl" rotWithShape="0">
                    <a:srgbClr val="000000">
                      <a:alpha val="65000"/>
                    </a:srgbClr>
                  </a:outerShdw>
                </a:effectLst>
                <a:latin typeface="Calibri" panose="020F0502020204030204" pitchFamily="34" charset="0"/>
              </a:rPr>
              <a:t>hearts as seeking Him</a:t>
            </a:r>
          </a:p>
          <a:p>
            <a:pPr algn="ctr"/>
            <a:r>
              <a:rPr lang="en-US" sz="6300" b="1" spc="50" dirty="0">
                <a:ln w="11430"/>
                <a:solidFill>
                  <a:srgbClr val="FF0000"/>
                </a:solidFill>
                <a:effectLst>
                  <a:glow rad="50800">
                    <a:schemeClr val="bg1">
                      <a:alpha val="80000"/>
                    </a:schemeClr>
                  </a:glow>
                  <a:outerShdw blurRad="76200" dist="50800" dir="5400000" algn="tl" rotWithShape="0">
                    <a:srgbClr val="000000">
                      <a:alpha val="65000"/>
                    </a:srgbClr>
                  </a:outerShdw>
                </a:effectLst>
                <a:latin typeface="Calibri" panose="020F0502020204030204" pitchFamily="34" charset="0"/>
              </a:rPr>
              <a:t> over self-seeking</a:t>
            </a:r>
            <a:endParaRPr lang="en-US" sz="6300" b="1" i="1" spc="50" dirty="0">
              <a:ln w="11430"/>
              <a:solidFill>
                <a:srgbClr val="FF0000"/>
              </a:solidFill>
              <a:effectLst>
                <a:glow rad="50800">
                  <a:schemeClr val="bg1">
                    <a:alpha val="80000"/>
                  </a:schemeClr>
                </a:glow>
                <a:outerShdw blurRad="76200" dist="50800" dir="5400000" algn="tl" rotWithShape="0">
                  <a:srgbClr val="000000">
                    <a:alpha val="65000"/>
                  </a:srgbClr>
                </a:outerShdw>
              </a:effectLst>
              <a:latin typeface="Calibri" panose="020F0502020204030204" pitchFamily="34" charset="0"/>
            </a:endParaRPr>
          </a:p>
        </p:txBody>
      </p:sp>
    </p:spTree>
    <p:extLst>
      <p:ext uri="{BB962C8B-B14F-4D97-AF65-F5344CB8AC3E}">
        <p14:creationId xmlns:p14="http://schemas.microsoft.com/office/powerpoint/2010/main" val="756670987"/>
      </p:ext>
    </p:extLst>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4">
                                            <p:txEl>
                                              <p:pRg st="0" end="0"/>
                                            </p:txEl>
                                          </p:spTgt>
                                        </p:tgtEl>
                                        <p:attrNameLst>
                                          <p:attrName>style.color</p:attrName>
                                        </p:attrNameLst>
                                      </p:cBhvr>
                                      <p:to>
                                        <a:srgbClr val="E6CDFF"/>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left)">
                                      <p:cBhvr>
                                        <p:cTn id="19" dur="500"/>
                                        <p:tgtEl>
                                          <p:spTgt spid="4">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4">
                                            <p:txEl>
                                              <p:pRg st="1" end="1"/>
                                            </p:txEl>
                                          </p:spTgt>
                                        </p:tgtEl>
                                        <p:attrNameLst>
                                          <p:attrName>style.color</p:attrName>
                                        </p:attrNameLst>
                                      </p:cBhvr>
                                      <p:to>
                                        <a:srgbClr val="E6CDFF"/>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4">
                                            <p:txEl>
                                              <p:pRg st="2" end="2"/>
                                            </p:txEl>
                                          </p:spTgt>
                                        </p:tgtEl>
                                        <p:attrNameLst>
                                          <p:attrName>style.color</p:attrName>
                                        </p:attrNameLst>
                                      </p:cBhvr>
                                      <p:to>
                                        <a:srgbClr val="E6CDFF"/>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left)">
                                      <p:cBhvr>
                                        <p:cTn id="33" dur="500"/>
                                        <p:tgtEl>
                                          <p:spTgt spid="4">
                                            <p:txEl>
                                              <p:pRg st="4" end="4"/>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4">
                                            <p:txEl>
                                              <p:pRg st="3" end="3"/>
                                            </p:txEl>
                                          </p:spTgt>
                                        </p:tgtEl>
                                        <p:attrNameLst>
                                          <p:attrName>style.color</p:attrName>
                                        </p:attrNameLst>
                                      </p:cBhvr>
                                      <p:to>
                                        <a:srgbClr val="E6CDFF"/>
                                      </p:to>
                                    </p:animClr>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wipe(left)">
                                      <p:cBhvr>
                                        <p:cTn id="40" dur="500"/>
                                        <p:tgtEl>
                                          <p:spTgt spid="4">
                                            <p:txEl>
                                              <p:pRg st="5" end="5"/>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4">
                                            <p:txEl>
                                              <p:pRg st="4" end="4"/>
                                            </p:txEl>
                                          </p:spTgt>
                                        </p:tgtEl>
                                        <p:attrNameLst>
                                          <p:attrName>style.color</p:attrName>
                                        </p:attrNameLst>
                                      </p:cBhvr>
                                      <p:to>
                                        <a:srgbClr val="E6CDFF"/>
                                      </p:to>
                                    </p:animClr>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wipe(left)">
                                      <p:cBhvr>
                                        <p:cTn id="47" dur="500"/>
                                        <p:tgtEl>
                                          <p:spTgt spid="4">
                                            <p:txEl>
                                              <p:pRg st="6" end="6"/>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4">
                                            <p:txEl>
                                              <p:pRg st="5" end="5"/>
                                            </p:txEl>
                                          </p:spTgt>
                                        </p:tgtEl>
                                        <p:attrNameLst>
                                          <p:attrName>style.color</p:attrName>
                                        </p:attrNameLst>
                                      </p:cBhvr>
                                      <p:to>
                                        <a:srgbClr val="E6CDFF"/>
                                      </p:to>
                                    </p:animClr>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Effect transition="in" filter="wipe(left)">
                                      <p:cBhvr>
                                        <p:cTn id="54" dur="500"/>
                                        <p:tgtEl>
                                          <p:spTgt spid="4">
                                            <p:txEl>
                                              <p:pRg st="7" end="7"/>
                                            </p:txEl>
                                          </p:spTgt>
                                        </p:tgtEl>
                                      </p:cBhvr>
                                    </p:animEffect>
                                  </p:childTnLst>
                                </p:cTn>
                              </p:par>
                              <p:par>
                                <p:cTn id="55" presetID="3" presetClass="emph" presetSubtype="2" fill="hold" nodeType="withEffect">
                                  <p:stCondLst>
                                    <p:cond delay="0"/>
                                  </p:stCondLst>
                                  <p:childTnLst>
                                    <p:animClr clrSpc="rgb" dir="cw">
                                      <p:cBhvr override="childStyle">
                                        <p:cTn id="56" dur="500" fill="hold"/>
                                        <p:tgtEl>
                                          <p:spTgt spid="4">
                                            <p:txEl>
                                              <p:pRg st="6" end="6"/>
                                            </p:txEl>
                                          </p:spTgt>
                                        </p:tgtEl>
                                        <p:attrNameLst>
                                          <p:attrName>style.color</p:attrName>
                                        </p:attrNameLst>
                                      </p:cBhvr>
                                      <p:to>
                                        <a:srgbClr val="E6CDFF"/>
                                      </p:to>
                                    </p:animClr>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wipe(left)">
                                      <p:cBhvr>
                                        <p:cTn id="61" dur="500"/>
                                        <p:tgtEl>
                                          <p:spTgt spid="4">
                                            <p:txEl>
                                              <p:pRg st="8" end="8"/>
                                            </p:txEl>
                                          </p:spTgt>
                                        </p:tgtEl>
                                      </p:cBhvr>
                                    </p:animEffect>
                                  </p:childTnLst>
                                </p:cTn>
                              </p:par>
                              <p:par>
                                <p:cTn id="62" presetID="3" presetClass="emph" presetSubtype="2" fill="hold" nodeType="withEffect">
                                  <p:stCondLst>
                                    <p:cond delay="0"/>
                                  </p:stCondLst>
                                  <p:childTnLst>
                                    <p:animClr clrSpc="rgb" dir="cw">
                                      <p:cBhvr override="childStyle">
                                        <p:cTn id="63" dur="500" fill="hold"/>
                                        <p:tgtEl>
                                          <p:spTgt spid="4">
                                            <p:txEl>
                                              <p:pRg st="7" end="7"/>
                                            </p:txEl>
                                          </p:spTgt>
                                        </p:tgtEl>
                                        <p:attrNameLst>
                                          <p:attrName>style.color</p:attrName>
                                        </p:attrNameLst>
                                      </p:cBhvr>
                                      <p:to>
                                        <a:srgbClr val="E6CDFF"/>
                                      </p:to>
                                    </p:animClr>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
                                            <p:txEl>
                                              <p:pRg st="9" end="9"/>
                                            </p:txEl>
                                          </p:spTgt>
                                        </p:tgtEl>
                                        <p:attrNameLst>
                                          <p:attrName>style.visibility</p:attrName>
                                        </p:attrNameLst>
                                      </p:cBhvr>
                                      <p:to>
                                        <p:strVal val="visible"/>
                                      </p:to>
                                    </p:set>
                                    <p:animEffect transition="in" filter="wipe(left)">
                                      <p:cBhvr>
                                        <p:cTn id="68" dur="500"/>
                                        <p:tgtEl>
                                          <p:spTgt spid="4">
                                            <p:txEl>
                                              <p:pRg st="9" end="9"/>
                                            </p:txEl>
                                          </p:spTgt>
                                        </p:tgtEl>
                                      </p:cBhvr>
                                    </p:animEffect>
                                  </p:childTnLst>
                                </p:cTn>
                              </p:par>
                              <p:par>
                                <p:cTn id="69" presetID="3" presetClass="emph" presetSubtype="2" fill="hold" nodeType="withEffect">
                                  <p:stCondLst>
                                    <p:cond delay="0"/>
                                  </p:stCondLst>
                                  <p:childTnLst>
                                    <p:animClr clrSpc="rgb" dir="cw">
                                      <p:cBhvr override="childStyle">
                                        <p:cTn id="70" dur="500" fill="hold"/>
                                        <p:tgtEl>
                                          <p:spTgt spid="4">
                                            <p:txEl>
                                              <p:pRg st="8" end="8"/>
                                            </p:txEl>
                                          </p:spTgt>
                                        </p:tgtEl>
                                        <p:attrNameLst>
                                          <p:attrName>style.color</p:attrName>
                                        </p:attrNameLst>
                                      </p:cBhvr>
                                      <p:to>
                                        <a:srgbClr val="E6CDFF"/>
                                      </p:to>
                                    </p:animClr>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
                                            <p:txEl>
                                              <p:pRg st="10" end="10"/>
                                            </p:txEl>
                                          </p:spTgt>
                                        </p:tgtEl>
                                        <p:attrNameLst>
                                          <p:attrName>style.visibility</p:attrName>
                                        </p:attrNameLst>
                                      </p:cBhvr>
                                      <p:to>
                                        <p:strVal val="visible"/>
                                      </p:to>
                                    </p:set>
                                    <p:animEffect transition="in" filter="wipe(left)">
                                      <p:cBhvr>
                                        <p:cTn id="75" dur="500"/>
                                        <p:tgtEl>
                                          <p:spTgt spid="4">
                                            <p:txEl>
                                              <p:pRg st="10" end="10"/>
                                            </p:txEl>
                                          </p:spTgt>
                                        </p:tgtEl>
                                      </p:cBhvr>
                                    </p:animEffect>
                                  </p:childTnLst>
                                </p:cTn>
                              </p:par>
                              <p:par>
                                <p:cTn id="76" presetID="3" presetClass="emph" presetSubtype="2" fill="hold" nodeType="withEffect">
                                  <p:stCondLst>
                                    <p:cond delay="0"/>
                                  </p:stCondLst>
                                  <p:childTnLst>
                                    <p:animClr clrSpc="rgb" dir="cw">
                                      <p:cBhvr override="childStyle">
                                        <p:cTn id="77" dur="500" fill="hold"/>
                                        <p:tgtEl>
                                          <p:spTgt spid="4">
                                            <p:txEl>
                                              <p:pRg st="9" end="9"/>
                                            </p:txEl>
                                          </p:spTgt>
                                        </p:tgtEl>
                                        <p:attrNameLst>
                                          <p:attrName>style.color</p:attrName>
                                        </p:attrNameLst>
                                      </p:cBhvr>
                                      <p:to>
                                        <a:srgbClr val="E6CDFF"/>
                                      </p:to>
                                    </p:animClr>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
                                            <p:txEl>
                                              <p:pRg st="11" end="11"/>
                                            </p:txEl>
                                          </p:spTgt>
                                        </p:tgtEl>
                                        <p:attrNameLst>
                                          <p:attrName>style.visibility</p:attrName>
                                        </p:attrNameLst>
                                      </p:cBhvr>
                                      <p:to>
                                        <p:strVal val="visible"/>
                                      </p:to>
                                    </p:set>
                                    <p:animEffect transition="in" filter="wipe(left)">
                                      <p:cBhvr>
                                        <p:cTn id="82" dur="500"/>
                                        <p:tgtEl>
                                          <p:spTgt spid="4">
                                            <p:txEl>
                                              <p:pRg st="11" end="11"/>
                                            </p:txEl>
                                          </p:spTgt>
                                        </p:tgtEl>
                                      </p:cBhvr>
                                    </p:animEffect>
                                  </p:childTnLst>
                                </p:cTn>
                              </p:par>
                              <p:par>
                                <p:cTn id="83" presetID="3" presetClass="emph" presetSubtype="2" fill="hold" nodeType="withEffect">
                                  <p:stCondLst>
                                    <p:cond delay="0"/>
                                  </p:stCondLst>
                                  <p:childTnLst>
                                    <p:animClr clrSpc="rgb" dir="cw">
                                      <p:cBhvr override="childStyle">
                                        <p:cTn id="84" dur="500" fill="hold"/>
                                        <p:tgtEl>
                                          <p:spTgt spid="4">
                                            <p:txEl>
                                              <p:pRg st="10" end="10"/>
                                            </p:txEl>
                                          </p:spTgt>
                                        </p:tgtEl>
                                        <p:attrNameLst>
                                          <p:attrName>style.color</p:attrName>
                                        </p:attrNameLst>
                                      </p:cBhvr>
                                      <p:to>
                                        <a:srgbClr val="E6CDFF"/>
                                      </p:to>
                                    </p:animClr>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4">
                                            <p:txEl>
                                              <p:pRg st="12" end="12"/>
                                            </p:txEl>
                                          </p:spTgt>
                                        </p:tgtEl>
                                        <p:attrNameLst>
                                          <p:attrName>style.visibility</p:attrName>
                                        </p:attrNameLst>
                                      </p:cBhvr>
                                      <p:to>
                                        <p:strVal val="visible"/>
                                      </p:to>
                                    </p:set>
                                    <p:animEffect transition="in" filter="wipe(left)">
                                      <p:cBhvr>
                                        <p:cTn id="89" dur="500"/>
                                        <p:tgtEl>
                                          <p:spTgt spid="4">
                                            <p:txEl>
                                              <p:pRg st="12" end="12"/>
                                            </p:txEl>
                                          </p:spTgt>
                                        </p:tgtEl>
                                      </p:cBhvr>
                                    </p:animEffect>
                                  </p:childTnLst>
                                </p:cTn>
                              </p:par>
                              <p:par>
                                <p:cTn id="90" presetID="3" presetClass="emph" presetSubtype="2" fill="hold" nodeType="withEffect">
                                  <p:stCondLst>
                                    <p:cond delay="0"/>
                                  </p:stCondLst>
                                  <p:childTnLst>
                                    <p:animClr clrSpc="rgb" dir="cw">
                                      <p:cBhvr override="childStyle">
                                        <p:cTn id="91" dur="500" fill="hold"/>
                                        <p:tgtEl>
                                          <p:spTgt spid="4">
                                            <p:txEl>
                                              <p:pRg st="11" end="11"/>
                                            </p:txEl>
                                          </p:spTgt>
                                        </p:tgtEl>
                                        <p:attrNameLst>
                                          <p:attrName>style.color</p:attrName>
                                        </p:attrNameLst>
                                      </p:cBhvr>
                                      <p:to>
                                        <a:srgbClr val="E6CDFF"/>
                                      </p:to>
                                    </p:animClr>
                                  </p:childTnLst>
                                </p:cTn>
                              </p:par>
                            </p:childTnLst>
                          </p:cTn>
                        </p:par>
                      </p:childTnLst>
                    </p:cTn>
                  </p:par>
                  <p:par>
                    <p:cTn id="92" fill="hold">
                      <p:stCondLst>
                        <p:cond delay="indefinite"/>
                      </p:stCondLst>
                      <p:childTnLst>
                        <p:par>
                          <p:cTn id="93" fill="hold">
                            <p:stCondLst>
                              <p:cond delay="0"/>
                            </p:stCondLst>
                            <p:childTnLst>
                              <p:par>
                                <p:cTn id="94" presetID="3" presetClass="emph" presetSubtype="2" fill="hold" nodeType="clickEffect">
                                  <p:stCondLst>
                                    <p:cond delay="0"/>
                                  </p:stCondLst>
                                  <p:childTnLst>
                                    <p:animClr clrSpc="rgb" dir="cw">
                                      <p:cBhvr override="childStyle">
                                        <p:cTn id="95" dur="500" fill="hold"/>
                                        <p:tgtEl>
                                          <p:spTgt spid="4">
                                            <p:txEl>
                                              <p:pRg st="12" end="12"/>
                                            </p:txEl>
                                          </p:spTgt>
                                        </p:tgtEl>
                                        <p:attrNameLst>
                                          <p:attrName>style.color</p:attrName>
                                        </p:attrNameLst>
                                      </p:cBhvr>
                                      <p:to>
                                        <a:srgbClr val="E6CDFF"/>
                                      </p:to>
                                    </p:animClr>
                                  </p:childTnLst>
                                </p:cTn>
                              </p:par>
                              <p:par>
                                <p:cTn id="96" presetID="0" presetClass="entr" presetSubtype="0" fill="hold" grpId="0" nodeType="withEffect">
                                  <p:stCondLst>
                                    <p:cond delay="600"/>
                                  </p:stCondLst>
                                  <p:childTnLst>
                                    <p:set>
                                      <p:cBhvr>
                                        <p:cTn id="97" dur="1" fill="hold">
                                          <p:stCondLst>
                                            <p:cond delay="0"/>
                                          </p:stCondLst>
                                        </p:cTn>
                                        <p:tgtEl>
                                          <p:spTgt spid="5"/>
                                        </p:tgtEl>
                                        <p:attrNameLst>
                                          <p:attrName>style.visibility</p:attrName>
                                        </p:attrNameLst>
                                      </p:cBhvr>
                                      <p:to>
                                        <p:strVal val="visible"/>
                                      </p:to>
                                    </p:set>
                                    <p:animEffect transition="in" filter="dissolve">
                                      <p:cBhvr>
                                        <p:cTn id="98" dur="1250">
                                          <p:stCondLst>
                                            <p:cond delay="0"/>
                                          </p:stCondLst>
                                        </p:cTn>
                                        <p:tgtEl>
                                          <p:spTgt spid="5"/>
                                        </p:tgtEl>
                                      </p:cBhvr>
                                    </p:animEffect>
                                    <p:anim to="" calcmode="lin" valueType="num">
                                      <p:cBhvr>
                                        <p:cTn id="99" dur="125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00" dur="125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101" fill="hold">
                      <p:stCondLst>
                        <p:cond delay="indefinite"/>
                      </p:stCondLst>
                      <p:childTnLst>
                        <p:par>
                          <p:cTn id="102" fill="hold">
                            <p:stCondLst>
                              <p:cond delay="0"/>
                            </p:stCondLst>
                            <p:childTnLst>
                              <p:par>
                                <p:cTn id="103" presetID="3" presetClass="emph" presetSubtype="10" fill="hold" grpId="1" nodeType="clickEffect">
                                  <p:stCondLst>
                                    <p:cond delay="0"/>
                                  </p:stCondLst>
                                  <p:childTnLst>
                                    <p:animClr clrSpc="hsl" dir="ccw">
                                      <p:cBhvr override="childStyle">
                                        <p:cTn id="104" dur="2000" fill="hold"/>
                                        <p:tgtEl>
                                          <p:spTgt spid="4">
                                            <p:txEl>
                                              <p:pRg st="0" end="0"/>
                                            </p:txEl>
                                          </p:spTgt>
                                        </p:tgtEl>
                                        <p:attrNameLst>
                                          <p:attrName>style.color</p:attrName>
                                        </p:attrNameLst>
                                      </p:cBhvr>
                                      <p:to>
                                        <a:srgbClr val="FFFF00"/>
                                      </p:to>
                                    </p:animClr>
                                  </p:childTnLst>
                                </p:cTn>
                              </p:par>
                              <p:par>
                                <p:cTn id="105" presetID="3" presetClass="emph" presetSubtype="10" fill="hold" grpId="1" nodeType="withEffect">
                                  <p:stCondLst>
                                    <p:cond delay="0"/>
                                  </p:stCondLst>
                                  <p:childTnLst>
                                    <p:animClr clrSpc="hsl" dir="ccw">
                                      <p:cBhvr override="childStyle">
                                        <p:cTn id="106" dur="2000" fill="hold"/>
                                        <p:tgtEl>
                                          <p:spTgt spid="4">
                                            <p:txEl>
                                              <p:pRg st="1" end="1"/>
                                            </p:txEl>
                                          </p:spTgt>
                                        </p:tgtEl>
                                        <p:attrNameLst>
                                          <p:attrName>style.color</p:attrName>
                                        </p:attrNameLst>
                                      </p:cBhvr>
                                      <p:to>
                                        <a:srgbClr val="FFFF00"/>
                                      </p:to>
                                    </p:animClr>
                                  </p:childTnLst>
                                </p:cTn>
                              </p:par>
                              <p:par>
                                <p:cTn id="107" presetID="3" presetClass="emph" presetSubtype="10" fill="hold" grpId="1" nodeType="withEffect">
                                  <p:stCondLst>
                                    <p:cond delay="0"/>
                                  </p:stCondLst>
                                  <p:childTnLst>
                                    <p:animClr clrSpc="hsl" dir="ccw">
                                      <p:cBhvr override="childStyle">
                                        <p:cTn id="108" dur="2000" fill="hold"/>
                                        <p:tgtEl>
                                          <p:spTgt spid="4">
                                            <p:txEl>
                                              <p:pRg st="2" end="2"/>
                                            </p:txEl>
                                          </p:spTgt>
                                        </p:tgtEl>
                                        <p:attrNameLst>
                                          <p:attrName>style.color</p:attrName>
                                        </p:attrNameLst>
                                      </p:cBhvr>
                                      <p:to>
                                        <a:srgbClr val="FFFF00"/>
                                      </p:to>
                                    </p:animClr>
                                  </p:childTnLst>
                                </p:cTn>
                              </p:par>
                              <p:par>
                                <p:cTn id="109" presetID="3" presetClass="emph" presetSubtype="10" fill="hold" grpId="1" nodeType="withEffect">
                                  <p:stCondLst>
                                    <p:cond delay="0"/>
                                  </p:stCondLst>
                                  <p:childTnLst>
                                    <p:animClr clrSpc="hsl" dir="ccw">
                                      <p:cBhvr override="childStyle">
                                        <p:cTn id="110" dur="2000" fill="hold"/>
                                        <p:tgtEl>
                                          <p:spTgt spid="4">
                                            <p:txEl>
                                              <p:pRg st="3" end="3"/>
                                            </p:txEl>
                                          </p:spTgt>
                                        </p:tgtEl>
                                        <p:attrNameLst>
                                          <p:attrName>style.color</p:attrName>
                                        </p:attrNameLst>
                                      </p:cBhvr>
                                      <p:to>
                                        <a:srgbClr val="FFFF00"/>
                                      </p:to>
                                    </p:animClr>
                                  </p:childTnLst>
                                </p:cTn>
                              </p:par>
                              <p:par>
                                <p:cTn id="111" presetID="3" presetClass="emph" presetSubtype="10" fill="hold" grpId="1" nodeType="withEffect">
                                  <p:stCondLst>
                                    <p:cond delay="0"/>
                                  </p:stCondLst>
                                  <p:childTnLst>
                                    <p:animClr clrSpc="hsl" dir="ccw">
                                      <p:cBhvr override="childStyle">
                                        <p:cTn id="112" dur="2000" fill="hold"/>
                                        <p:tgtEl>
                                          <p:spTgt spid="4">
                                            <p:txEl>
                                              <p:pRg st="4" end="4"/>
                                            </p:txEl>
                                          </p:spTgt>
                                        </p:tgtEl>
                                        <p:attrNameLst>
                                          <p:attrName>style.color</p:attrName>
                                        </p:attrNameLst>
                                      </p:cBhvr>
                                      <p:to>
                                        <a:srgbClr val="FFFF00"/>
                                      </p:to>
                                    </p:animClr>
                                  </p:childTnLst>
                                </p:cTn>
                              </p:par>
                              <p:par>
                                <p:cTn id="113" presetID="3" presetClass="emph" presetSubtype="10" fill="hold" grpId="1" nodeType="withEffect">
                                  <p:stCondLst>
                                    <p:cond delay="0"/>
                                  </p:stCondLst>
                                  <p:childTnLst>
                                    <p:animClr clrSpc="hsl" dir="ccw">
                                      <p:cBhvr override="childStyle">
                                        <p:cTn id="114" dur="2000" fill="hold"/>
                                        <p:tgtEl>
                                          <p:spTgt spid="4">
                                            <p:txEl>
                                              <p:pRg st="5" end="5"/>
                                            </p:txEl>
                                          </p:spTgt>
                                        </p:tgtEl>
                                        <p:attrNameLst>
                                          <p:attrName>style.color</p:attrName>
                                        </p:attrNameLst>
                                      </p:cBhvr>
                                      <p:to>
                                        <a:srgbClr val="FFFF00"/>
                                      </p:to>
                                    </p:animClr>
                                  </p:childTnLst>
                                </p:cTn>
                              </p:par>
                              <p:par>
                                <p:cTn id="115" presetID="3" presetClass="emph" presetSubtype="10" fill="hold" grpId="1" nodeType="withEffect">
                                  <p:stCondLst>
                                    <p:cond delay="0"/>
                                  </p:stCondLst>
                                  <p:childTnLst>
                                    <p:animClr clrSpc="hsl" dir="ccw">
                                      <p:cBhvr override="childStyle">
                                        <p:cTn id="116" dur="2000" fill="hold"/>
                                        <p:tgtEl>
                                          <p:spTgt spid="4">
                                            <p:txEl>
                                              <p:pRg st="6" end="6"/>
                                            </p:txEl>
                                          </p:spTgt>
                                        </p:tgtEl>
                                        <p:attrNameLst>
                                          <p:attrName>style.color</p:attrName>
                                        </p:attrNameLst>
                                      </p:cBhvr>
                                      <p:to>
                                        <a:srgbClr val="FFFF00"/>
                                      </p:to>
                                    </p:animClr>
                                  </p:childTnLst>
                                </p:cTn>
                              </p:par>
                              <p:par>
                                <p:cTn id="117" presetID="3" presetClass="emph" presetSubtype="10" fill="hold" grpId="1" nodeType="withEffect">
                                  <p:stCondLst>
                                    <p:cond delay="0"/>
                                  </p:stCondLst>
                                  <p:childTnLst>
                                    <p:animClr clrSpc="hsl" dir="ccw">
                                      <p:cBhvr override="childStyle">
                                        <p:cTn id="118" dur="2000" fill="hold"/>
                                        <p:tgtEl>
                                          <p:spTgt spid="4">
                                            <p:txEl>
                                              <p:pRg st="7" end="7"/>
                                            </p:txEl>
                                          </p:spTgt>
                                        </p:tgtEl>
                                        <p:attrNameLst>
                                          <p:attrName>style.color</p:attrName>
                                        </p:attrNameLst>
                                      </p:cBhvr>
                                      <p:to>
                                        <a:srgbClr val="FFFF00"/>
                                      </p:to>
                                    </p:animClr>
                                  </p:childTnLst>
                                </p:cTn>
                              </p:par>
                              <p:par>
                                <p:cTn id="119" presetID="3" presetClass="emph" presetSubtype="10" fill="hold" grpId="1" nodeType="withEffect">
                                  <p:stCondLst>
                                    <p:cond delay="0"/>
                                  </p:stCondLst>
                                  <p:childTnLst>
                                    <p:animClr clrSpc="hsl" dir="ccw">
                                      <p:cBhvr override="childStyle">
                                        <p:cTn id="120" dur="2000" fill="hold"/>
                                        <p:tgtEl>
                                          <p:spTgt spid="4">
                                            <p:txEl>
                                              <p:pRg st="8" end="8"/>
                                            </p:txEl>
                                          </p:spTgt>
                                        </p:tgtEl>
                                        <p:attrNameLst>
                                          <p:attrName>style.color</p:attrName>
                                        </p:attrNameLst>
                                      </p:cBhvr>
                                      <p:to>
                                        <a:srgbClr val="FFFF00"/>
                                      </p:to>
                                    </p:animClr>
                                  </p:childTnLst>
                                </p:cTn>
                              </p:par>
                              <p:par>
                                <p:cTn id="121" presetID="3" presetClass="emph" presetSubtype="10" fill="hold" grpId="1" nodeType="withEffect">
                                  <p:stCondLst>
                                    <p:cond delay="0"/>
                                  </p:stCondLst>
                                  <p:childTnLst>
                                    <p:animClr clrSpc="hsl" dir="ccw">
                                      <p:cBhvr override="childStyle">
                                        <p:cTn id="122" dur="2000" fill="hold"/>
                                        <p:tgtEl>
                                          <p:spTgt spid="4">
                                            <p:txEl>
                                              <p:pRg st="9" end="9"/>
                                            </p:txEl>
                                          </p:spTgt>
                                        </p:tgtEl>
                                        <p:attrNameLst>
                                          <p:attrName>style.color</p:attrName>
                                        </p:attrNameLst>
                                      </p:cBhvr>
                                      <p:to>
                                        <a:srgbClr val="FFFF00"/>
                                      </p:to>
                                    </p:animClr>
                                  </p:childTnLst>
                                </p:cTn>
                              </p:par>
                              <p:par>
                                <p:cTn id="123" presetID="3" presetClass="emph" presetSubtype="10" fill="hold" grpId="1" nodeType="withEffect">
                                  <p:stCondLst>
                                    <p:cond delay="0"/>
                                  </p:stCondLst>
                                  <p:childTnLst>
                                    <p:animClr clrSpc="hsl" dir="ccw">
                                      <p:cBhvr override="childStyle">
                                        <p:cTn id="124" dur="2000" fill="hold"/>
                                        <p:tgtEl>
                                          <p:spTgt spid="4">
                                            <p:txEl>
                                              <p:pRg st="10" end="10"/>
                                            </p:txEl>
                                          </p:spTgt>
                                        </p:tgtEl>
                                        <p:attrNameLst>
                                          <p:attrName>style.color</p:attrName>
                                        </p:attrNameLst>
                                      </p:cBhvr>
                                      <p:to>
                                        <a:srgbClr val="FFFF00"/>
                                      </p:to>
                                    </p:animClr>
                                  </p:childTnLst>
                                </p:cTn>
                              </p:par>
                              <p:par>
                                <p:cTn id="125" presetID="3" presetClass="emph" presetSubtype="10" fill="hold" grpId="1" nodeType="withEffect">
                                  <p:stCondLst>
                                    <p:cond delay="0"/>
                                  </p:stCondLst>
                                  <p:childTnLst>
                                    <p:animClr clrSpc="hsl" dir="ccw">
                                      <p:cBhvr override="childStyle">
                                        <p:cTn id="126" dur="2000" fill="hold"/>
                                        <p:tgtEl>
                                          <p:spTgt spid="4">
                                            <p:txEl>
                                              <p:pRg st="11" end="11"/>
                                            </p:txEl>
                                          </p:spTgt>
                                        </p:tgtEl>
                                        <p:attrNameLst>
                                          <p:attrName>style.color</p:attrName>
                                        </p:attrNameLst>
                                      </p:cBhvr>
                                      <p:to>
                                        <a:srgbClr val="FFFF00"/>
                                      </p:to>
                                    </p:animClr>
                                  </p:childTnLst>
                                </p:cTn>
                              </p:par>
                              <p:par>
                                <p:cTn id="127" presetID="3" presetClass="emph" presetSubtype="10" fill="hold" grpId="1" nodeType="withEffect">
                                  <p:stCondLst>
                                    <p:cond delay="0"/>
                                  </p:stCondLst>
                                  <p:childTnLst>
                                    <p:animClr clrSpc="hsl" dir="ccw">
                                      <p:cBhvr override="childStyle">
                                        <p:cTn id="128" dur="2000" fill="hold"/>
                                        <p:tgtEl>
                                          <p:spTgt spid="4">
                                            <p:txEl>
                                              <p:pRg st="12" end="12"/>
                                            </p:txEl>
                                          </p:spTgt>
                                        </p:tgtEl>
                                        <p:attrNameLst>
                                          <p:attrName>style.color</p:attrName>
                                        </p:attrNameLst>
                                      </p:cBhvr>
                                      <p:to>
                                        <a:srgbClr val="FFFF00"/>
                                      </p:to>
                                    </p:animClr>
                                  </p:childTnLst>
                                </p:cTn>
                              </p:par>
                            </p:childTnLst>
                          </p:cTn>
                        </p:par>
                        <p:par>
                          <p:cTn id="129" fill="hold">
                            <p:stCondLst>
                              <p:cond delay="2000"/>
                            </p:stCondLst>
                            <p:childTnLst>
                              <p:par>
                                <p:cTn id="130" presetID="0" presetClass="exit" presetSubtype="0" fill="hold" grpId="1" nodeType="afterEffect">
                                  <p:stCondLst>
                                    <p:cond delay="300"/>
                                  </p:stCondLst>
                                  <p:childTnLst>
                                    <p:set>
                                      <p:cBhvr>
                                        <p:cTn id="131" dur="1" fill="hold">
                                          <p:stCondLst>
                                            <p:cond delay="1499"/>
                                          </p:stCondLst>
                                        </p:cTn>
                                        <p:tgtEl>
                                          <p:spTgt spid="5"/>
                                        </p:tgtEl>
                                        <p:attrNameLst>
                                          <p:attrName>style.visibility</p:attrName>
                                        </p:attrNameLst>
                                      </p:cBhvr>
                                      <p:to>
                                        <p:strVal val="hidden"/>
                                      </p:to>
                                    </p:set>
                                    <p:animEffect transition="out" filter="dissolve">
                                      <p:cBhvr>
                                        <p:cTn id="132" dur="1500">
                                          <p:stCondLst>
                                            <p:cond delay="0"/>
                                          </p:stCondLst>
                                        </p:cTn>
                                        <p:tgtEl>
                                          <p:spTgt spid="5"/>
                                        </p:tgtEl>
                                      </p:cBhvr>
                                    </p:animEffect>
                                    <p:anim to="" calcmode="lin" valueType="num">
                                      <p:cBhvr>
                                        <p:cTn id="133" dur="15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34" dur="1500" fill="hold">
                                          <p:stCondLst>
                                            <p:cond delay="0"/>
                                          </p:stCondLst>
                                        </p:cTn>
                                        <p:tgtEl>
                                          <p:spTgt spid="5"/>
                                        </p:tgtEl>
                                        <p:attrNameLst>
                                          <p:attrName>ppt_h</p:attrName>
                                        </p:attrNameLst>
                                      </p:cBhvr>
                                      <p:tavLst>
                                        <p:tav tm="0">
                                          <p:val>
                                            <p:strVal val="#ppt_h"/>
                                          </p:val>
                                        </p:tav>
                                        <p:tav tm="100000">
                                          <p:val>
                                            <p:strVal val="#ppt_h*4"/>
                                          </p:val>
                                        </p:tav>
                                      </p:tavLst>
                                    </p:anim>
                                  </p:childTnLst>
                                </p:cTn>
                              </p:par>
                              <p:par>
                                <p:cTn id="135" presetID="42" presetClass="path" presetSubtype="0" accel="50000" decel="50000" fill="hold" grpId="3" nodeType="withEffect">
                                  <p:stCondLst>
                                    <p:cond delay="300"/>
                                  </p:stCondLst>
                                  <p:childTnLst>
                                    <p:animMotion origin="layout" path="M -4.72222E-6 3.7037E-6 L -0.00295 0.07569 " pathEditMode="relative" rAng="0" ptsTypes="AA">
                                      <p:cBhvr>
                                        <p:cTn id="136" dur="1500" fill="hold"/>
                                        <p:tgtEl>
                                          <p:spTgt spid="5"/>
                                        </p:tgtEl>
                                        <p:attrNameLst>
                                          <p:attrName>ppt_x</p:attrName>
                                          <p:attrName>ppt_y</p:attrName>
                                        </p:attrNameLst>
                                      </p:cBhvr>
                                      <p:rCtr x="833" y="6991"/>
                                    </p:animMotion>
                                  </p:childTnLst>
                                </p:cTn>
                              </p:par>
                              <p:par>
                                <p:cTn id="137" presetID="6" presetClass="emph" presetSubtype="0" fill="hold" grpId="2" nodeType="withEffect">
                                  <p:stCondLst>
                                    <p:cond delay="300"/>
                                  </p:stCondLst>
                                  <p:childTnLst>
                                    <p:animScale>
                                      <p:cBhvr>
                                        <p:cTn id="138" dur="1500" fill="hold"/>
                                        <p:tgtEl>
                                          <p:spTgt spid="5"/>
                                        </p:tgtEl>
                                      </p:cBhvr>
                                      <p:by x="10000" y="10000"/>
                                    </p:animScale>
                                  </p:childTnLst>
                                </p:cTn>
                              </p:par>
                            </p:childTnLst>
                          </p:cTn>
                        </p:par>
                        <p:par>
                          <p:cTn id="139" fill="hold">
                            <p:stCondLst>
                              <p:cond delay="3800"/>
                            </p:stCondLst>
                            <p:childTnLst>
                              <p:par>
                                <p:cTn id="140" presetID="23" presetClass="exit" presetSubtype="32" fill="hold" nodeType="afterEffect">
                                  <p:stCondLst>
                                    <p:cond delay="0"/>
                                  </p:stCondLst>
                                  <p:childTnLst>
                                    <p:anim calcmode="lin" valueType="num">
                                      <p:cBhvr>
                                        <p:cTn id="141" dur="1750"/>
                                        <p:tgtEl>
                                          <p:spTgt spid="4">
                                            <p:txEl>
                                              <p:pRg st="0" end="0"/>
                                            </p:txEl>
                                          </p:spTgt>
                                        </p:tgtEl>
                                        <p:attrNameLst>
                                          <p:attrName>ppt_w</p:attrName>
                                        </p:attrNameLst>
                                      </p:cBhvr>
                                      <p:tavLst>
                                        <p:tav tm="0">
                                          <p:val>
                                            <p:strVal val="ppt_w"/>
                                          </p:val>
                                        </p:tav>
                                        <p:tav tm="100000">
                                          <p:val>
                                            <p:fltVal val="0"/>
                                          </p:val>
                                        </p:tav>
                                      </p:tavLst>
                                    </p:anim>
                                    <p:anim calcmode="lin" valueType="num">
                                      <p:cBhvr>
                                        <p:cTn id="142" dur="1750"/>
                                        <p:tgtEl>
                                          <p:spTgt spid="4">
                                            <p:txEl>
                                              <p:pRg st="0" end="0"/>
                                            </p:txEl>
                                          </p:spTgt>
                                        </p:tgtEl>
                                        <p:attrNameLst>
                                          <p:attrName>ppt_h</p:attrName>
                                        </p:attrNameLst>
                                      </p:cBhvr>
                                      <p:tavLst>
                                        <p:tav tm="0">
                                          <p:val>
                                            <p:strVal val="ppt_h"/>
                                          </p:val>
                                        </p:tav>
                                        <p:tav tm="100000">
                                          <p:val>
                                            <p:fltVal val="0"/>
                                          </p:val>
                                        </p:tav>
                                      </p:tavLst>
                                    </p:anim>
                                    <p:set>
                                      <p:cBhvr>
                                        <p:cTn id="143" dur="1" fill="hold">
                                          <p:stCondLst>
                                            <p:cond delay="1749"/>
                                          </p:stCondLst>
                                        </p:cTn>
                                        <p:tgtEl>
                                          <p:spTgt spid="4">
                                            <p:txEl>
                                              <p:pRg st="0" end="0"/>
                                            </p:txEl>
                                          </p:spTgt>
                                        </p:tgtEl>
                                        <p:attrNameLst>
                                          <p:attrName>style.visibility</p:attrName>
                                        </p:attrNameLst>
                                      </p:cBhvr>
                                      <p:to>
                                        <p:strVal val="hidden"/>
                                      </p:to>
                                    </p:set>
                                  </p:childTnLst>
                                </p:cTn>
                              </p:par>
                              <p:par>
                                <p:cTn id="144" presetID="23" presetClass="exit" presetSubtype="32" fill="hold" nodeType="withEffect">
                                  <p:stCondLst>
                                    <p:cond delay="0"/>
                                  </p:stCondLst>
                                  <p:childTnLst>
                                    <p:anim calcmode="lin" valueType="num">
                                      <p:cBhvr>
                                        <p:cTn id="145" dur="1750"/>
                                        <p:tgtEl>
                                          <p:spTgt spid="4">
                                            <p:txEl>
                                              <p:pRg st="1" end="1"/>
                                            </p:txEl>
                                          </p:spTgt>
                                        </p:tgtEl>
                                        <p:attrNameLst>
                                          <p:attrName>ppt_w</p:attrName>
                                        </p:attrNameLst>
                                      </p:cBhvr>
                                      <p:tavLst>
                                        <p:tav tm="0">
                                          <p:val>
                                            <p:strVal val="ppt_w"/>
                                          </p:val>
                                        </p:tav>
                                        <p:tav tm="100000">
                                          <p:val>
                                            <p:fltVal val="0"/>
                                          </p:val>
                                        </p:tav>
                                      </p:tavLst>
                                    </p:anim>
                                    <p:anim calcmode="lin" valueType="num">
                                      <p:cBhvr>
                                        <p:cTn id="146" dur="1750"/>
                                        <p:tgtEl>
                                          <p:spTgt spid="4">
                                            <p:txEl>
                                              <p:pRg st="1" end="1"/>
                                            </p:txEl>
                                          </p:spTgt>
                                        </p:tgtEl>
                                        <p:attrNameLst>
                                          <p:attrName>ppt_h</p:attrName>
                                        </p:attrNameLst>
                                      </p:cBhvr>
                                      <p:tavLst>
                                        <p:tav tm="0">
                                          <p:val>
                                            <p:strVal val="ppt_h"/>
                                          </p:val>
                                        </p:tav>
                                        <p:tav tm="100000">
                                          <p:val>
                                            <p:fltVal val="0"/>
                                          </p:val>
                                        </p:tav>
                                      </p:tavLst>
                                    </p:anim>
                                    <p:set>
                                      <p:cBhvr>
                                        <p:cTn id="147" dur="1" fill="hold">
                                          <p:stCondLst>
                                            <p:cond delay="1749"/>
                                          </p:stCondLst>
                                        </p:cTn>
                                        <p:tgtEl>
                                          <p:spTgt spid="4">
                                            <p:txEl>
                                              <p:pRg st="1" end="1"/>
                                            </p:txEl>
                                          </p:spTgt>
                                        </p:tgtEl>
                                        <p:attrNameLst>
                                          <p:attrName>style.visibility</p:attrName>
                                        </p:attrNameLst>
                                      </p:cBhvr>
                                      <p:to>
                                        <p:strVal val="hidden"/>
                                      </p:to>
                                    </p:set>
                                  </p:childTnLst>
                                </p:cTn>
                              </p:par>
                              <p:par>
                                <p:cTn id="148" presetID="23" presetClass="exit" presetSubtype="32" fill="hold" nodeType="withEffect">
                                  <p:stCondLst>
                                    <p:cond delay="0"/>
                                  </p:stCondLst>
                                  <p:childTnLst>
                                    <p:anim calcmode="lin" valueType="num">
                                      <p:cBhvr>
                                        <p:cTn id="149" dur="1750"/>
                                        <p:tgtEl>
                                          <p:spTgt spid="4">
                                            <p:txEl>
                                              <p:pRg st="2" end="2"/>
                                            </p:txEl>
                                          </p:spTgt>
                                        </p:tgtEl>
                                        <p:attrNameLst>
                                          <p:attrName>ppt_w</p:attrName>
                                        </p:attrNameLst>
                                      </p:cBhvr>
                                      <p:tavLst>
                                        <p:tav tm="0">
                                          <p:val>
                                            <p:strVal val="ppt_w"/>
                                          </p:val>
                                        </p:tav>
                                        <p:tav tm="100000">
                                          <p:val>
                                            <p:fltVal val="0"/>
                                          </p:val>
                                        </p:tav>
                                      </p:tavLst>
                                    </p:anim>
                                    <p:anim calcmode="lin" valueType="num">
                                      <p:cBhvr>
                                        <p:cTn id="150" dur="1750"/>
                                        <p:tgtEl>
                                          <p:spTgt spid="4">
                                            <p:txEl>
                                              <p:pRg st="2" end="2"/>
                                            </p:txEl>
                                          </p:spTgt>
                                        </p:tgtEl>
                                        <p:attrNameLst>
                                          <p:attrName>ppt_h</p:attrName>
                                        </p:attrNameLst>
                                      </p:cBhvr>
                                      <p:tavLst>
                                        <p:tav tm="0">
                                          <p:val>
                                            <p:strVal val="ppt_h"/>
                                          </p:val>
                                        </p:tav>
                                        <p:tav tm="100000">
                                          <p:val>
                                            <p:fltVal val="0"/>
                                          </p:val>
                                        </p:tav>
                                      </p:tavLst>
                                    </p:anim>
                                    <p:set>
                                      <p:cBhvr>
                                        <p:cTn id="151" dur="1" fill="hold">
                                          <p:stCondLst>
                                            <p:cond delay="1749"/>
                                          </p:stCondLst>
                                        </p:cTn>
                                        <p:tgtEl>
                                          <p:spTgt spid="4">
                                            <p:txEl>
                                              <p:pRg st="2" end="2"/>
                                            </p:txEl>
                                          </p:spTgt>
                                        </p:tgtEl>
                                        <p:attrNameLst>
                                          <p:attrName>style.visibility</p:attrName>
                                        </p:attrNameLst>
                                      </p:cBhvr>
                                      <p:to>
                                        <p:strVal val="hidden"/>
                                      </p:to>
                                    </p:set>
                                  </p:childTnLst>
                                </p:cTn>
                              </p:par>
                              <p:par>
                                <p:cTn id="152" presetID="23" presetClass="exit" presetSubtype="32" fill="hold" nodeType="withEffect">
                                  <p:stCondLst>
                                    <p:cond delay="0"/>
                                  </p:stCondLst>
                                  <p:childTnLst>
                                    <p:anim calcmode="lin" valueType="num">
                                      <p:cBhvr>
                                        <p:cTn id="153" dur="1750"/>
                                        <p:tgtEl>
                                          <p:spTgt spid="4">
                                            <p:txEl>
                                              <p:pRg st="3" end="3"/>
                                            </p:txEl>
                                          </p:spTgt>
                                        </p:tgtEl>
                                        <p:attrNameLst>
                                          <p:attrName>ppt_w</p:attrName>
                                        </p:attrNameLst>
                                      </p:cBhvr>
                                      <p:tavLst>
                                        <p:tav tm="0">
                                          <p:val>
                                            <p:strVal val="ppt_w"/>
                                          </p:val>
                                        </p:tav>
                                        <p:tav tm="100000">
                                          <p:val>
                                            <p:fltVal val="0"/>
                                          </p:val>
                                        </p:tav>
                                      </p:tavLst>
                                    </p:anim>
                                    <p:anim calcmode="lin" valueType="num">
                                      <p:cBhvr>
                                        <p:cTn id="154" dur="1750"/>
                                        <p:tgtEl>
                                          <p:spTgt spid="4">
                                            <p:txEl>
                                              <p:pRg st="3" end="3"/>
                                            </p:txEl>
                                          </p:spTgt>
                                        </p:tgtEl>
                                        <p:attrNameLst>
                                          <p:attrName>ppt_h</p:attrName>
                                        </p:attrNameLst>
                                      </p:cBhvr>
                                      <p:tavLst>
                                        <p:tav tm="0">
                                          <p:val>
                                            <p:strVal val="ppt_h"/>
                                          </p:val>
                                        </p:tav>
                                        <p:tav tm="100000">
                                          <p:val>
                                            <p:fltVal val="0"/>
                                          </p:val>
                                        </p:tav>
                                      </p:tavLst>
                                    </p:anim>
                                    <p:set>
                                      <p:cBhvr>
                                        <p:cTn id="155" dur="1" fill="hold">
                                          <p:stCondLst>
                                            <p:cond delay="1749"/>
                                          </p:stCondLst>
                                        </p:cTn>
                                        <p:tgtEl>
                                          <p:spTgt spid="4">
                                            <p:txEl>
                                              <p:pRg st="3" end="3"/>
                                            </p:txEl>
                                          </p:spTgt>
                                        </p:tgtEl>
                                        <p:attrNameLst>
                                          <p:attrName>style.visibility</p:attrName>
                                        </p:attrNameLst>
                                      </p:cBhvr>
                                      <p:to>
                                        <p:strVal val="hidden"/>
                                      </p:to>
                                    </p:set>
                                  </p:childTnLst>
                                </p:cTn>
                              </p:par>
                              <p:par>
                                <p:cTn id="156" presetID="23" presetClass="exit" presetSubtype="32" fill="hold" nodeType="withEffect">
                                  <p:stCondLst>
                                    <p:cond delay="0"/>
                                  </p:stCondLst>
                                  <p:childTnLst>
                                    <p:anim calcmode="lin" valueType="num">
                                      <p:cBhvr>
                                        <p:cTn id="157" dur="1750"/>
                                        <p:tgtEl>
                                          <p:spTgt spid="4">
                                            <p:txEl>
                                              <p:pRg st="4" end="4"/>
                                            </p:txEl>
                                          </p:spTgt>
                                        </p:tgtEl>
                                        <p:attrNameLst>
                                          <p:attrName>ppt_w</p:attrName>
                                        </p:attrNameLst>
                                      </p:cBhvr>
                                      <p:tavLst>
                                        <p:tav tm="0">
                                          <p:val>
                                            <p:strVal val="ppt_w"/>
                                          </p:val>
                                        </p:tav>
                                        <p:tav tm="100000">
                                          <p:val>
                                            <p:fltVal val="0"/>
                                          </p:val>
                                        </p:tav>
                                      </p:tavLst>
                                    </p:anim>
                                    <p:anim calcmode="lin" valueType="num">
                                      <p:cBhvr>
                                        <p:cTn id="158" dur="1750"/>
                                        <p:tgtEl>
                                          <p:spTgt spid="4">
                                            <p:txEl>
                                              <p:pRg st="4" end="4"/>
                                            </p:txEl>
                                          </p:spTgt>
                                        </p:tgtEl>
                                        <p:attrNameLst>
                                          <p:attrName>ppt_h</p:attrName>
                                        </p:attrNameLst>
                                      </p:cBhvr>
                                      <p:tavLst>
                                        <p:tav tm="0">
                                          <p:val>
                                            <p:strVal val="ppt_h"/>
                                          </p:val>
                                        </p:tav>
                                        <p:tav tm="100000">
                                          <p:val>
                                            <p:fltVal val="0"/>
                                          </p:val>
                                        </p:tav>
                                      </p:tavLst>
                                    </p:anim>
                                    <p:set>
                                      <p:cBhvr>
                                        <p:cTn id="159" dur="1" fill="hold">
                                          <p:stCondLst>
                                            <p:cond delay="1749"/>
                                          </p:stCondLst>
                                        </p:cTn>
                                        <p:tgtEl>
                                          <p:spTgt spid="4">
                                            <p:txEl>
                                              <p:pRg st="4" end="4"/>
                                            </p:txEl>
                                          </p:spTgt>
                                        </p:tgtEl>
                                        <p:attrNameLst>
                                          <p:attrName>style.visibility</p:attrName>
                                        </p:attrNameLst>
                                      </p:cBhvr>
                                      <p:to>
                                        <p:strVal val="hidden"/>
                                      </p:to>
                                    </p:set>
                                  </p:childTnLst>
                                </p:cTn>
                              </p:par>
                              <p:par>
                                <p:cTn id="160" presetID="23" presetClass="exit" presetSubtype="32" fill="hold" nodeType="withEffect">
                                  <p:stCondLst>
                                    <p:cond delay="0"/>
                                  </p:stCondLst>
                                  <p:childTnLst>
                                    <p:anim calcmode="lin" valueType="num">
                                      <p:cBhvr>
                                        <p:cTn id="161" dur="1750"/>
                                        <p:tgtEl>
                                          <p:spTgt spid="4">
                                            <p:txEl>
                                              <p:pRg st="5" end="5"/>
                                            </p:txEl>
                                          </p:spTgt>
                                        </p:tgtEl>
                                        <p:attrNameLst>
                                          <p:attrName>ppt_w</p:attrName>
                                        </p:attrNameLst>
                                      </p:cBhvr>
                                      <p:tavLst>
                                        <p:tav tm="0">
                                          <p:val>
                                            <p:strVal val="ppt_w"/>
                                          </p:val>
                                        </p:tav>
                                        <p:tav tm="100000">
                                          <p:val>
                                            <p:fltVal val="0"/>
                                          </p:val>
                                        </p:tav>
                                      </p:tavLst>
                                    </p:anim>
                                    <p:anim calcmode="lin" valueType="num">
                                      <p:cBhvr>
                                        <p:cTn id="162" dur="1750"/>
                                        <p:tgtEl>
                                          <p:spTgt spid="4">
                                            <p:txEl>
                                              <p:pRg st="5" end="5"/>
                                            </p:txEl>
                                          </p:spTgt>
                                        </p:tgtEl>
                                        <p:attrNameLst>
                                          <p:attrName>ppt_h</p:attrName>
                                        </p:attrNameLst>
                                      </p:cBhvr>
                                      <p:tavLst>
                                        <p:tav tm="0">
                                          <p:val>
                                            <p:strVal val="ppt_h"/>
                                          </p:val>
                                        </p:tav>
                                        <p:tav tm="100000">
                                          <p:val>
                                            <p:fltVal val="0"/>
                                          </p:val>
                                        </p:tav>
                                      </p:tavLst>
                                    </p:anim>
                                    <p:set>
                                      <p:cBhvr>
                                        <p:cTn id="163" dur="1" fill="hold">
                                          <p:stCondLst>
                                            <p:cond delay="1749"/>
                                          </p:stCondLst>
                                        </p:cTn>
                                        <p:tgtEl>
                                          <p:spTgt spid="4">
                                            <p:txEl>
                                              <p:pRg st="5" end="5"/>
                                            </p:txEl>
                                          </p:spTgt>
                                        </p:tgtEl>
                                        <p:attrNameLst>
                                          <p:attrName>style.visibility</p:attrName>
                                        </p:attrNameLst>
                                      </p:cBhvr>
                                      <p:to>
                                        <p:strVal val="hidden"/>
                                      </p:to>
                                    </p:set>
                                  </p:childTnLst>
                                </p:cTn>
                              </p:par>
                              <p:par>
                                <p:cTn id="164" presetID="23" presetClass="exit" presetSubtype="32" fill="hold" nodeType="withEffect">
                                  <p:stCondLst>
                                    <p:cond delay="0"/>
                                  </p:stCondLst>
                                  <p:childTnLst>
                                    <p:anim calcmode="lin" valueType="num">
                                      <p:cBhvr>
                                        <p:cTn id="165" dur="1750"/>
                                        <p:tgtEl>
                                          <p:spTgt spid="4">
                                            <p:txEl>
                                              <p:pRg st="6" end="6"/>
                                            </p:txEl>
                                          </p:spTgt>
                                        </p:tgtEl>
                                        <p:attrNameLst>
                                          <p:attrName>ppt_w</p:attrName>
                                        </p:attrNameLst>
                                      </p:cBhvr>
                                      <p:tavLst>
                                        <p:tav tm="0">
                                          <p:val>
                                            <p:strVal val="ppt_w"/>
                                          </p:val>
                                        </p:tav>
                                        <p:tav tm="100000">
                                          <p:val>
                                            <p:fltVal val="0"/>
                                          </p:val>
                                        </p:tav>
                                      </p:tavLst>
                                    </p:anim>
                                    <p:anim calcmode="lin" valueType="num">
                                      <p:cBhvr>
                                        <p:cTn id="166" dur="1750"/>
                                        <p:tgtEl>
                                          <p:spTgt spid="4">
                                            <p:txEl>
                                              <p:pRg st="6" end="6"/>
                                            </p:txEl>
                                          </p:spTgt>
                                        </p:tgtEl>
                                        <p:attrNameLst>
                                          <p:attrName>ppt_h</p:attrName>
                                        </p:attrNameLst>
                                      </p:cBhvr>
                                      <p:tavLst>
                                        <p:tav tm="0">
                                          <p:val>
                                            <p:strVal val="ppt_h"/>
                                          </p:val>
                                        </p:tav>
                                        <p:tav tm="100000">
                                          <p:val>
                                            <p:fltVal val="0"/>
                                          </p:val>
                                        </p:tav>
                                      </p:tavLst>
                                    </p:anim>
                                    <p:set>
                                      <p:cBhvr>
                                        <p:cTn id="167" dur="1" fill="hold">
                                          <p:stCondLst>
                                            <p:cond delay="1749"/>
                                          </p:stCondLst>
                                        </p:cTn>
                                        <p:tgtEl>
                                          <p:spTgt spid="4">
                                            <p:txEl>
                                              <p:pRg st="6" end="6"/>
                                            </p:txEl>
                                          </p:spTgt>
                                        </p:tgtEl>
                                        <p:attrNameLst>
                                          <p:attrName>style.visibility</p:attrName>
                                        </p:attrNameLst>
                                      </p:cBhvr>
                                      <p:to>
                                        <p:strVal val="hidden"/>
                                      </p:to>
                                    </p:set>
                                  </p:childTnLst>
                                </p:cTn>
                              </p:par>
                              <p:par>
                                <p:cTn id="168" presetID="23" presetClass="exit" presetSubtype="32" fill="hold" nodeType="withEffect">
                                  <p:stCondLst>
                                    <p:cond delay="0"/>
                                  </p:stCondLst>
                                  <p:childTnLst>
                                    <p:anim calcmode="lin" valueType="num">
                                      <p:cBhvr>
                                        <p:cTn id="169" dur="1750"/>
                                        <p:tgtEl>
                                          <p:spTgt spid="4">
                                            <p:txEl>
                                              <p:pRg st="7" end="7"/>
                                            </p:txEl>
                                          </p:spTgt>
                                        </p:tgtEl>
                                        <p:attrNameLst>
                                          <p:attrName>ppt_w</p:attrName>
                                        </p:attrNameLst>
                                      </p:cBhvr>
                                      <p:tavLst>
                                        <p:tav tm="0">
                                          <p:val>
                                            <p:strVal val="ppt_w"/>
                                          </p:val>
                                        </p:tav>
                                        <p:tav tm="100000">
                                          <p:val>
                                            <p:fltVal val="0"/>
                                          </p:val>
                                        </p:tav>
                                      </p:tavLst>
                                    </p:anim>
                                    <p:anim calcmode="lin" valueType="num">
                                      <p:cBhvr>
                                        <p:cTn id="170" dur="1750"/>
                                        <p:tgtEl>
                                          <p:spTgt spid="4">
                                            <p:txEl>
                                              <p:pRg st="7" end="7"/>
                                            </p:txEl>
                                          </p:spTgt>
                                        </p:tgtEl>
                                        <p:attrNameLst>
                                          <p:attrName>ppt_h</p:attrName>
                                        </p:attrNameLst>
                                      </p:cBhvr>
                                      <p:tavLst>
                                        <p:tav tm="0">
                                          <p:val>
                                            <p:strVal val="ppt_h"/>
                                          </p:val>
                                        </p:tav>
                                        <p:tav tm="100000">
                                          <p:val>
                                            <p:fltVal val="0"/>
                                          </p:val>
                                        </p:tav>
                                      </p:tavLst>
                                    </p:anim>
                                    <p:set>
                                      <p:cBhvr>
                                        <p:cTn id="171" dur="1" fill="hold">
                                          <p:stCondLst>
                                            <p:cond delay="1749"/>
                                          </p:stCondLst>
                                        </p:cTn>
                                        <p:tgtEl>
                                          <p:spTgt spid="4">
                                            <p:txEl>
                                              <p:pRg st="7" end="7"/>
                                            </p:txEl>
                                          </p:spTgt>
                                        </p:tgtEl>
                                        <p:attrNameLst>
                                          <p:attrName>style.visibility</p:attrName>
                                        </p:attrNameLst>
                                      </p:cBhvr>
                                      <p:to>
                                        <p:strVal val="hidden"/>
                                      </p:to>
                                    </p:set>
                                  </p:childTnLst>
                                </p:cTn>
                              </p:par>
                              <p:par>
                                <p:cTn id="172" presetID="23" presetClass="exit" presetSubtype="32" fill="hold" nodeType="withEffect">
                                  <p:stCondLst>
                                    <p:cond delay="0"/>
                                  </p:stCondLst>
                                  <p:childTnLst>
                                    <p:anim calcmode="lin" valueType="num">
                                      <p:cBhvr>
                                        <p:cTn id="173" dur="1750"/>
                                        <p:tgtEl>
                                          <p:spTgt spid="4">
                                            <p:txEl>
                                              <p:pRg st="8" end="8"/>
                                            </p:txEl>
                                          </p:spTgt>
                                        </p:tgtEl>
                                        <p:attrNameLst>
                                          <p:attrName>ppt_w</p:attrName>
                                        </p:attrNameLst>
                                      </p:cBhvr>
                                      <p:tavLst>
                                        <p:tav tm="0">
                                          <p:val>
                                            <p:strVal val="ppt_w"/>
                                          </p:val>
                                        </p:tav>
                                        <p:tav tm="100000">
                                          <p:val>
                                            <p:fltVal val="0"/>
                                          </p:val>
                                        </p:tav>
                                      </p:tavLst>
                                    </p:anim>
                                    <p:anim calcmode="lin" valueType="num">
                                      <p:cBhvr>
                                        <p:cTn id="174" dur="1750"/>
                                        <p:tgtEl>
                                          <p:spTgt spid="4">
                                            <p:txEl>
                                              <p:pRg st="8" end="8"/>
                                            </p:txEl>
                                          </p:spTgt>
                                        </p:tgtEl>
                                        <p:attrNameLst>
                                          <p:attrName>ppt_h</p:attrName>
                                        </p:attrNameLst>
                                      </p:cBhvr>
                                      <p:tavLst>
                                        <p:tav tm="0">
                                          <p:val>
                                            <p:strVal val="ppt_h"/>
                                          </p:val>
                                        </p:tav>
                                        <p:tav tm="100000">
                                          <p:val>
                                            <p:fltVal val="0"/>
                                          </p:val>
                                        </p:tav>
                                      </p:tavLst>
                                    </p:anim>
                                    <p:set>
                                      <p:cBhvr>
                                        <p:cTn id="175" dur="1" fill="hold">
                                          <p:stCondLst>
                                            <p:cond delay="1749"/>
                                          </p:stCondLst>
                                        </p:cTn>
                                        <p:tgtEl>
                                          <p:spTgt spid="4">
                                            <p:txEl>
                                              <p:pRg st="8" end="8"/>
                                            </p:txEl>
                                          </p:spTgt>
                                        </p:tgtEl>
                                        <p:attrNameLst>
                                          <p:attrName>style.visibility</p:attrName>
                                        </p:attrNameLst>
                                      </p:cBhvr>
                                      <p:to>
                                        <p:strVal val="hidden"/>
                                      </p:to>
                                    </p:set>
                                  </p:childTnLst>
                                </p:cTn>
                              </p:par>
                              <p:par>
                                <p:cTn id="176" presetID="23" presetClass="exit" presetSubtype="32" fill="hold" nodeType="withEffect">
                                  <p:stCondLst>
                                    <p:cond delay="0"/>
                                  </p:stCondLst>
                                  <p:childTnLst>
                                    <p:anim calcmode="lin" valueType="num">
                                      <p:cBhvr>
                                        <p:cTn id="177" dur="1750"/>
                                        <p:tgtEl>
                                          <p:spTgt spid="4">
                                            <p:txEl>
                                              <p:pRg st="9" end="9"/>
                                            </p:txEl>
                                          </p:spTgt>
                                        </p:tgtEl>
                                        <p:attrNameLst>
                                          <p:attrName>ppt_w</p:attrName>
                                        </p:attrNameLst>
                                      </p:cBhvr>
                                      <p:tavLst>
                                        <p:tav tm="0">
                                          <p:val>
                                            <p:strVal val="ppt_w"/>
                                          </p:val>
                                        </p:tav>
                                        <p:tav tm="100000">
                                          <p:val>
                                            <p:fltVal val="0"/>
                                          </p:val>
                                        </p:tav>
                                      </p:tavLst>
                                    </p:anim>
                                    <p:anim calcmode="lin" valueType="num">
                                      <p:cBhvr>
                                        <p:cTn id="178" dur="1750"/>
                                        <p:tgtEl>
                                          <p:spTgt spid="4">
                                            <p:txEl>
                                              <p:pRg st="9" end="9"/>
                                            </p:txEl>
                                          </p:spTgt>
                                        </p:tgtEl>
                                        <p:attrNameLst>
                                          <p:attrName>ppt_h</p:attrName>
                                        </p:attrNameLst>
                                      </p:cBhvr>
                                      <p:tavLst>
                                        <p:tav tm="0">
                                          <p:val>
                                            <p:strVal val="ppt_h"/>
                                          </p:val>
                                        </p:tav>
                                        <p:tav tm="100000">
                                          <p:val>
                                            <p:fltVal val="0"/>
                                          </p:val>
                                        </p:tav>
                                      </p:tavLst>
                                    </p:anim>
                                    <p:set>
                                      <p:cBhvr>
                                        <p:cTn id="179" dur="1" fill="hold">
                                          <p:stCondLst>
                                            <p:cond delay="1749"/>
                                          </p:stCondLst>
                                        </p:cTn>
                                        <p:tgtEl>
                                          <p:spTgt spid="4">
                                            <p:txEl>
                                              <p:pRg st="9" end="9"/>
                                            </p:txEl>
                                          </p:spTgt>
                                        </p:tgtEl>
                                        <p:attrNameLst>
                                          <p:attrName>style.visibility</p:attrName>
                                        </p:attrNameLst>
                                      </p:cBhvr>
                                      <p:to>
                                        <p:strVal val="hidden"/>
                                      </p:to>
                                    </p:set>
                                  </p:childTnLst>
                                </p:cTn>
                              </p:par>
                              <p:par>
                                <p:cTn id="180" presetID="23" presetClass="exit" presetSubtype="32" fill="hold" nodeType="withEffect">
                                  <p:stCondLst>
                                    <p:cond delay="0"/>
                                  </p:stCondLst>
                                  <p:childTnLst>
                                    <p:anim calcmode="lin" valueType="num">
                                      <p:cBhvr>
                                        <p:cTn id="181" dur="1750"/>
                                        <p:tgtEl>
                                          <p:spTgt spid="4">
                                            <p:txEl>
                                              <p:pRg st="10" end="10"/>
                                            </p:txEl>
                                          </p:spTgt>
                                        </p:tgtEl>
                                        <p:attrNameLst>
                                          <p:attrName>ppt_w</p:attrName>
                                        </p:attrNameLst>
                                      </p:cBhvr>
                                      <p:tavLst>
                                        <p:tav tm="0">
                                          <p:val>
                                            <p:strVal val="ppt_w"/>
                                          </p:val>
                                        </p:tav>
                                        <p:tav tm="100000">
                                          <p:val>
                                            <p:fltVal val="0"/>
                                          </p:val>
                                        </p:tav>
                                      </p:tavLst>
                                    </p:anim>
                                    <p:anim calcmode="lin" valueType="num">
                                      <p:cBhvr>
                                        <p:cTn id="182" dur="1750"/>
                                        <p:tgtEl>
                                          <p:spTgt spid="4">
                                            <p:txEl>
                                              <p:pRg st="10" end="10"/>
                                            </p:txEl>
                                          </p:spTgt>
                                        </p:tgtEl>
                                        <p:attrNameLst>
                                          <p:attrName>ppt_h</p:attrName>
                                        </p:attrNameLst>
                                      </p:cBhvr>
                                      <p:tavLst>
                                        <p:tav tm="0">
                                          <p:val>
                                            <p:strVal val="ppt_h"/>
                                          </p:val>
                                        </p:tav>
                                        <p:tav tm="100000">
                                          <p:val>
                                            <p:fltVal val="0"/>
                                          </p:val>
                                        </p:tav>
                                      </p:tavLst>
                                    </p:anim>
                                    <p:set>
                                      <p:cBhvr>
                                        <p:cTn id="183" dur="1" fill="hold">
                                          <p:stCondLst>
                                            <p:cond delay="1749"/>
                                          </p:stCondLst>
                                        </p:cTn>
                                        <p:tgtEl>
                                          <p:spTgt spid="4">
                                            <p:txEl>
                                              <p:pRg st="10" end="10"/>
                                            </p:txEl>
                                          </p:spTgt>
                                        </p:tgtEl>
                                        <p:attrNameLst>
                                          <p:attrName>style.visibility</p:attrName>
                                        </p:attrNameLst>
                                      </p:cBhvr>
                                      <p:to>
                                        <p:strVal val="hidden"/>
                                      </p:to>
                                    </p:set>
                                  </p:childTnLst>
                                </p:cTn>
                              </p:par>
                              <p:par>
                                <p:cTn id="184" presetID="23" presetClass="exit" presetSubtype="32" fill="hold" nodeType="withEffect">
                                  <p:stCondLst>
                                    <p:cond delay="0"/>
                                  </p:stCondLst>
                                  <p:childTnLst>
                                    <p:anim calcmode="lin" valueType="num">
                                      <p:cBhvr>
                                        <p:cTn id="185" dur="1750"/>
                                        <p:tgtEl>
                                          <p:spTgt spid="4">
                                            <p:txEl>
                                              <p:pRg st="11" end="11"/>
                                            </p:txEl>
                                          </p:spTgt>
                                        </p:tgtEl>
                                        <p:attrNameLst>
                                          <p:attrName>ppt_w</p:attrName>
                                        </p:attrNameLst>
                                      </p:cBhvr>
                                      <p:tavLst>
                                        <p:tav tm="0">
                                          <p:val>
                                            <p:strVal val="ppt_w"/>
                                          </p:val>
                                        </p:tav>
                                        <p:tav tm="100000">
                                          <p:val>
                                            <p:fltVal val="0"/>
                                          </p:val>
                                        </p:tav>
                                      </p:tavLst>
                                    </p:anim>
                                    <p:anim calcmode="lin" valueType="num">
                                      <p:cBhvr>
                                        <p:cTn id="186" dur="1750"/>
                                        <p:tgtEl>
                                          <p:spTgt spid="4">
                                            <p:txEl>
                                              <p:pRg st="11" end="11"/>
                                            </p:txEl>
                                          </p:spTgt>
                                        </p:tgtEl>
                                        <p:attrNameLst>
                                          <p:attrName>ppt_h</p:attrName>
                                        </p:attrNameLst>
                                      </p:cBhvr>
                                      <p:tavLst>
                                        <p:tav tm="0">
                                          <p:val>
                                            <p:strVal val="ppt_h"/>
                                          </p:val>
                                        </p:tav>
                                        <p:tav tm="100000">
                                          <p:val>
                                            <p:fltVal val="0"/>
                                          </p:val>
                                        </p:tav>
                                      </p:tavLst>
                                    </p:anim>
                                    <p:set>
                                      <p:cBhvr>
                                        <p:cTn id="187" dur="1" fill="hold">
                                          <p:stCondLst>
                                            <p:cond delay="1749"/>
                                          </p:stCondLst>
                                        </p:cTn>
                                        <p:tgtEl>
                                          <p:spTgt spid="4">
                                            <p:txEl>
                                              <p:pRg st="11" end="11"/>
                                            </p:txEl>
                                          </p:spTgt>
                                        </p:tgtEl>
                                        <p:attrNameLst>
                                          <p:attrName>style.visibility</p:attrName>
                                        </p:attrNameLst>
                                      </p:cBhvr>
                                      <p:to>
                                        <p:strVal val="hidden"/>
                                      </p:to>
                                    </p:set>
                                  </p:childTnLst>
                                </p:cTn>
                              </p:par>
                              <p:par>
                                <p:cTn id="188" presetID="23" presetClass="exit" presetSubtype="32" fill="hold" nodeType="withEffect">
                                  <p:stCondLst>
                                    <p:cond delay="0"/>
                                  </p:stCondLst>
                                  <p:childTnLst>
                                    <p:anim calcmode="lin" valueType="num">
                                      <p:cBhvr>
                                        <p:cTn id="189" dur="1750"/>
                                        <p:tgtEl>
                                          <p:spTgt spid="4">
                                            <p:txEl>
                                              <p:pRg st="12" end="12"/>
                                            </p:txEl>
                                          </p:spTgt>
                                        </p:tgtEl>
                                        <p:attrNameLst>
                                          <p:attrName>ppt_w</p:attrName>
                                        </p:attrNameLst>
                                      </p:cBhvr>
                                      <p:tavLst>
                                        <p:tav tm="0">
                                          <p:val>
                                            <p:strVal val="ppt_w"/>
                                          </p:val>
                                        </p:tav>
                                        <p:tav tm="100000">
                                          <p:val>
                                            <p:fltVal val="0"/>
                                          </p:val>
                                        </p:tav>
                                      </p:tavLst>
                                    </p:anim>
                                    <p:anim calcmode="lin" valueType="num">
                                      <p:cBhvr>
                                        <p:cTn id="190" dur="1750"/>
                                        <p:tgtEl>
                                          <p:spTgt spid="4">
                                            <p:txEl>
                                              <p:pRg st="12" end="12"/>
                                            </p:txEl>
                                          </p:spTgt>
                                        </p:tgtEl>
                                        <p:attrNameLst>
                                          <p:attrName>ppt_h</p:attrName>
                                        </p:attrNameLst>
                                      </p:cBhvr>
                                      <p:tavLst>
                                        <p:tav tm="0">
                                          <p:val>
                                            <p:strVal val="ppt_h"/>
                                          </p:val>
                                        </p:tav>
                                        <p:tav tm="100000">
                                          <p:val>
                                            <p:fltVal val="0"/>
                                          </p:val>
                                        </p:tav>
                                      </p:tavLst>
                                    </p:anim>
                                    <p:set>
                                      <p:cBhvr>
                                        <p:cTn id="191" dur="1" fill="hold">
                                          <p:stCondLst>
                                            <p:cond delay="1749"/>
                                          </p:stCondLst>
                                        </p:cTn>
                                        <p:tgtEl>
                                          <p:spTgt spid="4">
                                            <p:txEl>
                                              <p:pRg st="12" end="12"/>
                                            </p:txEl>
                                          </p:spTgt>
                                        </p:tgtEl>
                                        <p:attrNameLst>
                                          <p:attrName>style.visibility</p:attrName>
                                        </p:attrNameLst>
                                      </p:cBhvr>
                                      <p:to>
                                        <p:strVal val="hidden"/>
                                      </p:to>
                                    </p:set>
                                  </p:childTnLst>
                                </p:cTn>
                              </p:par>
                              <p:par>
                                <p:cTn id="192" presetID="0" presetClass="path" presetSubtype="0" accel="50000" decel="50000" fill="hold" nodeType="withEffect">
                                  <p:stCondLst>
                                    <p:cond delay="0"/>
                                  </p:stCondLst>
                                  <p:childTnLst>
                                    <p:animMotion origin="layout" path="M 5E-6 3.7037E-6 L -0.06789 0.73865 " pathEditMode="relative" rAng="0" ptsTypes="AA">
                                      <p:cBhvr>
                                        <p:cTn id="193" dur="1750" fill="hold"/>
                                        <p:tgtEl>
                                          <p:spTgt spid="4">
                                            <p:txEl>
                                              <p:pRg st="0" end="0"/>
                                            </p:txEl>
                                          </p:spTgt>
                                        </p:tgtEl>
                                        <p:attrNameLst>
                                          <p:attrName>ppt_x</p:attrName>
                                          <p:attrName>ppt_y</p:attrName>
                                        </p:attrNameLst>
                                      </p:cBhvr>
                                      <p:rCtr x="-3403" y="36921"/>
                                    </p:animMotion>
                                  </p:childTnLst>
                                </p:cTn>
                              </p:par>
                              <p:par>
                                <p:cTn id="194" presetID="0" presetClass="path" presetSubtype="0" accel="50000" decel="50000" fill="hold" nodeType="withEffect">
                                  <p:stCondLst>
                                    <p:cond delay="0"/>
                                  </p:stCondLst>
                                  <p:childTnLst>
                                    <p:animMotion origin="layout" path="M 3.88889E-6 -2.96296E-6 L -0.029 0.67199 " pathEditMode="relative" rAng="0" ptsTypes="AA">
                                      <p:cBhvr>
                                        <p:cTn id="195" dur="1750" fill="hold"/>
                                        <p:tgtEl>
                                          <p:spTgt spid="4">
                                            <p:txEl>
                                              <p:pRg st="1" end="1"/>
                                            </p:txEl>
                                          </p:spTgt>
                                        </p:tgtEl>
                                        <p:attrNameLst>
                                          <p:attrName>ppt_x</p:attrName>
                                          <p:attrName>ppt_y</p:attrName>
                                        </p:attrNameLst>
                                      </p:cBhvr>
                                      <p:rCtr x="-1458" y="33588"/>
                                    </p:animMotion>
                                  </p:childTnLst>
                                </p:cTn>
                              </p:par>
                              <p:par>
                                <p:cTn id="196" presetID="0" presetClass="path" presetSubtype="0" accel="50000" decel="50000" fill="hold" nodeType="withEffect">
                                  <p:stCondLst>
                                    <p:cond delay="0"/>
                                  </p:stCondLst>
                                  <p:childTnLst>
                                    <p:animMotion origin="layout" path="M 2.77778E-7 0.00023 L -0.09792 0.59861 " pathEditMode="relative" rAng="0" ptsTypes="AA">
                                      <p:cBhvr>
                                        <p:cTn id="197" dur="1750" fill="hold"/>
                                        <p:tgtEl>
                                          <p:spTgt spid="4">
                                            <p:txEl>
                                              <p:pRg st="2" end="2"/>
                                            </p:txEl>
                                          </p:spTgt>
                                        </p:tgtEl>
                                        <p:attrNameLst>
                                          <p:attrName>ppt_x</p:attrName>
                                          <p:attrName>ppt_y</p:attrName>
                                        </p:attrNameLst>
                                      </p:cBhvr>
                                      <p:rCtr x="-4896" y="29907"/>
                                    </p:animMotion>
                                  </p:childTnLst>
                                </p:cTn>
                              </p:par>
                              <p:par>
                                <p:cTn id="198" presetID="0" presetClass="path" presetSubtype="0" accel="50000" decel="50000" fill="hold" nodeType="withEffect">
                                  <p:stCondLst>
                                    <p:cond delay="0"/>
                                  </p:stCondLst>
                                  <p:childTnLst>
                                    <p:animMotion origin="layout" path="M -4.44444E-6 0.00023 L -0.07361 0.52269 " pathEditMode="relative" rAng="0" ptsTypes="AA">
                                      <p:cBhvr>
                                        <p:cTn id="199" dur="1750" fill="hold"/>
                                        <p:tgtEl>
                                          <p:spTgt spid="4">
                                            <p:txEl>
                                              <p:pRg st="3" end="3"/>
                                            </p:txEl>
                                          </p:spTgt>
                                        </p:tgtEl>
                                        <p:attrNameLst>
                                          <p:attrName>ppt_x</p:attrName>
                                          <p:attrName>ppt_y</p:attrName>
                                        </p:attrNameLst>
                                      </p:cBhvr>
                                      <p:rCtr x="-3681" y="26111"/>
                                    </p:animMotion>
                                  </p:childTnLst>
                                </p:cTn>
                              </p:par>
                              <p:par>
                                <p:cTn id="200" presetID="0" presetClass="path" presetSubtype="0" accel="50000" decel="50000" fill="hold" nodeType="withEffect">
                                  <p:stCondLst>
                                    <p:cond delay="0"/>
                                  </p:stCondLst>
                                  <p:childTnLst>
                                    <p:animMotion origin="layout" path="M 3.88889E-6 0.00069 L -0.05504 0.44699 " pathEditMode="relative" rAng="0" ptsTypes="AA">
                                      <p:cBhvr>
                                        <p:cTn id="201" dur="1750" fill="hold"/>
                                        <p:tgtEl>
                                          <p:spTgt spid="4">
                                            <p:txEl>
                                              <p:pRg st="4" end="4"/>
                                            </p:txEl>
                                          </p:spTgt>
                                        </p:tgtEl>
                                        <p:attrNameLst>
                                          <p:attrName>ppt_x</p:attrName>
                                          <p:attrName>ppt_y</p:attrName>
                                        </p:attrNameLst>
                                      </p:cBhvr>
                                      <p:rCtr x="-2760" y="22315"/>
                                    </p:animMotion>
                                  </p:childTnLst>
                                </p:cTn>
                              </p:par>
                              <p:par>
                                <p:cTn id="202" presetID="0" presetClass="path" presetSubtype="0" accel="50000" decel="50000" fill="hold" nodeType="withEffect">
                                  <p:stCondLst>
                                    <p:cond delay="0"/>
                                  </p:stCondLst>
                                  <p:childTnLst>
                                    <p:animMotion origin="layout" path="M -3.61111E-6 0.00046 L -0.07309 0.37616 " pathEditMode="relative" rAng="0" ptsTypes="AA">
                                      <p:cBhvr>
                                        <p:cTn id="203" dur="1750" fill="hold"/>
                                        <p:tgtEl>
                                          <p:spTgt spid="4">
                                            <p:txEl>
                                              <p:pRg st="5" end="5"/>
                                            </p:txEl>
                                          </p:spTgt>
                                        </p:tgtEl>
                                        <p:attrNameLst>
                                          <p:attrName>ppt_x</p:attrName>
                                          <p:attrName>ppt_y</p:attrName>
                                        </p:attrNameLst>
                                      </p:cBhvr>
                                      <p:rCtr x="-3663" y="18773"/>
                                    </p:animMotion>
                                  </p:childTnLst>
                                </p:cTn>
                              </p:par>
                              <p:par>
                                <p:cTn id="204" presetID="0" presetClass="path" presetSubtype="0" accel="50000" decel="50000" fill="hold" nodeType="withEffect">
                                  <p:stCondLst>
                                    <p:cond delay="0"/>
                                  </p:stCondLst>
                                  <p:childTnLst>
                                    <p:animMotion origin="layout" path="M -4.72222E-6 0.00046 L -0.06892 0.30278 " pathEditMode="relative" rAng="0" ptsTypes="AA">
                                      <p:cBhvr>
                                        <p:cTn id="205" dur="1750" fill="hold"/>
                                        <p:tgtEl>
                                          <p:spTgt spid="4">
                                            <p:txEl>
                                              <p:pRg st="6" end="6"/>
                                            </p:txEl>
                                          </p:spTgt>
                                        </p:tgtEl>
                                        <p:attrNameLst>
                                          <p:attrName>ppt_x</p:attrName>
                                          <p:attrName>ppt_y</p:attrName>
                                        </p:attrNameLst>
                                      </p:cBhvr>
                                      <p:rCtr x="-3455" y="15116"/>
                                    </p:animMotion>
                                  </p:childTnLst>
                                </p:cTn>
                              </p:par>
                              <p:par>
                                <p:cTn id="206" presetID="0" presetClass="path" presetSubtype="0" accel="50000" decel="50000" fill="hold" nodeType="withEffect">
                                  <p:stCondLst>
                                    <p:cond delay="0"/>
                                  </p:stCondLst>
                                  <p:childTnLst>
                                    <p:animMotion origin="layout" path="M -3.33333E-6 0.00023 L -0.10972 0.22569 " pathEditMode="relative" rAng="0" ptsTypes="AA">
                                      <p:cBhvr>
                                        <p:cTn id="207" dur="1750" fill="hold"/>
                                        <p:tgtEl>
                                          <p:spTgt spid="4">
                                            <p:txEl>
                                              <p:pRg st="7" end="7"/>
                                            </p:txEl>
                                          </p:spTgt>
                                        </p:tgtEl>
                                        <p:attrNameLst>
                                          <p:attrName>ppt_x</p:attrName>
                                          <p:attrName>ppt_y</p:attrName>
                                        </p:attrNameLst>
                                      </p:cBhvr>
                                      <p:rCtr x="-5486" y="11273"/>
                                    </p:animMotion>
                                  </p:childTnLst>
                                </p:cTn>
                              </p:par>
                              <p:par>
                                <p:cTn id="208" presetID="0" presetClass="path" presetSubtype="0" accel="50000" decel="50000" fill="hold" nodeType="withEffect">
                                  <p:stCondLst>
                                    <p:cond delay="0"/>
                                  </p:stCondLst>
                                  <p:childTnLst>
                                    <p:animMotion origin="layout" path="M 3.05556E-6 0.00069 L -0.11268 0.15602 " pathEditMode="relative" rAng="0" ptsTypes="AA">
                                      <p:cBhvr>
                                        <p:cTn id="209" dur="1750" fill="hold"/>
                                        <p:tgtEl>
                                          <p:spTgt spid="4">
                                            <p:txEl>
                                              <p:pRg st="8" end="8"/>
                                            </p:txEl>
                                          </p:spTgt>
                                        </p:tgtEl>
                                        <p:attrNameLst>
                                          <p:attrName>ppt_x</p:attrName>
                                          <p:attrName>ppt_y</p:attrName>
                                        </p:attrNameLst>
                                      </p:cBhvr>
                                      <p:rCtr x="-5642" y="7755"/>
                                    </p:animMotion>
                                  </p:childTnLst>
                                </p:cTn>
                              </p:par>
                              <p:par>
                                <p:cTn id="210" presetID="0" presetClass="path" presetSubtype="0" accel="50000" decel="50000" fill="hold" nodeType="withEffect">
                                  <p:stCondLst>
                                    <p:cond delay="0"/>
                                  </p:stCondLst>
                                  <p:childTnLst>
                                    <p:animMotion origin="layout" path="M 1.66667E-6 0.00023 L -0.01129 0.08287 " pathEditMode="relative" rAng="0" ptsTypes="AA">
                                      <p:cBhvr>
                                        <p:cTn id="211" dur="1750" fill="hold"/>
                                        <p:tgtEl>
                                          <p:spTgt spid="4">
                                            <p:txEl>
                                              <p:pRg st="9" end="9"/>
                                            </p:txEl>
                                          </p:spTgt>
                                        </p:tgtEl>
                                        <p:attrNameLst>
                                          <p:attrName>ppt_x</p:attrName>
                                          <p:attrName>ppt_y</p:attrName>
                                        </p:attrNameLst>
                                      </p:cBhvr>
                                      <p:rCtr x="-573" y="4120"/>
                                    </p:animMotion>
                                  </p:childTnLst>
                                </p:cTn>
                              </p:par>
                              <p:par>
                                <p:cTn id="212" presetID="0" presetClass="path" presetSubtype="0" accel="50000" decel="50000" fill="hold" nodeType="withEffect">
                                  <p:stCondLst>
                                    <p:cond delay="0"/>
                                  </p:stCondLst>
                                  <p:childTnLst>
                                    <p:animMotion origin="layout" path="M 4.16667E-6 0.00023 L -0.09705 0.0074 " pathEditMode="relative" rAng="0" ptsTypes="AA">
                                      <p:cBhvr>
                                        <p:cTn id="213" dur="1750" fill="hold"/>
                                        <p:tgtEl>
                                          <p:spTgt spid="4">
                                            <p:txEl>
                                              <p:pRg st="10" end="10"/>
                                            </p:txEl>
                                          </p:spTgt>
                                        </p:tgtEl>
                                        <p:attrNameLst>
                                          <p:attrName>ppt_x</p:attrName>
                                          <p:attrName>ppt_y</p:attrName>
                                        </p:attrNameLst>
                                      </p:cBhvr>
                                      <p:rCtr x="-4861" y="347"/>
                                    </p:animMotion>
                                  </p:childTnLst>
                                </p:cTn>
                              </p:par>
                              <p:par>
                                <p:cTn id="214" presetID="0" presetClass="path" presetSubtype="0" accel="50000" decel="50000" fill="hold" nodeType="withEffect">
                                  <p:stCondLst>
                                    <p:cond delay="0"/>
                                  </p:stCondLst>
                                  <p:childTnLst>
                                    <p:animMotion origin="layout" path="M 3.88889E-6 0.00069 L -0.08716 -0.06644 " pathEditMode="relative" rAng="0" ptsTypes="AA">
                                      <p:cBhvr>
                                        <p:cTn id="215" dur="1750" fill="hold"/>
                                        <p:tgtEl>
                                          <p:spTgt spid="4">
                                            <p:txEl>
                                              <p:pRg st="11" end="11"/>
                                            </p:txEl>
                                          </p:spTgt>
                                        </p:tgtEl>
                                        <p:attrNameLst>
                                          <p:attrName>ppt_x</p:attrName>
                                          <p:attrName>ppt_y</p:attrName>
                                        </p:attrNameLst>
                                      </p:cBhvr>
                                      <p:rCtr x="-4358" y="-3356"/>
                                    </p:animMotion>
                                  </p:childTnLst>
                                </p:cTn>
                              </p:par>
                              <p:par>
                                <p:cTn id="216" presetID="0" presetClass="path" presetSubtype="0" accel="50000" decel="50000" fill="hold" nodeType="withEffect">
                                  <p:stCondLst>
                                    <p:cond delay="0"/>
                                  </p:stCondLst>
                                  <p:childTnLst>
                                    <p:animMotion origin="layout" path="M -1.11111E-6 0.00046 L -0.08837 -0.13727 " pathEditMode="relative" rAng="0" ptsTypes="AA">
                                      <p:cBhvr>
                                        <p:cTn id="217" dur="1750" fill="hold"/>
                                        <p:tgtEl>
                                          <p:spTgt spid="4">
                                            <p:txEl>
                                              <p:pRg st="12" end="12"/>
                                            </p:txEl>
                                          </p:spTgt>
                                        </p:tgtEl>
                                        <p:attrNameLst>
                                          <p:attrName>ppt_x</p:attrName>
                                          <p:attrName>ppt_y</p:attrName>
                                        </p:attrNameLst>
                                      </p:cBhvr>
                                      <p:rCtr x="-4427" y="-689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4" grpId="1" uiExpand="1" build="allAtOnce"/>
      <p:bldP spid="5" grpId="0"/>
      <p:bldP spid="5" grpId="1"/>
      <p:bldP spid="5" grpId="2"/>
      <p:bldP spid="5" grpId="3"/>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688913"/>
            <a:ext cx="8686800" cy="2849562"/>
          </a:xfrm>
        </p:spPr>
        <p:txBody>
          <a:bodyPr>
            <a:normAutofit/>
          </a:bodyPr>
          <a:lstStyle/>
          <a:p>
            <a:r>
              <a:rPr lang="en-US" sz="5400" b="1" dirty="0">
                <a:solidFill>
                  <a:srgbClr val="FF0000"/>
                </a:solidFill>
              </a:rPr>
              <a:t>Please visit </a:t>
            </a:r>
            <a:br>
              <a:rPr lang="en-US" b="1" dirty="0"/>
            </a:br>
            <a:r>
              <a:rPr lang="en-US" b="1" u="sng" dirty="0">
                <a:solidFill>
                  <a:srgbClr val="3333FF"/>
                </a:solidFill>
              </a:rPr>
              <a:t>http://</a:t>
            </a:r>
            <a:r>
              <a:rPr lang="en-US" b="1" u="sng">
                <a:solidFill>
                  <a:srgbClr val="3333FF"/>
                </a:solidFill>
              </a:rPr>
              <a:t>www.RonBert.</a:t>
            </a:r>
            <a:r>
              <a:rPr lang="en-US" b="1" u="sng" dirty="0">
                <a:solidFill>
                  <a:srgbClr val="3333FF"/>
                </a:solidFill>
              </a:rPr>
              <a:t>com</a:t>
            </a:r>
            <a:br>
              <a:rPr lang="en-US" b="1" dirty="0"/>
            </a:br>
            <a:r>
              <a:rPr lang="en-US" sz="4800" b="1" dirty="0">
                <a:solidFill>
                  <a:srgbClr val="FF0000"/>
                </a:solidFill>
              </a:rPr>
              <a:t>to explore further</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5292" y="4649412"/>
            <a:ext cx="2257058" cy="1404457"/>
          </a:xfrm>
          <a:prstGeom prst="rect">
            <a:avLst/>
          </a:prstGeom>
        </p:spPr>
      </p:pic>
      <p:sp>
        <p:nvSpPr>
          <p:cNvPr id="4" name="TextBox 3"/>
          <p:cNvSpPr txBox="1"/>
          <p:nvPr/>
        </p:nvSpPr>
        <p:spPr>
          <a:xfrm>
            <a:off x="756143" y="4888523"/>
            <a:ext cx="5996352" cy="830997"/>
          </a:xfrm>
          <a:prstGeom prst="rect">
            <a:avLst/>
          </a:prstGeom>
          <a:noFill/>
        </p:spPr>
        <p:txBody>
          <a:bodyPr wrap="square" rtlCol="0" anchor="t">
            <a:spAutoFit/>
          </a:bodyPr>
          <a:lstStyle/>
          <a:p>
            <a:r>
              <a:rPr lang="en-US" sz="4800" b="1" dirty="0">
                <a:solidFill>
                  <a:srgbClr val="0070C0"/>
                </a:solidFill>
              </a:rPr>
              <a:t>Ronald Bert </a:t>
            </a:r>
            <a:r>
              <a:rPr lang="en-US" sz="3200" dirty="0"/>
              <a:t>Channel on</a:t>
            </a:r>
          </a:p>
        </p:txBody>
      </p:sp>
    </p:spTree>
    <p:extLst>
      <p:ext uri="{BB962C8B-B14F-4D97-AF65-F5344CB8AC3E}">
        <p14:creationId xmlns:p14="http://schemas.microsoft.com/office/powerpoint/2010/main" val="15513804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39" presetClass="entr" presetSubtype="0" accel="10000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3"/>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3"/>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
                                          </p:val>
                                        </p:tav>
                                        <p:tav tm="100000">
                                          <p:val>
                                            <p:strVal val="#ppt_y"/>
                                          </p:val>
                                        </p:tav>
                                      </p:tavLst>
                                    </p:anim>
                                  </p:childTnLst>
                                </p:cTn>
                              </p:par>
                              <p:par>
                                <p:cTn id="17" presetID="39" presetClass="entr" presetSubtype="0" accel="100000" fill="hold" grpId="0" nodeType="withEffect">
                                  <p:stCondLst>
                                    <p:cond delay="50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20" dur="10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21" dur="10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03BC6E-FFE6-464D-545A-42D707EEED4D}"/>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0"/>
            <a:ext cx="9144000" cy="6858000"/>
          </a:xfrm>
          <a:prstGeom prst="rect">
            <a:avLst/>
          </a:prstGeom>
        </p:spPr>
      </p:pic>
      <p:sp>
        <p:nvSpPr>
          <p:cNvPr id="3074" name="!!Morph"/>
          <p:cNvSpPr>
            <a:spLocks noGrp="1" noChangeArrowheads="1"/>
          </p:cNvSpPr>
          <p:nvPr>
            <p:ph type="title"/>
          </p:nvPr>
        </p:nvSpPr>
        <p:spPr>
          <a:xfrm>
            <a:off x="457200" y="1960803"/>
            <a:ext cx="8229600" cy="2936395"/>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Jesus answered and said to them, "This is the work of God, that you believe in Him whom He sent."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John 6:29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Believe7">
            <a:extLst>
              <a:ext uri="{FF2B5EF4-FFF2-40B4-BE49-F238E27FC236}">
                <a16:creationId xmlns:a16="http://schemas.microsoft.com/office/drawing/2014/main" id="{BB97FC84-8D9A-1849-237F-78FE9043BA3D}"/>
              </a:ext>
            </a:extLst>
          </p:cNvPr>
          <p:cNvSpPr txBox="1">
            <a:spLocks noChangeArrowheads="1"/>
          </p:cNvSpPr>
          <p:nvPr/>
        </p:nvSpPr>
        <p:spPr bwMode="auto">
          <a:xfrm>
            <a:off x="1164178" y="5334969"/>
            <a:ext cx="254129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believe</a:t>
            </a:r>
          </a:p>
        </p:txBody>
      </p:sp>
      <p:sp>
        <p:nvSpPr>
          <p:cNvPr id="6" name="!!Believe6">
            <a:extLst>
              <a:ext uri="{FF2B5EF4-FFF2-40B4-BE49-F238E27FC236}">
                <a16:creationId xmlns:a16="http://schemas.microsoft.com/office/drawing/2014/main" id="{18FC4691-F54D-8FCC-34B8-523BE91D4E99}"/>
              </a:ext>
            </a:extLst>
          </p:cNvPr>
          <p:cNvSpPr txBox="1">
            <a:spLocks noChangeArrowheads="1"/>
          </p:cNvSpPr>
          <p:nvPr/>
        </p:nvSpPr>
        <p:spPr bwMode="auto">
          <a:xfrm>
            <a:off x="1164178" y="5334969"/>
            <a:ext cx="254129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believe</a:t>
            </a:r>
          </a:p>
        </p:txBody>
      </p:sp>
      <p:sp>
        <p:nvSpPr>
          <p:cNvPr id="7" name="!!Believe5">
            <a:extLst>
              <a:ext uri="{FF2B5EF4-FFF2-40B4-BE49-F238E27FC236}">
                <a16:creationId xmlns:a16="http://schemas.microsoft.com/office/drawing/2014/main" id="{FF7EB9C8-997C-207E-DC87-DCB96F06B81D}"/>
              </a:ext>
            </a:extLst>
          </p:cNvPr>
          <p:cNvSpPr txBox="1">
            <a:spLocks noChangeArrowheads="1"/>
          </p:cNvSpPr>
          <p:nvPr/>
        </p:nvSpPr>
        <p:spPr bwMode="auto">
          <a:xfrm>
            <a:off x="1164178" y="5334969"/>
            <a:ext cx="254129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believe</a:t>
            </a:r>
          </a:p>
        </p:txBody>
      </p:sp>
      <p:sp>
        <p:nvSpPr>
          <p:cNvPr id="8" name="!!Believe4">
            <a:extLst>
              <a:ext uri="{FF2B5EF4-FFF2-40B4-BE49-F238E27FC236}">
                <a16:creationId xmlns:a16="http://schemas.microsoft.com/office/drawing/2014/main" id="{A3758683-20FF-1303-420C-896602F35069}"/>
              </a:ext>
            </a:extLst>
          </p:cNvPr>
          <p:cNvSpPr txBox="1">
            <a:spLocks noChangeArrowheads="1"/>
          </p:cNvSpPr>
          <p:nvPr/>
        </p:nvSpPr>
        <p:spPr bwMode="auto">
          <a:xfrm>
            <a:off x="1164178" y="5334969"/>
            <a:ext cx="254129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believe</a:t>
            </a:r>
          </a:p>
        </p:txBody>
      </p:sp>
      <p:sp>
        <p:nvSpPr>
          <p:cNvPr id="9" name="!!Believe3">
            <a:extLst>
              <a:ext uri="{FF2B5EF4-FFF2-40B4-BE49-F238E27FC236}">
                <a16:creationId xmlns:a16="http://schemas.microsoft.com/office/drawing/2014/main" id="{6D0B6639-C20C-BC24-9FDB-B7FAABB86AB0}"/>
              </a:ext>
            </a:extLst>
          </p:cNvPr>
          <p:cNvSpPr txBox="1">
            <a:spLocks noChangeArrowheads="1"/>
          </p:cNvSpPr>
          <p:nvPr/>
        </p:nvSpPr>
        <p:spPr bwMode="auto">
          <a:xfrm>
            <a:off x="1164178" y="5334969"/>
            <a:ext cx="254129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believe</a:t>
            </a:r>
          </a:p>
        </p:txBody>
      </p:sp>
      <p:sp>
        <p:nvSpPr>
          <p:cNvPr id="10" name="!!Believe2">
            <a:extLst>
              <a:ext uri="{FF2B5EF4-FFF2-40B4-BE49-F238E27FC236}">
                <a16:creationId xmlns:a16="http://schemas.microsoft.com/office/drawing/2014/main" id="{CDA16D22-6877-266B-1A06-73AD89E611DC}"/>
              </a:ext>
            </a:extLst>
          </p:cNvPr>
          <p:cNvSpPr txBox="1">
            <a:spLocks noChangeArrowheads="1"/>
          </p:cNvSpPr>
          <p:nvPr/>
        </p:nvSpPr>
        <p:spPr bwMode="auto">
          <a:xfrm>
            <a:off x="1164178" y="5334969"/>
            <a:ext cx="254129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believe</a:t>
            </a:r>
          </a:p>
        </p:txBody>
      </p:sp>
      <p:sp>
        <p:nvSpPr>
          <p:cNvPr id="2" name="Rectangle 2">
            <a:extLst>
              <a:ext uri="{FF2B5EF4-FFF2-40B4-BE49-F238E27FC236}">
                <a16:creationId xmlns:a16="http://schemas.microsoft.com/office/drawing/2014/main" id="{F22700FD-3578-EEF2-2B7A-CE4DC575897A}"/>
              </a:ext>
            </a:extLst>
          </p:cNvPr>
          <p:cNvSpPr txBox="1">
            <a:spLocks noChangeArrowheads="1"/>
          </p:cNvSpPr>
          <p:nvPr/>
        </p:nvSpPr>
        <p:spPr bwMode="auto">
          <a:xfrm>
            <a:off x="659218" y="3402419"/>
            <a:ext cx="3958265"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believe in Him</a:t>
            </a:r>
          </a:p>
        </p:txBody>
      </p:sp>
      <p:sp>
        <p:nvSpPr>
          <p:cNvPr id="12" name="Rectangle 11">
            <a:extLst>
              <a:ext uri="{FF2B5EF4-FFF2-40B4-BE49-F238E27FC236}">
                <a16:creationId xmlns:a16="http://schemas.microsoft.com/office/drawing/2014/main" id="{BB1C1E8C-B2F5-5AF7-2052-9D5FE54D081B}"/>
              </a:ext>
            </a:extLst>
          </p:cNvPr>
          <p:cNvSpPr>
            <a:spLocks noChangeArrowheads="1"/>
          </p:cNvSpPr>
          <p:nvPr/>
        </p:nvSpPr>
        <p:spPr bwMode="auto">
          <a:xfrm>
            <a:off x="3230358" y="5360218"/>
            <a:ext cx="800100" cy="72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13" name="Rectangle 12">
            <a:extLst>
              <a:ext uri="{FF2B5EF4-FFF2-40B4-BE49-F238E27FC236}">
                <a16:creationId xmlns:a16="http://schemas.microsoft.com/office/drawing/2014/main" id="{D64E8F11-6B0D-6CCC-91AE-4BA5E590E2CE}"/>
              </a:ext>
            </a:extLst>
          </p:cNvPr>
          <p:cNvSpPr>
            <a:spLocks noChangeArrowheads="1"/>
          </p:cNvSpPr>
          <p:nvPr/>
        </p:nvSpPr>
        <p:spPr bwMode="auto">
          <a:xfrm>
            <a:off x="3802097" y="5361399"/>
            <a:ext cx="1287887"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Him</a:t>
            </a:r>
            <a:endParaRPr kumimoji="0" lang="en-US" sz="440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4" name="RED" hidden="1">
            <a:extLst>
              <a:ext uri="{FF2B5EF4-FFF2-40B4-BE49-F238E27FC236}">
                <a16:creationId xmlns:a16="http://schemas.microsoft.com/office/drawing/2014/main" id="{BFF5CCEE-30CE-2AB8-AEDA-C4E634C39866}"/>
              </a:ext>
            </a:extLst>
          </p:cNvPr>
          <p:cNvSpPr txBox="1">
            <a:spLocks noChangeArrowheads="1"/>
          </p:cNvSpPr>
          <p:nvPr/>
        </p:nvSpPr>
        <p:spPr bwMode="auto">
          <a:xfrm>
            <a:off x="1145364" y="5335149"/>
            <a:ext cx="421640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believe in Him</a:t>
            </a:r>
          </a:p>
        </p:txBody>
      </p:sp>
    </p:spTree>
    <p:extLst>
      <p:ext uri="{BB962C8B-B14F-4D97-AF65-F5344CB8AC3E}">
        <p14:creationId xmlns:p14="http://schemas.microsoft.com/office/powerpoint/2010/main" val="40199276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1" nodeType="clickEffect">
                                  <p:stCondLst>
                                    <p:cond delay="0"/>
                                  </p:stCondLst>
                                  <p:childTnLst>
                                    <p:animEffect transition="out" filter="fade">
                                      <p:cBhvr>
                                        <p:cTn id="6" dur="1250"/>
                                        <p:tgtEl>
                                          <p:spTgt spid="3074"/>
                                        </p:tgtEl>
                                      </p:cBhvr>
                                    </p:animEffect>
                                    <p:set>
                                      <p:cBhvr>
                                        <p:cTn id="7" dur="1" fill="hold">
                                          <p:stCondLst>
                                            <p:cond delay="1249"/>
                                          </p:stCondLst>
                                        </p:cTn>
                                        <p:tgtEl>
                                          <p:spTgt spid="3074"/>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50"/>
                                        <p:tgtEl>
                                          <p:spTgt spid="2"/>
                                        </p:tgtEl>
                                      </p:cBhvr>
                                    </p:animEffect>
                                  </p:childTnLst>
                                </p:cTn>
                              </p:par>
                              <p:par>
                                <p:cTn id="11" presetID="42" presetClass="path" presetSubtype="0" accel="50000" decel="50000" fill="hold" grpId="2" nodeType="withEffect">
                                  <p:stCondLst>
                                    <p:cond delay="0"/>
                                  </p:stCondLst>
                                  <p:childTnLst>
                                    <p:animMotion origin="layout" path="M -1.66667E-6 2.22222E-6 L 0.06788 0.28102 " pathEditMode="relative" rAng="0" ptsTypes="AA">
                                      <p:cBhvr>
                                        <p:cTn id="12" dur="2000" fill="hold"/>
                                        <p:tgtEl>
                                          <p:spTgt spid="2"/>
                                        </p:tgtEl>
                                        <p:attrNameLst>
                                          <p:attrName>ppt_x</p:attrName>
                                          <p:attrName>ppt_y</p:attrName>
                                        </p:attrNameLst>
                                      </p:cBhvr>
                                      <p:rCtr x="3385" y="14051"/>
                                    </p:animMotion>
                                  </p:childTnLst>
                                </p:cTn>
                              </p:par>
                              <p:par>
                                <p:cTn id="13" presetID="10" presetClass="entr" presetSubtype="0" fill="hold" grpId="0" nodeType="withEffect">
                                  <p:stCondLst>
                                    <p:cond delay="20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50"/>
                                        <p:tgtEl>
                                          <p:spTgt spid="5"/>
                                        </p:tgtEl>
                                      </p:cBhvr>
                                    </p:animEffect>
                                  </p:childTnLst>
                                </p:cTn>
                              </p:par>
                              <p:par>
                                <p:cTn id="16" presetID="10" presetClass="entr" presetSubtype="0" fill="hold" grpId="0" nodeType="withEffect">
                                  <p:stCondLst>
                                    <p:cond delay="200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250"/>
                                        <p:tgtEl>
                                          <p:spTgt spid="6"/>
                                        </p:tgtEl>
                                      </p:cBhvr>
                                    </p:animEffect>
                                  </p:childTnLst>
                                </p:cTn>
                              </p:par>
                              <p:par>
                                <p:cTn id="19" presetID="10" presetClass="entr" presetSubtype="0" fill="hold" grpId="0" nodeType="withEffect">
                                  <p:stCondLst>
                                    <p:cond delay="200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250"/>
                                        <p:tgtEl>
                                          <p:spTgt spid="7"/>
                                        </p:tgtEl>
                                      </p:cBhvr>
                                    </p:animEffect>
                                  </p:childTnLst>
                                </p:cTn>
                              </p:par>
                              <p:par>
                                <p:cTn id="22" presetID="10" presetClass="entr" presetSubtype="0" fill="hold" grpId="0" nodeType="withEffect">
                                  <p:stCondLst>
                                    <p:cond delay="200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250"/>
                                        <p:tgtEl>
                                          <p:spTgt spid="8"/>
                                        </p:tgtEl>
                                      </p:cBhvr>
                                    </p:animEffect>
                                  </p:childTnLst>
                                </p:cTn>
                              </p:par>
                              <p:par>
                                <p:cTn id="25" presetID="10" presetClass="entr" presetSubtype="0" fill="hold" grpId="0" nodeType="withEffect">
                                  <p:stCondLst>
                                    <p:cond delay="200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250"/>
                                        <p:tgtEl>
                                          <p:spTgt spid="9"/>
                                        </p:tgtEl>
                                      </p:cBhvr>
                                    </p:animEffect>
                                  </p:childTnLst>
                                </p:cTn>
                              </p:par>
                              <p:par>
                                <p:cTn id="28" presetID="10" presetClass="entr" presetSubtype="0" fill="hold" grpId="0" nodeType="withEffect">
                                  <p:stCondLst>
                                    <p:cond delay="200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250"/>
                                        <p:tgtEl>
                                          <p:spTgt spid="10"/>
                                        </p:tgtEl>
                                      </p:cBhvr>
                                    </p:animEffect>
                                  </p:childTnLst>
                                </p:cTn>
                              </p:par>
                            </p:childTnLst>
                          </p:cTn>
                        </p:par>
                        <p:par>
                          <p:cTn id="31" fill="hold">
                            <p:stCondLst>
                              <p:cond delay="2250"/>
                            </p:stCondLst>
                            <p:childTnLst>
                              <p:par>
                                <p:cTn id="32" presetID="0" presetClass="entr" presetSubtype="0" fill="hold" grpId="0" nodeType="after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dissolve">
                                      <p:cBhvr>
                                        <p:cTn id="34" dur="500">
                                          <p:stCondLst>
                                            <p:cond delay="0"/>
                                          </p:stCondLst>
                                        </p:cTn>
                                        <p:tgtEl>
                                          <p:spTgt spid="12"/>
                                        </p:tgtEl>
                                      </p:cBhvr>
                                    </p:animEffect>
                                    <p:anim to="" calcmode="lin" valueType="num">
                                      <p:cBhvr>
                                        <p:cTn id="35" dur="500" fill="hold">
                                          <p:stCondLst>
                                            <p:cond delay="0"/>
                                          </p:stCondLst>
                                        </p:cTn>
                                        <p:tgtEl>
                                          <p:spTgt spid="12"/>
                                        </p:tgtEl>
                                        <p:attrNameLst>
                                          <p:attrName>ppt_w</p:attrName>
                                        </p:attrNameLst>
                                      </p:cBhvr>
                                      <p:tavLst>
                                        <p:tav tm="0">
                                          <p:val>
                                            <p:strVal val="#ppt_w*4"/>
                                          </p:val>
                                        </p:tav>
                                        <p:tav tm="100000">
                                          <p:val>
                                            <p:strVal val="#ppt_w"/>
                                          </p:val>
                                        </p:tav>
                                      </p:tavLst>
                                    </p:anim>
                                    <p:anim to="" calcmode="lin" valueType="num">
                                      <p:cBhvr>
                                        <p:cTn id="36" dur="500" fill="hold">
                                          <p:stCondLst>
                                            <p:cond delay="0"/>
                                          </p:stCondLst>
                                        </p:cTn>
                                        <p:tgtEl>
                                          <p:spTgt spid="12"/>
                                        </p:tgtEl>
                                        <p:attrNameLst>
                                          <p:attrName>ppt_h</p:attrName>
                                        </p:attrNameLst>
                                      </p:cBhvr>
                                      <p:tavLst>
                                        <p:tav tm="0">
                                          <p:val>
                                            <p:strVal val="#ppt_h*4"/>
                                          </p:val>
                                        </p:tav>
                                        <p:tav tm="100000">
                                          <p:val>
                                            <p:strVal val="#ppt_h"/>
                                          </p:val>
                                        </p:tav>
                                      </p:tavLst>
                                    </p:anim>
                                  </p:childTnLst>
                                </p:cTn>
                              </p:par>
                              <p:par>
                                <p:cTn id="37" presetID="0" presetClass="entr" presetSubtype="0" fill="hold" grpId="0" nodeType="withEffect">
                                  <p:stCondLst>
                                    <p:cond delay="400"/>
                                  </p:stCondLst>
                                  <p:iterate type="lt">
                                    <p:tmPct val="10000"/>
                                  </p:iterate>
                                  <p:childTnLst>
                                    <p:set>
                                      <p:cBhvr>
                                        <p:cTn id="38" dur="1" fill="hold">
                                          <p:stCondLst>
                                            <p:cond delay="0"/>
                                          </p:stCondLst>
                                        </p:cTn>
                                        <p:tgtEl>
                                          <p:spTgt spid="13"/>
                                        </p:tgtEl>
                                        <p:attrNameLst>
                                          <p:attrName>style.visibility</p:attrName>
                                        </p:attrNameLst>
                                      </p:cBhvr>
                                      <p:to>
                                        <p:strVal val="visible"/>
                                      </p:to>
                                    </p:set>
                                    <p:animEffect transition="in" filter="dissolve">
                                      <p:cBhvr>
                                        <p:cTn id="39" dur="500">
                                          <p:stCondLst>
                                            <p:cond delay="0"/>
                                          </p:stCondLst>
                                        </p:cTn>
                                        <p:tgtEl>
                                          <p:spTgt spid="13"/>
                                        </p:tgtEl>
                                      </p:cBhvr>
                                    </p:animEffect>
                                    <p:anim to="" calcmode="lin" valueType="num">
                                      <p:cBhvr>
                                        <p:cTn id="40" dur="500" fill="hold">
                                          <p:stCondLst>
                                            <p:cond delay="0"/>
                                          </p:stCondLst>
                                        </p:cTn>
                                        <p:tgtEl>
                                          <p:spTgt spid="13"/>
                                        </p:tgtEl>
                                        <p:attrNameLst>
                                          <p:attrName>ppt_w</p:attrName>
                                        </p:attrNameLst>
                                      </p:cBhvr>
                                      <p:tavLst>
                                        <p:tav tm="0">
                                          <p:val>
                                            <p:strVal val="#ppt_w*4"/>
                                          </p:val>
                                        </p:tav>
                                        <p:tav tm="100000">
                                          <p:val>
                                            <p:strVal val="#ppt_w"/>
                                          </p:val>
                                        </p:tav>
                                      </p:tavLst>
                                    </p:anim>
                                    <p:anim to="" calcmode="lin" valueType="num">
                                      <p:cBhvr>
                                        <p:cTn id="41" dur="500" fill="hold">
                                          <p:stCondLst>
                                            <p:cond delay="0"/>
                                          </p:stCondLst>
                                        </p:cTn>
                                        <p:tgtEl>
                                          <p:spTgt spid="13"/>
                                        </p:tgtEl>
                                        <p:attrNameLst>
                                          <p:attrName>ppt_h</p:attrName>
                                        </p:attrNameLst>
                                      </p:cBhvr>
                                      <p:tavLst>
                                        <p:tav tm="0">
                                          <p:val>
                                            <p:strVal val="#ppt_h*4"/>
                                          </p:val>
                                        </p:tav>
                                        <p:tav tm="100000">
                                          <p:val>
                                            <p:strVal val="#ppt_h"/>
                                          </p:val>
                                        </p:tav>
                                      </p:tavLst>
                                    </p:anim>
                                  </p:childTnLst>
                                </p:cTn>
                              </p:par>
                            </p:childTnLst>
                          </p:cTn>
                        </p:par>
                        <p:par>
                          <p:cTn id="42" fill="hold">
                            <p:stCondLst>
                              <p:cond delay="3250"/>
                            </p:stCondLst>
                            <p:childTnLst>
                              <p:par>
                                <p:cTn id="43" presetID="26" presetClass="emph" presetSubtype="0" fill="hold" grpId="1" nodeType="afterEffect">
                                  <p:stCondLst>
                                    <p:cond delay="0"/>
                                  </p:stCondLst>
                                  <p:iterate type="lt">
                                    <p:tmPct val="0"/>
                                  </p:iterate>
                                  <p:childTnLst>
                                    <p:animEffect transition="out" filter="fade">
                                      <p:cBhvr>
                                        <p:cTn id="44" dur="500" tmFilter="0, 0; .2, .5; .8, .5; 1, 0"/>
                                        <p:tgtEl>
                                          <p:spTgt spid="13"/>
                                        </p:tgtEl>
                                      </p:cBhvr>
                                    </p:animEffect>
                                    <p:animScale>
                                      <p:cBhvr>
                                        <p:cTn id="45"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1"/>
      <p:bldP spid="5" grpId="0"/>
      <p:bldP spid="6" grpId="0"/>
      <p:bldP spid="7" grpId="0"/>
      <p:bldP spid="8" grpId="0"/>
      <p:bldP spid="9" grpId="0"/>
      <p:bldP spid="10" grpId="0"/>
      <p:bldP spid="2" grpId="0"/>
      <p:bldP spid="2" grpId="2"/>
      <p:bldP spid="12" grpId="0"/>
      <p:bldP spid="13" grpId="0"/>
      <p:bldP spid="13"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BDA54C1-AD00-4D61-52C3-169491EC73BC}"/>
              </a:ext>
            </a:extLst>
          </p:cNvPr>
          <p:cNvPicPr>
            <a:picLocks noChangeAspect="1"/>
          </p:cNvPicPr>
          <p:nvPr/>
        </p:nvPicPr>
        <p:blipFill>
          <a:blip r:embed="rId3"/>
          <a:stretch>
            <a:fillRect/>
          </a:stretch>
        </p:blipFill>
        <p:spPr>
          <a:xfrm>
            <a:off x="0" y="0"/>
            <a:ext cx="9144000" cy="6857999"/>
          </a:xfrm>
          <a:prstGeom prst="rect">
            <a:avLst/>
          </a:prstGeom>
        </p:spPr>
      </p:pic>
      <p:sp>
        <p:nvSpPr>
          <p:cNvPr id="5" name="!!Believe7">
            <a:extLst>
              <a:ext uri="{FF2B5EF4-FFF2-40B4-BE49-F238E27FC236}">
                <a16:creationId xmlns:a16="http://schemas.microsoft.com/office/drawing/2014/main" id="{0C204ACA-B11E-771B-B5DC-38717478D4C9}"/>
              </a:ext>
            </a:extLst>
          </p:cNvPr>
          <p:cNvSpPr txBox="1">
            <a:spLocks noChangeArrowheads="1"/>
          </p:cNvSpPr>
          <p:nvPr/>
        </p:nvSpPr>
        <p:spPr bwMode="auto">
          <a:xfrm>
            <a:off x="713418" y="1149335"/>
            <a:ext cx="3897218"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00FF"/>
                </a:solidFill>
                <a:effectLst>
                  <a:glow rad="101600">
                    <a:schemeClr val="tx1"/>
                  </a:glow>
                  <a:outerShdw blurRad="50800" algn="tl" rotWithShape="0">
                    <a:srgbClr val="000000"/>
                  </a:outerShdw>
                </a:effectLst>
                <a:latin typeface="Calibri" panose="020F0502020204030204" pitchFamily="34" charset="0"/>
              </a:rPr>
              <a:t>Accept as true</a:t>
            </a:r>
          </a:p>
        </p:txBody>
      </p:sp>
      <p:sp>
        <p:nvSpPr>
          <p:cNvPr id="6" name="!!Believe6">
            <a:extLst>
              <a:ext uri="{FF2B5EF4-FFF2-40B4-BE49-F238E27FC236}">
                <a16:creationId xmlns:a16="http://schemas.microsoft.com/office/drawing/2014/main" id="{977B051A-4089-378D-A4C6-554E3D702ADE}"/>
              </a:ext>
            </a:extLst>
          </p:cNvPr>
          <p:cNvSpPr txBox="1">
            <a:spLocks noChangeArrowheads="1"/>
          </p:cNvSpPr>
          <p:nvPr/>
        </p:nvSpPr>
        <p:spPr bwMode="auto">
          <a:xfrm>
            <a:off x="4873294" y="2411466"/>
            <a:ext cx="3562368"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66FF33"/>
                </a:solidFill>
                <a:effectLst>
                  <a:glow rad="101600">
                    <a:schemeClr val="tx1"/>
                  </a:glow>
                  <a:outerShdw blurRad="50800" algn="tl" rotWithShape="0">
                    <a:srgbClr val="000000"/>
                  </a:outerShdw>
                </a:effectLst>
                <a:latin typeface="Calibri" panose="020F0502020204030204" pitchFamily="34" charset="0"/>
              </a:rPr>
              <a:t>Be certain of</a:t>
            </a:r>
          </a:p>
        </p:txBody>
      </p:sp>
      <p:sp>
        <p:nvSpPr>
          <p:cNvPr id="7" name="!!Believe5">
            <a:extLst>
              <a:ext uri="{FF2B5EF4-FFF2-40B4-BE49-F238E27FC236}">
                <a16:creationId xmlns:a16="http://schemas.microsoft.com/office/drawing/2014/main" id="{B83406DA-9E04-38E6-C4ED-8D13258F3D91}"/>
              </a:ext>
            </a:extLst>
          </p:cNvPr>
          <p:cNvSpPr txBox="1">
            <a:spLocks noChangeArrowheads="1"/>
          </p:cNvSpPr>
          <p:nvPr/>
        </p:nvSpPr>
        <p:spPr bwMode="auto">
          <a:xfrm>
            <a:off x="3224798" y="4137233"/>
            <a:ext cx="5416926"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Have confidence in</a:t>
            </a:r>
          </a:p>
        </p:txBody>
      </p:sp>
      <p:sp>
        <p:nvSpPr>
          <p:cNvPr id="8" name="!!Believe4">
            <a:extLst>
              <a:ext uri="{FF2B5EF4-FFF2-40B4-BE49-F238E27FC236}">
                <a16:creationId xmlns:a16="http://schemas.microsoft.com/office/drawing/2014/main" id="{A2144833-01D6-1E7B-EA15-CC986A8B8AC5}"/>
              </a:ext>
            </a:extLst>
          </p:cNvPr>
          <p:cNvSpPr txBox="1">
            <a:spLocks noChangeArrowheads="1"/>
          </p:cNvSpPr>
          <p:nvPr/>
        </p:nvSpPr>
        <p:spPr bwMode="auto">
          <a:xfrm>
            <a:off x="339928" y="3003893"/>
            <a:ext cx="3433581"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FFFF"/>
                </a:solidFill>
                <a:effectLst>
                  <a:glow rad="101600">
                    <a:schemeClr val="tx1"/>
                  </a:glow>
                  <a:outerShdw blurRad="50800" algn="tl" rotWithShape="0">
                    <a:srgbClr val="000000"/>
                  </a:outerShdw>
                </a:effectLst>
                <a:latin typeface="Calibri" panose="020F0502020204030204" pitchFamily="34" charset="0"/>
              </a:rPr>
              <a:t>Have faith in</a:t>
            </a:r>
          </a:p>
        </p:txBody>
      </p:sp>
      <p:sp>
        <p:nvSpPr>
          <p:cNvPr id="9" name="!!Believe3">
            <a:extLst>
              <a:ext uri="{FF2B5EF4-FFF2-40B4-BE49-F238E27FC236}">
                <a16:creationId xmlns:a16="http://schemas.microsoft.com/office/drawing/2014/main" id="{430FB569-3FC3-F52B-2E42-85B3642CECAD}"/>
              </a:ext>
            </a:extLst>
          </p:cNvPr>
          <p:cNvSpPr txBox="1">
            <a:spLocks noChangeArrowheads="1"/>
          </p:cNvSpPr>
          <p:nvPr/>
        </p:nvSpPr>
        <p:spPr bwMode="auto">
          <a:xfrm>
            <a:off x="5671783" y="569785"/>
            <a:ext cx="254129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FF00"/>
                </a:solidFill>
                <a:effectLst>
                  <a:glow rad="101600">
                    <a:schemeClr val="tx1"/>
                  </a:glow>
                  <a:outerShdw blurRad="50800" algn="tl" rotWithShape="0">
                    <a:srgbClr val="000000"/>
                  </a:outerShdw>
                </a:effectLst>
                <a:latin typeface="Calibri" panose="020F0502020204030204" pitchFamily="34" charset="0"/>
              </a:rPr>
              <a:t>Trust</a:t>
            </a:r>
          </a:p>
        </p:txBody>
      </p:sp>
      <p:sp>
        <p:nvSpPr>
          <p:cNvPr id="10" name="!!Believe2">
            <a:extLst>
              <a:ext uri="{FF2B5EF4-FFF2-40B4-BE49-F238E27FC236}">
                <a16:creationId xmlns:a16="http://schemas.microsoft.com/office/drawing/2014/main" id="{2D09BFC7-8E18-5D4E-7698-B5A4D63AF3A2}"/>
              </a:ext>
            </a:extLst>
          </p:cNvPr>
          <p:cNvSpPr txBox="1">
            <a:spLocks noChangeArrowheads="1"/>
          </p:cNvSpPr>
          <p:nvPr/>
        </p:nvSpPr>
        <p:spPr bwMode="auto">
          <a:xfrm>
            <a:off x="6199818" y="5463759"/>
            <a:ext cx="254129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Consider</a:t>
            </a:r>
          </a:p>
        </p:txBody>
      </p:sp>
      <p:sp>
        <p:nvSpPr>
          <p:cNvPr id="11" name="Believe">
            <a:extLst>
              <a:ext uri="{FF2B5EF4-FFF2-40B4-BE49-F238E27FC236}">
                <a16:creationId xmlns:a16="http://schemas.microsoft.com/office/drawing/2014/main" id="{4FEB251A-D99C-7006-30AE-E59ED2D3BAC1}"/>
              </a:ext>
            </a:extLst>
          </p:cNvPr>
          <p:cNvSpPr txBox="1">
            <a:spLocks noChangeArrowheads="1"/>
          </p:cNvSpPr>
          <p:nvPr/>
        </p:nvSpPr>
        <p:spPr bwMode="auto">
          <a:xfrm>
            <a:off x="1164177" y="5334969"/>
            <a:ext cx="4180555"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believe </a:t>
            </a:r>
            <a:r>
              <a:rPr lang="en-US" altLang="en-US" b="1" dirty="0">
                <a:ln w="11430"/>
                <a:solidFill>
                  <a:srgbClr val="FFFFFF"/>
                </a:solidFill>
                <a:effectLst>
                  <a:glow rad="101600">
                    <a:schemeClr val="tx1"/>
                  </a:glow>
                  <a:outerShdw blurRad="50800" dist="39000" dir="5460000" algn="tl">
                    <a:srgbClr val="000000">
                      <a:alpha val="38000"/>
                    </a:srgbClr>
                  </a:outerShdw>
                </a:effectLst>
                <a:latin typeface="Calibri" panose="020F0502020204030204" pitchFamily="34" charset="0"/>
                <a:ea typeface="+mn-ea"/>
                <a:cs typeface="+mn-cs"/>
              </a:rPr>
              <a:t>in</a:t>
            </a: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b="1" dirty="0">
                <a:solidFill>
                  <a:srgbClr val="CC9900"/>
                </a:solidFill>
                <a:effectLst>
                  <a:glow rad="101600">
                    <a:schemeClr val="tx1"/>
                  </a:glow>
                </a:effectLst>
                <a:latin typeface="Calibri" panose="020F0502020204030204" pitchFamily="34" charset="0"/>
                <a:ea typeface="+mn-ea"/>
                <a:cs typeface="Calibri" panose="020F0502020204030204" pitchFamily="34" charset="0"/>
              </a:rPr>
              <a:t>Him</a:t>
            </a:r>
          </a:p>
        </p:txBody>
      </p:sp>
      <p:sp>
        <p:nvSpPr>
          <p:cNvPr id="4" name="RED" hidden="1">
            <a:extLst>
              <a:ext uri="{FF2B5EF4-FFF2-40B4-BE49-F238E27FC236}">
                <a16:creationId xmlns:a16="http://schemas.microsoft.com/office/drawing/2014/main" id="{C042C2E6-C43B-1631-AFA9-56089BB4BA3D}"/>
              </a:ext>
            </a:extLst>
          </p:cNvPr>
          <p:cNvSpPr txBox="1">
            <a:spLocks noChangeArrowheads="1"/>
          </p:cNvSpPr>
          <p:nvPr/>
        </p:nvSpPr>
        <p:spPr bwMode="auto">
          <a:xfrm>
            <a:off x="1145364" y="5335149"/>
            <a:ext cx="421640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believe in Him</a:t>
            </a:r>
          </a:p>
        </p:txBody>
      </p:sp>
      <p:sp>
        <p:nvSpPr>
          <p:cNvPr id="13" name="!!Morph">
            <a:extLst>
              <a:ext uri="{FF2B5EF4-FFF2-40B4-BE49-F238E27FC236}">
                <a16:creationId xmlns:a16="http://schemas.microsoft.com/office/drawing/2014/main" id="{388E28D0-2F98-5D24-4D5E-4732FDD823DC}"/>
              </a:ext>
            </a:extLst>
          </p:cNvPr>
          <p:cNvSpPr txBox="1">
            <a:spLocks noChangeArrowheads="1"/>
          </p:cNvSpPr>
          <p:nvPr/>
        </p:nvSpPr>
        <p:spPr bwMode="auto">
          <a:xfrm>
            <a:off x="3155323" y="5348027"/>
            <a:ext cx="2016117" cy="747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1430"/>
                <a:solidFill>
                  <a:srgbClr val="FFFFFF"/>
                </a:solidFill>
                <a:effectLst>
                  <a:glow rad="101600">
                    <a:schemeClr val="tx1"/>
                  </a:glow>
                  <a:outerShdw blurRad="50800" dist="39000" dir="5460000" algn="tl">
                    <a:srgbClr val="000000">
                      <a:alpha val="38000"/>
                    </a:srgbClr>
                  </a:outerShdw>
                </a:effectLst>
                <a:latin typeface="Calibri" panose="020F0502020204030204" pitchFamily="34" charset="0"/>
                <a:ea typeface="+mn-ea"/>
                <a:cs typeface="+mn-cs"/>
              </a:rPr>
              <a:t>in</a:t>
            </a: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b="1" dirty="0">
                <a:solidFill>
                  <a:srgbClr val="CC9900"/>
                </a:solidFill>
                <a:effectLst>
                  <a:glow rad="101600">
                    <a:schemeClr val="tx1"/>
                  </a:glow>
                </a:effectLst>
                <a:latin typeface="Calibri" panose="020F0502020204030204" pitchFamily="34" charset="0"/>
                <a:ea typeface="+mn-ea"/>
                <a:cs typeface="Calibri" panose="020F0502020204030204" pitchFamily="34" charset="0"/>
              </a:rPr>
              <a:t>Him</a:t>
            </a:r>
          </a:p>
        </p:txBody>
      </p:sp>
      <p:sp>
        <p:nvSpPr>
          <p:cNvPr id="2" name="Rectangle: Rounded Corners 1">
            <a:extLst>
              <a:ext uri="{FF2B5EF4-FFF2-40B4-BE49-F238E27FC236}">
                <a16:creationId xmlns:a16="http://schemas.microsoft.com/office/drawing/2014/main" id="{5E4C1269-01C7-A32A-D850-92AA932D2623}"/>
              </a:ext>
            </a:extLst>
          </p:cNvPr>
          <p:cNvSpPr/>
          <p:nvPr/>
        </p:nvSpPr>
        <p:spPr>
          <a:xfrm>
            <a:off x="466821" y="3093822"/>
            <a:ext cx="1371600" cy="637953"/>
          </a:xfrm>
          <a:prstGeom prst="roundRect">
            <a:avLst/>
          </a:prstGeom>
          <a:noFill/>
          <a:ln w="57150" cap="flat" cmpd="sng" algn="ctr">
            <a:solidFill>
              <a:srgbClr val="FF0000"/>
            </a:solidFill>
            <a:prstDash val="solid"/>
          </a:ln>
          <a:effectLst>
            <a:glow rad="38100">
              <a:schemeClr val="tx1"/>
            </a:glow>
          </a:effectLst>
        </p:spPr>
        <p:txBody>
          <a:bodyPr rtlCol="0" anchor="ctr"/>
          <a:lstStyle/>
          <a:p>
            <a:pPr algn="ctr" fontAlgn="auto">
              <a:spcBef>
                <a:spcPts val="0"/>
              </a:spcBef>
              <a:spcAft>
                <a:spcPts val="0"/>
              </a:spcAft>
            </a:pPr>
            <a:endParaRPr lang="en-US" kern="0">
              <a:ln w="57150">
                <a:solidFill>
                  <a:prstClr val="black"/>
                </a:solidFill>
              </a:ln>
              <a:solidFill>
                <a:prstClr val="white"/>
              </a:solidFill>
              <a:latin typeface="Arial"/>
            </a:endParaRPr>
          </a:p>
        </p:txBody>
      </p:sp>
      <p:sp>
        <p:nvSpPr>
          <p:cNvPr id="15" name="Rectangle: Rounded Corners 14">
            <a:extLst>
              <a:ext uri="{FF2B5EF4-FFF2-40B4-BE49-F238E27FC236}">
                <a16:creationId xmlns:a16="http://schemas.microsoft.com/office/drawing/2014/main" id="{9F27692B-6FF8-C3F7-A34A-DFE2EF94B03C}"/>
              </a:ext>
            </a:extLst>
          </p:cNvPr>
          <p:cNvSpPr/>
          <p:nvPr/>
        </p:nvSpPr>
        <p:spPr>
          <a:xfrm>
            <a:off x="3601906" y="4225936"/>
            <a:ext cx="1371600" cy="637953"/>
          </a:xfrm>
          <a:prstGeom prst="roundRect">
            <a:avLst/>
          </a:prstGeom>
          <a:noFill/>
          <a:ln w="57150" cap="flat" cmpd="sng" algn="ctr">
            <a:solidFill>
              <a:srgbClr val="FF0000"/>
            </a:solidFill>
            <a:prstDash val="solid"/>
          </a:ln>
          <a:effectLst>
            <a:glow rad="38100">
              <a:schemeClr val="tx1"/>
            </a:glow>
          </a:effectLst>
        </p:spPr>
        <p:txBody>
          <a:bodyPr rtlCol="0" anchor="ctr"/>
          <a:lstStyle/>
          <a:p>
            <a:pPr algn="ctr" fontAlgn="auto">
              <a:spcBef>
                <a:spcPts val="0"/>
              </a:spcBef>
              <a:spcAft>
                <a:spcPts val="0"/>
              </a:spcAft>
            </a:pPr>
            <a:endParaRPr lang="en-US" kern="0">
              <a:ln w="57150">
                <a:solidFill>
                  <a:prstClr val="black"/>
                </a:solidFill>
              </a:ln>
              <a:solidFill>
                <a:prstClr val="white"/>
              </a:solidFill>
              <a:latin typeface="Arial"/>
            </a:endParaRPr>
          </a:p>
        </p:txBody>
      </p:sp>
      <p:sp>
        <p:nvSpPr>
          <p:cNvPr id="3" name="Rectangle 11">
            <a:extLst>
              <a:ext uri="{FF2B5EF4-FFF2-40B4-BE49-F238E27FC236}">
                <a16:creationId xmlns:a16="http://schemas.microsoft.com/office/drawing/2014/main" id="{53672B1B-B6A2-4BEB-4EC3-63E68C750598}"/>
              </a:ext>
            </a:extLst>
          </p:cNvPr>
          <p:cNvSpPr>
            <a:spLocks noChangeArrowheads="1"/>
          </p:cNvSpPr>
          <p:nvPr/>
        </p:nvSpPr>
        <p:spPr bwMode="auto">
          <a:xfrm>
            <a:off x="2923539" y="3034707"/>
            <a:ext cx="790829" cy="72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14" name="Rectangle 11">
            <a:extLst>
              <a:ext uri="{FF2B5EF4-FFF2-40B4-BE49-F238E27FC236}">
                <a16:creationId xmlns:a16="http://schemas.microsoft.com/office/drawing/2014/main" id="{D4181E42-0724-3888-9B40-B17DB9364E85}"/>
              </a:ext>
            </a:extLst>
          </p:cNvPr>
          <p:cNvSpPr>
            <a:spLocks noChangeArrowheads="1"/>
          </p:cNvSpPr>
          <p:nvPr/>
        </p:nvSpPr>
        <p:spPr bwMode="auto">
          <a:xfrm>
            <a:off x="7536180" y="4163596"/>
            <a:ext cx="761478" cy="72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Tree>
    <p:extLst>
      <p:ext uri="{BB962C8B-B14F-4D97-AF65-F5344CB8AC3E}">
        <p14:creationId xmlns:p14="http://schemas.microsoft.com/office/powerpoint/2010/main" val="18591556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childTnLst>
                                </p:cTn>
                              </p:par>
                            </p:childTnLst>
                          </p:cTn>
                        </p:par>
                        <p:par>
                          <p:cTn id="8" fill="hold">
                            <p:stCondLst>
                              <p:cond delay="250"/>
                            </p:stCondLst>
                            <p:childTnLst>
                              <p:par>
                                <p:cTn id="9" presetID="10" presetClass="exit" presetSubtype="0" fill="hold" grpId="1" nodeType="afterEffect">
                                  <p:stCondLst>
                                    <p:cond delay="0"/>
                                  </p:stCondLst>
                                  <p:childTnLst>
                                    <p:animEffect transition="out" filter="fade">
                                      <p:cBhvr>
                                        <p:cTn id="10" dur="250"/>
                                        <p:tgtEl>
                                          <p:spTgt spid="4"/>
                                        </p:tgtEl>
                                      </p:cBhvr>
                                    </p:animEffect>
                                    <p:set>
                                      <p:cBhvr>
                                        <p:cTn id="11" dur="1" fill="hold">
                                          <p:stCondLst>
                                            <p:cond delay="24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0"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dissolve">
                                      <p:cBhvr>
                                        <p:cTn id="16" dur="500">
                                          <p:stCondLst>
                                            <p:cond delay="0"/>
                                          </p:stCondLst>
                                        </p:cTn>
                                        <p:tgtEl>
                                          <p:spTgt spid="2"/>
                                        </p:tgtEl>
                                      </p:cBhvr>
                                    </p:animEffect>
                                    <p:anim to="" calcmode="lin" valueType="num">
                                      <p:cBhvr>
                                        <p:cTn id="17" dur="500" fill="hold">
                                          <p:stCondLst>
                                            <p:cond delay="0"/>
                                          </p:stCondLst>
                                        </p:cTn>
                                        <p:tgtEl>
                                          <p:spTgt spid="2"/>
                                        </p:tgtEl>
                                        <p:attrNameLst>
                                          <p:attrName>ppt_w</p:attrName>
                                        </p:attrNameLst>
                                      </p:cBhvr>
                                      <p:tavLst>
                                        <p:tav tm="0">
                                          <p:val>
                                            <p:strVal val="#ppt_w*4"/>
                                          </p:val>
                                        </p:tav>
                                        <p:tav tm="100000">
                                          <p:val>
                                            <p:strVal val="#ppt_w"/>
                                          </p:val>
                                        </p:tav>
                                      </p:tavLst>
                                    </p:anim>
                                    <p:anim to="" calcmode="lin" valueType="num">
                                      <p:cBhvr>
                                        <p:cTn id="18" dur="500" fill="hold">
                                          <p:stCondLst>
                                            <p:cond delay="0"/>
                                          </p:stCondLst>
                                        </p:cTn>
                                        <p:tgtEl>
                                          <p:spTgt spid="2"/>
                                        </p:tgtEl>
                                        <p:attrNameLst>
                                          <p:attrName>ppt_h</p:attrName>
                                        </p:attrNameLst>
                                      </p:cBhvr>
                                      <p:tavLst>
                                        <p:tav tm="0">
                                          <p:val>
                                            <p:strVal val="#ppt_h*4"/>
                                          </p:val>
                                        </p:tav>
                                        <p:tav tm="100000">
                                          <p:val>
                                            <p:strVal val="#ppt_h"/>
                                          </p:val>
                                        </p:tav>
                                      </p:tavLst>
                                    </p:anim>
                                  </p:childTnLst>
                                </p:cTn>
                              </p:par>
                              <p:par>
                                <p:cTn id="19" presetID="0" presetClass="entr" presetSubtype="0" fill="hold" grpId="0" nodeType="withEffect">
                                  <p:stCondLst>
                                    <p:cond delay="250"/>
                                  </p:stCondLst>
                                  <p:childTnLst>
                                    <p:set>
                                      <p:cBhvr>
                                        <p:cTn id="20" dur="1" fill="hold">
                                          <p:stCondLst>
                                            <p:cond delay="0"/>
                                          </p:stCondLst>
                                        </p:cTn>
                                        <p:tgtEl>
                                          <p:spTgt spid="15"/>
                                        </p:tgtEl>
                                        <p:attrNameLst>
                                          <p:attrName>style.visibility</p:attrName>
                                        </p:attrNameLst>
                                      </p:cBhvr>
                                      <p:to>
                                        <p:strVal val="visible"/>
                                      </p:to>
                                    </p:set>
                                    <p:animEffect transition="in" filter="dissolve">
                                      <p:cBhvr>
                                        <p:cTn id="21" dur="500">
                                          <p:stCondLst>
                                            <p:cond delay="0"/>
                                          </p:stCondLst>
                                        </p:cTn>
                                        <p:tgtEl>
                                          <p:spTgt spid="15"/>
                                        </p:tgtEl>
                                      </p:cBhvr>
                                    </p:animEffect>
                                    <p:anim to="" calcmode="lin" valueType="num">
                                      <p:cBhvr>
                                        <p:cTn id="22" dur="500" fill="hold">
                                          <p:stCondLst>
                                            <p:cond delay="0"/>
                                          </p:stCondLst>
                                        </p:cTn>
                                        <p:tgtEl>
                                          <p:spTgt spid="15"/>
                                        </p:tgtEl>
                                        <p:attrNameLst>
                                          <p:attrName>ppt_w</p:attrName>
                                        </p:attrNameLst>
                                      </p:cBhvr>
                                      <p:tavLst>
                                        <p:tav tm="0">
                                          <p:val>
                                            <p:strVal val="#ppt_w*4"/>
                                          </p:val>
                                        </p:tav>
                                        <p:tav tm="100000">
                                          <p:val>
                                            <p:strVal val="#ppt_w"/>
                                          </p:val>
                                        </p:tav>
                                      </p:tavLst>
                                    </p:anim>
                                    <p:anim to="" calcmode="lin" valueType="num">
                                      <p:cBhvr>
                                        <p:cTn id="23" dur="500" fill="hold">
                                          <p:stCondLst>
                                            <p:cond delay="0"/>
                                          </p:stCondLst>
                                        </p:cTn>
                                        <p:tgtEl>
                                          <p:spTgt spid="15"/>
                                        </p:tgtEl>
                                        <p:attrNameLst>
                                          <p:attrName>ppt_h</p:attrName>
                                        </p:attrNameLst>
                                      </p:cBhvr>
                                      <p:tavLst>
                                        <p:tav tm="0">
                                          <p:val>
                                            <p:strVal val="#ppt_h*4"/>
                                          </p:val>
                                        </p:tav>
                                        <p:tav tm="100000">
                                          <p:val>
                                            <p:strVal val="#ppt_h"/>
                                          </p:val>
                                        </p:tav>
                                      </p:tavLst>
                                    </p:anim>
                                  </p:childTnLst>
                                </p:cTn>
                              </p:par>
                            </p:childTnLst>
                          </p:cTn>
                        </p:par>
                        <p:par>
                          <p:cTn id="24" fill="hold">
                            <p:stCondLst>
                              <p:cond delay="750"/>
                            </p:stCondLst>
                            <p:childTnLst>
                              <p:par>
                                <p:cTn id="25" presetID="0" presetClass="entr" presetSubtype="0" fill="hold" grpId="0"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dissolve">
                                      <p:cBhvr>
                                        <p:cTn id="27" dur="500">
                                          <p:stCondLst>
                                            <p:cond delay="0"/>
                                          </p:stCondLst>
                                        </p:cTn>
                                        <p:tgtEl>
                                          <p:spTgt spid="3"/>
                                        </p:tgtEl>
                                      </p:cBhvr>
                                    </p:animEffect>
                                    <p:anim to="" calcmode="lin" valueType="num">
                                      <p:cBhvr>
                                        <p:cTn id="28" dur="500" fill="hold">
                                          <p:stCondLst>
                                            <p:cond delay="0"/>
                                          </p:stCondLst>
                                        </p:cTn>
                                        <p:tgtEl>
                                          <p:spTgt spid="3"/>
                                        </p:tgtEl>
                                        <p:attrNameLst>
                                          <p:attrName>ppt_w</p:attrName>
                                        </p:attrNameLst>
                                      </p:cBhvr>
                                      <p:tavLst>
                                        <p:tav tm="0">
                                          <p:val>
                                            <p:strVal val="#ppt_w*4"/>
                                          </p:val>
                                        </p:tav>
                                        <p:tav tm="100000">
                                          <p:val>
                                            <p:strVal val="#ppt_w"/>
                                          </p:val>
                                        </p:tav>
                                      </p:tavLst>
                                    </p:anim>
                                    <p:anim to="" calcmode="lin" valueType="num">
                                      <p:cBhvr>
                                        <p:cTn id="29" dur="500" fill="hold">
                                          <p:stCondLst>
                                            <p:cond delay="0"/>
                                          </p:stCondLst>
                                        </p:cTn>
                                        <p:tgtEl>
                                          <p:spTgt spid="3"/>
                                        </p:tgtEl>
                                        <p:attrNameLst>
                                          <p:attrName>ppt_h</p:attrName>
                                        </p:attrNameLst>
                                      </p:cBhvr>
                                      <p:tavLst>
                                        <p:tav tm="0">
                                          <p:val>
                                            <p:strVal val="#ppt_h*4"/>
                                          </p:val>
                                        </p:tav>
                                        <p:tav tm="100000">
                                          <p:val>
                                            <p:strVal val="#ppt_h"/>
                                          </p:val>
                                        </p:tav>
                                      </p:tavLst>
                                    </p:anim>
                                  </p:childTnLst>
                                </p:cTn>
                              </p:par>
                              <p:par>
                                <p:cTn id="30" presetID="0" presetClass="entr" presetSubtype="0" fill="hold" grpId="0" nodeType="withEffect">
                                  <p:stCondLst>
                                    <p:cond delay="400"/>
                                  </p:stCondLst>
                                  <p:childTnLst>
                                    <p:set>
                                      <p:cBhvr>
                                        <p:cTn id="31" dur="1" fill="hold">
                                          <p:stCondLst>
                                            <p:cond delay="0"/>
                                          </p:stCondLst>
                                        </p:cTn>
                                        <p:tgtEl>
                                          <p:spTgt spid="14"/>
                                        </p:tgtEl>
                                        <p:attrNameLst>
                                          <p:attrName>style.visibility</p:attrName>
                                        </p:attrNameLst>
                                      </p:cBhvr>
                                      <p:to>
                                        <p:strVal val="visible"/>
                                      </p:to>
                                    </p:set>
                                    <p:animEffect transition="in" filter="dissolve">
                                      <p:cBhvr>
                                        <p:cTn id="32" dur="500">
                                          <p:stCondLst>
                                            <p:cond delay="0"/>
                                          </p:stCondLst>
                                        </p:cTn>
                                        <p:tgtEl>
                                          <p:spTgt spid="14"/>
                                        </p:tgtEl>
                                      </p:cBhvr>
                                    </p:animEffect>
                                    <p:anim to="" calcmode="lin" valueType="num">
                                      <p:cBhvr>
                                        <p:cTn id="33" dur="500" fill="hold">
                                          <p:stCondLst>
                                            <p:cond delay="0"/>
                                          </p:stCondLst>
                                        </p:cTn>
                                        <p:tgtEl>
                                          <p:spTgt spid="14"/>
                                        </p:tgtEl>
                                        <p:attrNameLst>
                                          <p:attrName>ppt_w</p:attrName>
                                        </p:attrNameLst>
                                      </p:cBhvr>
                                      <p:tavLst>
                                        <p:tav tm="0">
                                          <p:val>
                                            <p:strVal val="#ppt_w*4"/>
                                          </p:val>
                                        </p:tav>
                                        <p:tav tm="100000">
                                          <p:val>
                                            <p:strVal val="#ppt_w"/>
                                          </p:val>
                                        </p:tav>
                                      </p:tavLst>
                                    </p:anim>
                                    <p:anim to="" calcmode="lin" valueType="num">
                                      <p:cBhvr>
                                        <p:cTn id="34" dur="500" fill="hold">
                                          <p:stCondLst>
                                            <p:cond delay="0"/>
                                          </p:stCondLst>
                                        </p:cTn>
                                        <p:tgtEl>
                                          <p:spTgt spid="14"/>
                                        </p:tgtEl>
                                        <p:attrNameLst>
                                          <p:attrName>ppt_h</p:attrName>
                                        </p:attrNameLst>
                                      </p:cBhvr>
                                      <p:tavLst>
                                        <p:tav tm="0">
                                          <p:val>
                                            <p:strVal val="#ppt_h*4"/>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250"/>
                                        <p:tgtEl>
                                          <p:spTgt spid="13"/>
                                        </p:tgtEl>
                                      </p:cBhvr>
                                    </p:animEffect>
                                  </p:childTnLst>
                                </p:cTn>
                              </p:par>
                              <p:par>
                                <p:cTn id="40" presetID="42" presetClass="path" presetSubtype="0" accel="50000" decel="50000" fill="hold" grpId="2" nodeType="withEffect">
                                  <p:stCondLst>
                                    <p:cond delay="0"/>
                                  </p:stCondLst>
                                  <p:childTnLst>
                                    <p:animMotion origin="layout" path="M -1.94444E-6 7.40741E-7 L 0.0066 -0.19954 " pathEditMode="relative" rAng="0" ptsTypes="AA">
                                      <p:cBhvr>
                                        <p:cTn id="41" dur="2000" fill="hold"/>
                                        <p:tgtEl>
                                          <p:spTgt spid="13"/>
                                        </p:tgtEl>
                                        <p:attrNameLst>
                                          <p:attrName>ppt_x</p:attrName>
                                          <p:attrName>ppt_y</p:attrName>
                                        </p:attrNameLst>
                                      </p:cBhvr>
                                      <p:rCtr x="330" y="-9977"/>
                                    </p:animMotion>
                                  </p:childTnLst>
                                </p:cTn>
                              </p:par>
                              <p:par>
                                <p:cTn id="42" presetID="10" presetClass="exit" presetSubtype="0" fill="hold" grpId="0" nodeType="withEffect">
                                  <p:stCondLst>
                                    <p:cond delay="0"/>
                                  </p:stCondLst>
                                  <p:childTnLst>
                                    <p:animEffect transition="out" filter="fade">
                                      <p:cBhvr>
                                        <p:cTn id="43" dur="500"/>
                                        <p:tgtEl>
                                          <p:spTgt spid="11"/>
                                        </p:tgtEl>
                                      </p:cBhvr>
                                    </p:animEffect>
                                    <p:set>
                                      <p:cBhvr>
                                        <p:cTn id="44" dur="1" fill="hold">
                                          <p:stCondLst>
                                            <p:cond delay="499"/>
                                          </p:stCondLst>
                                        </p:cTn>
                                        <p:tgtEl>
                                          <p:spTgt spid="11"/>
                                        </p:tgtEl>
                                        <p:attrNameLst>
                                          <p:attrName>style.visibility</p:attrName>
                                        </p:attrNameLst>
                                      </p:cBhvr>
                                      <p:to>
                                        <p:strVal val="hidden"/>
                                      </p:to>
                                    </p:set>
                                  </p:childTnLst>
                                </p:cTn>
                              </p:par>
                              <p:par>
                                <p:cTn id="45" presetID="10" presetClass="exit" presetSubtype="0" fill="hold" grpId="0" nodeType="withEffect">
                                  <p:stCondLst>
                                    <p:cond delay="0"/>
                                  </p:stCondLst>
                                  <p:childTnLst>
                                    <p:animEffect transition="out" filter="fade">
                                      <p:cBhvr>
                                        <p:cTn id="46" dur="1000"/>
                                        <p:tgtEl>
                                          <p:spTgt spid="9"/>
                                        </p:tgtEl>
                                      </p:cBhvr>
                                    </p:animEffect>
                                    <p:set>
                                      <p:cBhvr>
                                        <p:cTn id="47" dur="1" fill="hold">
                                          <p:stCondLst>
                                            <p:cond delay="999"/>
                                          </p:stCondLst>
                                        </p:cTn>
                                        <p:tgtEl>
                                          <p:spTgt spid="9"/>
                                        </p:tgtEl>
                                        <p:attrNameLst>
                                          <p:attrName>style.visibility</p:attrName>
                                        </p:attrNameLst>
                                      </p:cBhvr>
                                      <p:to>
                                        <p:strVal val="hidden"/>
                                      </p:to>
                                    </p:set>
                                  </p:childTnLst>
                                </p:cTn>
                              </p:par>
                              <p:par>
                                <p:cTn id="48" presetID="10" presetClass="exit" presetSubtype="0" fill="hold" grpId="0" nodeType="withEffect">
                                  <p:stCondLst>
                                    <p:cond delay="0"/>
                                  </p:stCondLst>
                                  <p:childTnLst>
                                    <p:animEffect transition="out" filter="fade">
                                      <p:cBhvr>
                                        <p:cTn id="49" dur="1000"/>
                                        <p:tgtEl>
                                          <p:spTgt spid="5"/>
                                        </p:tgtEl>
                                      </p:cBhvr>
                                    </p:animEffect>
                                    <p:set>
                                      <p:cBhvr>
                                        <p:cTn id="50" dur="1" fill="hold">
                                          <p:stCondLst>
                                            <p:cond delay="999"/>
                                          </p:stCondLst>
                                        </p:cTn>
                                        <p:tgtEl>
                                          <p:spTgt spid="5"/>
                                        </p:tgtEl>
                                        <p:attrNameLst>
                                          <p:attrName>style.visibility</p:attrName>
                                        </p:attrNameLst>
                                      </p:cBhvr>
                                      <p:to>
                                        <p:strVal val="hidden"/>
                                      </p:to>
                                    </p:set>
                                  </p:childTnLst>
                                </p:cTn>
                              </p:par>
                              <p:par>
                                <p:cTn id="51" presetID="10" presetClass="exit" presetSubtype="0" fill="hold" grpId="0" nodeType="withEffect">
                                  <p:stCondLst>
                                    <p:cond delay="0"/>
                                  </p:stCondLst>
                                  <p:childTnLst>
                                    <p:animEffect transition="out" filter="fade">
                                      <p:cBhvr>
                                        <p:cTn id="52" dur="1000"/>
                                        <p:tgtEl>
                                          <p:spTgt spid="6"/>
                                        </p:tgtEl>
                                      </p:cBhvr>
                                    </p:animEffect>
                                    <p:set>
                                      <p:cBhvr>
                                        <p:cTn id="53" dur="1" fill="hold">
                                          <p:stCondLst>
                                            <p:cond delay="999"/>
                                          </p:stCondLst>
                                        </p:cTn>
                                        <p:tgtEl>
                                          <p:spTgt spid="6"/>
                                        </p:tgtEl>
                                        <p:attrNameLst>
                                          <p:attrName>style.visibility</p:attrName>
                                        </p:attrNameLst>
                                      </p:cBhvr>
                                      <p:to>
                                        <p:strVal val="hidden"/>
                                      </p:to>
                                    </p:set>
                                  </p:childTnLst>
                                </p:cTn>
                              </p:par>
                              <p:par>
                                <p:cTn id="54" presetID="10" presetClass="exit" presetSubtype="0" fill="hold" grpId="0" nodeType="withEffect">
                                  <p:stCondLst>
                                    <p:cond delay="0"/>
                                  </p:stCondLst>
                                  <p:childTnLst>
                                    <p:animEffect transition="out" filter="fade">
                                      <p:cBhvr>
                                        <p:cTn id="55" dur="1000"/>
                                        <p:tgtEl>
                                          <p:spTgt spid="8"/>
                                        </p:tgtEl>
                                      </p:cBhvr>
                                    </p:animEffect>
                                    <p:set>
                                      <p:cBhvr>
                                        <p:cTn id="56" dur="1" fill="hold">
                                          <p:stCondLst>
                                            <p:cond delay="999"/>
                                          </p:stCondLst>
                                        </p:cTn>
                                        <p:tgtEl>
                                          <p:spTgt spid="8"/>
                                        </p:tgtEl>
                                        <p:attrNameLst>
                                          <p:attrName>style.visibility</p:attrName>
                                        </p:attrNameLst>
                                      </p:cBhvr>
                                      <p:to>
                                        <p:strVal val="hidden"/>
                                      </p:to>
                                    </p:set>
                                  </p:childTnLst>
                                </p:cTn>
                              </p:par>
                              <p:par>
                                <p:cTn id="57" presetID="10" presetClass="exit" presetSubtype="0" fill="hold" grpId="0" nodeType="withEffect">
                                  <p:stCondLst>
                                    <p:cond delay="0"/>
                                  </p:stCondLst>
                                  <p:childTnLst>
                                    <p:animEffect transition="out" filter="fade">
                                      <p:cBhvr>
                                        <p:cTn id="58" dur="1000"/>
                                        <p:tgtEl>
                                          <p:spTgt spid="7"/>
                                        </p:tgtEl>
                                      </p:cBhvr>
                                    </p:animEffect>
                                    <p:set>
                                      <p:cBhvr>
                                        <p:cTn id="59" dur="1" fill="hold">
                                          <p:stCondLst>
                                            <p:cond delay="999"/>
                                          </p:stCondLst>
                                        </p:cTn>
                                        <p:tgtEl>
                                          <p:spTgt spid="7"/>
                                        </p:tgtEl>
                                        <p:attrNameLst>
                                          <p:attrName>style.visibility</p:attrName>
                                        </p:attrNameLst>
                                      </p:cBhvr>
                                      <p:to>
                                        <p:strVal val="hidden"/>
                                      </p:to>
                                    </p:set>
                                  </p:childTnLst>
                                </p:cTn>
                              </p:par>
                              <p:par>
                                <p:cTn id="60" presetID="10" presetClass="exit" presetSubtype="0" fill="hold" grpId="0" nodeType="withEffect">
                                  <p:stCondLst>
                                    <p:cond delay="0"/>
                                  </p:stCondLst>
                                  <p:childTnLst>
                                    <p:animEffect transition="out" filter="fade">
                                      <p:cBhvr>
                                        <p:cTn id="61" dur="1000"/>
                                        <p:tgtEl>
                                          <p:spTgt spid="10"/>
                                        </p:tgtEl>
                                      </p:cBhvr>
                                    </p:animEffect>
                                    <p:set>
                                      <p:cBhvr>
                                        <p:cTn id="62" dur="1" fill="hold">
                                          <p:stCondLst>
                                            <p:cond delay="999"/>
                                          </p:stCondLst>
                                        </p:cTn>
                                        <p:tgtEl>
                                          <p:spTgt spid="10"/>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1000"/>
                                        <p:tgtEl>
                                          <p:spTgt spid="2"/>
                                        </p:tgtEl>
                                      </p:cBhvr>
                                    </p:animEffect>
                                    <p:set>
                                      <p:cBhvr>
                                        <p:cTn id="65" dur="1" fill="hold">
                                          <p:stCondLst>
                                            <p:cond delay="999"/>
                                          </p:stCondLst>
                                        </p:cTn>
                                        <p:tgtEl>
                                          <p:spTgt spid="2"/>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1000"/>
                                        <p:tgtEl>
                                          <p:spTgt spid="15"/>
                                        </p:tgtEl>
                                      </p:cBhvr>
                                    </p:animEffect>
                                    <p:set>
                                      <p:cBhvr>
                                        <p:cTn id="68" dur="1" fill="hold">
                                          <p:stCondLst>
                                            <p:cond delay="999"/>
                                          </p:stCondLst>
                                        </p:cTn>
                                        <p:tgtEl>
                                          <p:spTgt spid="15"/>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3"/>
                                        </p:tgtEl>
                                      </p:cBhvr>
                                    </p:animEffect>
                                    <p:set>
                                      <p:cBhvr>
                                        <p:cTn id="71" dur="1" fill="hold">
                                          <p:stCondLst>
                                            <p:cond delay="499"/>
                                          </p:stCondLst>
                                        </p:cTn>
                                        <p:tgtEl>
                                          <p:spTgt spid="3"/>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14"/>
                                        </p:tgtEl>
                                      </p:cBhvr>
                                    </p:animEffect>
                                    <p:set>
                                      <p:cBhvr>
                                        <p:cTn id="74"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4" grpId="0"/>
      <p:bldP spid="4" grpId="1"/>
      <p:bldP spid="13" grpId="0"/>
      <p:bldP spid="13" grpId="2"/>
      <p:bldP spid="2" grpId="0" animBg="1"/>
      <p:bldP spid="2" grpId="1" animBg="1"/>
      <p:bldP spid="15" grpId="0" animBg="1"/>
      <p:bldP spid="15" grpId="1" animBg="1"/>
      <p:bldP spid="3" grpId="0"/>
      <p:bldP spid="3" grpId="1"/>
      <p:bldP spid="14" grpId="0"/>
      <p:bldP spid="14" grpId="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7B3560B-6E28-AD8C-A876-A04EE5F81A01}"/>
              </a:ext>
            </a:extLst>
          </p:cNvPr>
          <p:cNvPicPr>
            <a:picLocks noChangeAspect="1"/>
          </p:cNvPicPr>
          <p:nvPr/>
        </p:nvPicPr>
        <p:blipFill>
          <a:blip r:embed="rId4"/>
          <a:stretch>
            <a:fillRect/>
          </a:stretch>
        </p:blipFill>
        <p:spPr>
          <a:xfrm>
            <a:off x="0" y="0"/>
            <a:ext cx="9144000" cy="6857999"/>
          </a:xfrm>
          <a:prstGeom prst="rect">
            <a:avLst/>
          </a:prstGeom>
        </p:spPr>
      </p:pic>
      <p:sp>
        <p:nvSpPr>
          <p:cNvPr id="25" name="Title 1">
            <a:extLst>
              <a:ext uri="{FF2B5EF4-FFF2-40B4-BE49-F238E27FC236}">
                <a16:creationId xmlns:a16="http://schemas.microsoft.com/office/drawing/2014/main" id="{4184AC3F-6224-D2EC-78D7-F0B39776A22D}"/>
              </a:ext>
            </a:extLst>
          </p:cNvPr>
          <p:cNvSpPr txBox="1">
            <a:spLocks/>
          </p:cNvSpPr>
          <p:nvPr/>
        </p:nvSpPr>
        <p:spPr>
          <a:xfrm>
            <a:off x="1135088" y="3117698"/>
            <a:ext cx="188407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works</a:t>
            </a:r>
          </a:p>
        </p:txBody>
      </p:sp>
      <p:sp>
        <p:nvSpPr>
          <p:cNvPr id="21" name="Title 1">
            <a:extLst>
              <a:ext uri="{FF2B5EF4-FFF2-40B4-BE49-F238E27FC236}">
                <a16:creationId xmlns:a16="http://schemas.microsoft.com/office/drawing/2014/main" id="{6BB34D15-841A-8A02-8466-98C0376FF17B}"/>
              </a:ext>
            </a:extLst>
          </p:cNvPr>
          <p:cNvSpPr txBox="1">
            <a:spLocks/>
          </p:cNvSpPr>
          <p:nvPr/>
        </p:nvSpPr>
        <p:spPr>
          <a:xfrm>
            <a:off x="6731000" y="2442308"/>
            <a:ext cx="175843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good</a:t>
            </a:r>
          </a:p>
        </p:txBody>
      </p:sp>
      <p:sp>
        <p:nvSpPr>
          <p:cNvPr id="3074" name="!!Morph"/>
          <p:cNvSpPr>
            <a:spLocks noGrp="1" noChangeArrowheads="1"/>
          </p:cNvSpPr>
          <p:nvPr>
            <p:ph type="title"/>
          </p:nvPr>
        </p:nvSpPr>
        <p:spPr>
          <a:xfrm>
            <a:off x="457200" y="1540817"/>
            <a:ext cx="8229600" cy="3776367"/>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we are His workmanship, created in Christ Jesus for good works, which God prepared beforehand that we should       walk in them.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Ephesians 2:10 </a:t>
            </a:r>
          </a:p>
        </p:txBody>
      </p:sp>
      <p:sp>
        <p:nvSpPr>
          <p:cNvPr id="27" name="!!Morph7">
            <a:extLst>
              <a:ext uri="{FF2B5EF4-FFF2-40B4-BE49-F238E27FC236}">
                <a16:creationId xmlns:a16="http://schemas.microsoft.com/office/drawing/2014/main" id="{29FE8C43-311C-FF9F-AF0B-22640548068A}"/>
              </a:ext>
            </a:extLst>
          </p:cNvPr>
          <p:cNvSpPr txBox="1">
            <a:spLocks noChangeArrowheads="1"/>
          </p:cNvSpPr>
          <p:nvPr/>
        </p:nvSpPr>
        <p:spPr bwMode="auto">
          <a:xfrm>
            <a:off x="2260599" y="4758348"/>
            <a:ext cx="2872563" cy="769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prepared</a:t>
            </a:r>
          </a:p>
        </p:txBody>
      </p:sp>
      <p:sp>
        <p:nvSpPr>
          <p:cNvPr id="28" name="!!Morph6">
            <a:extLst>
              <a:ext uri="{FF2B5EF4-FFF2-40B4-BE49-F238E27FC236}">
                <a16:creationId xmlns:a16="http://schemas.microsoft.com/office/drawing/2014/main" id="{E6896AE3-15AF-43AF-21F9-E8956D5133C6}"/>
              </a:ext>
            </a:extLst>
          </p:cNvPr>
          <p:cNvSpPr txBox="1">
            <a:spLocks noChangeArrowheads="1"/>
          </p:cNvSpPr>
          <p:nvPr/>
        </p:nvSpPr>
        <p:spPr bwMode="auto">
          <a:xfrm>
            <a:off x="2260599" y="4758348"/>
            <a:ext cx="2872563" cy="769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prepared</a:t>
            </a:r>
          </a:p>
        </p:txBody>
      </p:sp>
      <p:sp>
        <p:nvSpPr>
          <p:cNvPr id="29" name="!!Morph5">
            <a:extLst>
              <a:ext uri="{FF2B5EF4-FFF2-40B4-BE49-F238E27FC236}">
                <a16:creationId xmlns:a16="http://schemas.microsoft.com/office/drawing/2014/main" id="{8FEF89C9-167D-2FDA-7E37-CB40A05E3C42}"/>
              </a:ext>
            </a:extLst>
          </p:cNvPr>
          <p:cNvSpPr txBox="1">
            <a:spLocks noChangeArrowheads="1"/>
          </p:cNvSpPr>
          <p:nvPr/>
        </p:nvSpPr>
        <p:spPr bwMode="auto">
          <a:xfrm>
            <a:off x="2260599" y="4758348"/>
            <a:ext cx="2872563" cy="769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prepared</a:t>
            </a:r>
          </a:p>
        </p:txBody>
      </p:sp>
      <p:sp>
        <p:nvSpPr>
          <p:cNvPr id="30" name="!!Morph4">
            <a:extLst>
              <a:ext uri="{FF2B5EF4-FFF2-40B4-BE49-F238E27FC236}">
                <a16:creationId xmlns:a16="http://schemas.microsoft.com/office/drawing/2014/main" id="{D915BEF2-42BE-34A4-E440-EB60F795D253}"/>
              </a:ext>
            </a:extLst>
          </p:cNvPr>
          <p:cNvSpPr txBox="1">
            <a:spLocks noChangeArrowheads="1"/>
          </p:cNvSpPr>
          <p:nvPr/>
        </p:nvSpPr>
        <p:spPr bwMode="auto">
          <a:xfrm>
            <a:off x="2260599" y="4758348"/>
            <a:ext cx="2872563" cy="769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prepared</a:t>
            </a:r>
          </a:p>
        </p:txBody>
      </p:sp>
      <p:sp>
        <p:nvSpPr>
          <p:cNvPr id="31" name="!!Morph3">
            <a:extLst>
              <a:ext uri="{FF2B5EF4-FFF2-40B4-BE49-F238E27FC236}">
                <a16:creationId xmlns:a16="http://schemas.microsoft.com/office/drawing/2014/main" id="{D2ACCFF2-EF5E-C486-BF9C-182B02E5F622}"/>
              </a:ext>
            </a:extLst>
          </p:cNvPr>
          <p:cNvSpPr txBox="1">
            <a:spLocks noChangeArrowheads="1"/>
          </p:cNvSpPr>
          <p:nvPr/>
        </p:nvSpPr>
        <p:spPr bwMode="auto">
          <a:xfrm>
            <a:off x="2260599" y="4758348"/>
            <a:ext cx="2872563" cy="769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prepared</a:t>
            </a:r>
          </a:p>
        </p:txBody>
      </p:sp>
      <p:sp>
        <p:nvSpPr>
          <p:cNvPr id="3072" name="!!Morph2">
            <a:extLst>
              <a:ext uri="{FF2B5EF4-FFF2-40B4-BE49-F238E27FC236}">
                <a16:creationId xmlns:a16="http://schemas.microsoft.com/office/drawing/2014/main" id="{5964B7B8-40C2-1027-C9AA-BCE030C8D7BB}"/>
              </a:ext>
            </a:extLst>
          </p:cNvPr>
          <p:cNvSpPr txBox="1">
            <a:spLocks noChangeArrowheads="1"/>
          </p:cNvSpPr>
          <p:nvPr/>
        </p:nvSpPr>
        <p:spPr bwMode="auto">
          <a:xfrm>
            <a:off x="2260599" y="4758348"/>
            <a:ext cx="2872563" cy="769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prepared</a:t>
            </a:r>
          </a:p>
        </p:txBody>
      </p:sp>
      <p:sp>
        <p:nvSpPr>
          <p:cNvPr id="3073" name="!!Morph1">
            <a:extLst>
              <a:ext uri="{FF2B5EF4-FFF2-40B4-BE49-F238E27FC236}">
                <a16:creationId xmlns:a16="http://schemas.microsoft.com/office/drawing/2014/main" id="{06494251-AA0F-BAC6-4B86-0AA6668065C4}"/>
              </a:ext>
            </a:extLst>
          </p:cNvPr>
          <p:cNvSpPr txBox="1">
            <a:spLocks noChangeArrowheads="1"/>
          </p:cNvSpPr>
          <p:nvPr/>
        </p:nvSpPr>
        <p:spPr bwMode="auto">
          <a:xfrm>
            <a:off x="2260599" y="4758348"/>
            <a:ext cx="2872563" cy="769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prepared</a:t>
            </a:r>
          </a:p>
        </p:txBody>
      </p:sp>
      <p:sp>
        <p:nvSpPr>
          <p:cNvPr id="23" name="Title 1">
            <a:extLst>
              <a:ext uri="{FF2B5EF4-FFF2-40B4-BE49-F238E27FC236}">
                <a16:creationId xmlns:a16="http://schemas.microsoft.com/office/drawing/2014/main" id="{500CF04B-A60F-4396-3AD3-B9ED54AD0797}"/>
              </a:ext>
            </a:extLst>
          </p:cNvPr>
          <p:cNvSpPr txBox="1">
            <a:spLocks/>
          </p:cNvSpPr>
          <p:nvPr/>
        </p:nvSpPr>
        <p:spPr>
          <a:xfrm>
            <a:off x="2401853" y="4839480"/>
            <a:ext cx="2599197"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prepared</a:t>
            </a:r>
          </a:p>
        </p:txBody>
      </p:sp>
      <p:sp>
        <p:nvSpPr>
          <p:cNvPr id="17" name="Final Bottom">
            <a:extLst>
              <a:ext uri="{FF2B5EF4-FFF2-40B4-BE49-F238E27FC236}">
                <a16:creationId xmlns:a16="http://schemas.microsoft.com/office/drawing/2014/main" id="{87489223-9C01-DF70-BEAF-A61D90092E35}"/>
              </a:ext>
            </a:extLst>
          </p:cNvPr>
          <p:cNvSpPr txBox="1">
            <a:spLocks noChangeArrowheads="1"/>
          </p:cNvSpPr>
          <p:nvPr/>
        </p:nvSpPr>
        <p:spPr bwMode="auto">
          <a:xfrm>
            <a:off x="482600" y="4559300"/>
            <a:ext cx="8191500" cy="1842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God prepared beforehand </a:t>
            </a:r>
          </a:p>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we should walk in them</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8663D7F7-2672-F25F-915B-B7A6B0EB2920}"/>
              </a:ext>
            </a:extLst>
          </p:cNvPr>
          <p:cNvSpPr txBox="1">
            <a:spLocks noChangeArrowheads="1"/>
          </p:cNvSpPr>
          <p:nvPr/>
        </p:nvSpPr>
        <p:spPr bwMode="auto">
          <a:xfrm>
            <a:off x="4059616" y="1367136"/>
            <a:ext cx="847794"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FFC000"/>
                </a:solidFill>
                <a:effectLst>
                  <a:glow rad="63500">
                    <a:srgbClr val="000000"/>
                  </a:glow>
                  <a:outerShdw blurRad="50800" algn="tl" rotWithShape="0">
                    <a:srgbClr val="000000"/>
                  </a:outerShdw>
                </a:effectLst>
                <a:uLnTx/>
                <a:uFillTx/>
                <a:latin typeface="Calibri" panose="020F0502020204030204" pitchFamily="34" charset="0"/>
                <a:ea typeface="+mj-ea"/>
                <a:cs typeface="+mj-cs"/>
              </a:rPr>
              <a:t>↓</a:t>
            </a:r>
            <a:endParaRPr kumimoji="0" lang="en-US" altLang="en-US" sz="4000" b="1" i="1" u="none" strike="noStrike" kern="0" cap="none" spc="0" normalizeH="0" baseline="0" noProof="0" dirty="0">
              <a:ln w="17780" cmpd="sng">
                <a:solidFill>
                  <a:srgbClr val="FFFFFF"/>
                </a:solidFill>
                <a:prstDash val="solid"/>
                <a:miter lim="800000"/>
              </a:ln>
              <a:solidFill>
                <a:srgbClr val="FFC000"/>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6" name="Rectangle 2">
            <a:extLst>
              <a:ext uri="{FF2B5EF4-FFF2-40B4-BE49-F238E27FC236}">
                <a16:creationId xmlns:a16="http://schemas.microsoft.com/office/drawing/2014/main" id="{59E657E5-9022-1FC4-0C18-4519EF0F508C}"/>
              </a:ext>
            </a:extLst>
          </p:cNvPr>
          <p:cNvSpPr txBox="1">
            <a:spLocks noChangeArrowheads="1"/>
          </p:cNvSpPr>
          <p:nvPr/>
        </p:nvSpPr>
        <p:spPr bwMode="auto">
          <a:xfrm>
            <a:off x="4059616" y="2746547"/>
            <a:ext cx="847794"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chemeClr val="bg1"/>
                </a:solidFill>
                <a:effectLst>
                  <a:glow rad="63500">
                    <a:srgbClr val="000000"/>
                  </a:glow>
                  <a:outerShdw blurRad="50800" algn="tl" rotWithShape="0">
                    <a:srgbClr val="000000"/>
                  </a:outerShdw>
                </a:effectLst>
                <a:uLnTx/>
                <a:uFillTx/>
                <a:latin typeface="Calibri" panose="020F0502020204030204" pitchFamily="34" charset="0"/>
                <a:ea typeface="+mj-ea"/>
                <a:cs typeface="+mj-cs"/>
              </a:rPr>
              <a:t>↓</a:t>
            </a:r>
            <a:endParaRPr kumimoji="0" lang="en-US" altLang="en-US" sz="4000" b="1" i="1" u="none" strike="noStrike" kern="0" cap="none" spc="0" normalizeH="0" baseline="0" noProof="0" dirty="0">
              <a:ln w="17780" cmpd="sng">
                <a:solidFill>
                  <a:srgbClr val="FFFFFF"/>
                </a:solidFill>
                <a:prstDash val="solid"/>
                <a:miter lim="800000"/>
              </a:ln>
              <a:solidFill>
                <a:schemeClr val="bg1"/>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 name="Final Top">
            <a:extLst>
              <a:ext uri="{FF2B5EF4-FFF2-40B4-BE49-F238E27FC236}">
                <a16:creationId xmlns:a16="http://schemas.microsoft.com/office/drawing/2014/main" id="{75C415A0-1AB4-42F1-1399-EAD2CBD88AD5}"/>
              </a:ext>
            </a:extLst>
          </p:cNvPr>
          <p:cNvSpPr txBox="1">
            <a:spLocks noChangeArrowheads="1"/>
          </p:cNvSpPr>
          <p:nvPr/>
        </p:nvSpPr>
        <p:spPr bwMode="auto">
          <a:xfrm>
            <a:off x="457200" y="545951"/>
            <a:ext cx="8229600" cy="3848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7030A0"/>
                </a:solidFill>
                <a:effectLst>
                  <a:glow rad="101600">
                    <a:schemeClr val="tx1"/>
                  </a:glow>
                  <a:outerShdw blurRad="50800" algn="tl" rotWithShape="0">
                    <a:srgbClr val="000000"/>
                  </a:outerShdw>
                </a:effectLst>
                <a:latin typeface="Calibri" panose="020F0502020204030204" pitchFamily="34" charset="0"/>
              </a:rPr>
              <a:t>we are His workmanship</a:t>
            </a:r>
          </a:p>
          <a:p>
            <a:pPr eaLnBrk="1" hangingPunct="1"/>
            <a:endPar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created in Christ Jesus </a:t>
            </a:r>
          </a:p>
          <a:p>
            <a:pPr eaLnBrk="1" hangingPunct="1"/>
            <a:endPar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a:p>
            <a:pPr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for good works</a:t>
            </a:r>
          </a:p>
        </p:txBody>
      </p:sp>
      <p:sp>
        <p:nvSpPr>
          <p:cNvPr id="3" name="Rectangle 2">
            <a:extLst>
              <a:ext uri="{FF2B5EF4-FFF2-40B4-BE49-F238E27FC236}">
                <a16:creationId xmlns:a16="http://schemas.microsoft.com/office/drawing/2014/main" id="{4A03CFF6-66F6-0F72-EE08-84FBB4978954}"/>
              </a:ext>
            </a:extLst>
          </p:cNvPr>
          <p:cNvSpPr txBox="1">
            <a:spLocks noChangeArrowheads="1"/>
          </p:cNvSpPr>
          <p:nvPr/>
        </p:nvSpPr>
        <p:spPr bwMode="auto">
          <a:xfrm>
            <a:off x="755352" y="774056"/>
            <a:ext cx="847794"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7030A0"/>
                </a:solidFill>
                <a:effectLst>
                  <a:glow rad="63500">
                    <a:srgbClr val="000000"/>
                  </a:glow>
                  <a:outerShdw blurRad="50800" algn="tl" rotWithShape="0">
                    <a:srgbClr val="000000"/>
                  </a:outerShdw>
                </a:effectLst>
                <a:uLnTx/>
                <a:uFillTx/>
                <a:latin typeface="Calibri" panose="020F0502020204030204" pitchFamily="34" charset="0"/>
                <a:ea typeface="+mj-ea"/>
                <a:cs typeface="+mj-cs"/>
              </a:rPr>
              <a:t>→</a:t>
            </a:r>
            <a:endParaRPr kumimoji="0" lang="en-US" altLang="en-US" sz="4000" b="1" i="1" u="none" strike="noStrike" kern="0" cap="none" spc="0" normalizeH="0" baseline="0" noProof="0" dirty="0">
              <a:ln w="17780" cmpd="sng">
                <a:solidFill>
                  <a:srgbClr val="FFFFFF"/>
                </a:solidFill>
                <a:prstDash val="solid"/>
                <a:miter lim="800000"/>
              </a:ln>
              <a:solidFill>
                <a:srgbClr val="7030A0"/>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a:extLst>
              <a:ext uri="{FF2B5EF4-FFF2-40B4-BE49-F238E27FC236}">
                <a16:creationId xmlns:a16="http://schemas.microsoft.com/office/drawing/2014/main" id="{F03E01DC-AB9C-CA22-2411-4893730E5EBF}"/>
              </a:ext>
            </a:extLst>
          </p:cNvPr>
          <p:cNvSpPr txBox="1">
            <a:spLocks noChangeArrowheads="1"/>
          </p:cNvSpPr>
          <p:nvPr/>
        </p:nvSpPr>
        <p:spPr bwMode="auto">
          <a:xfrm>
            <a:off x="606282" y="4755538"/>
            <a:ext cx="847794"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0CE1952D-04A5-6E4C-3801-DE17D001F385}"/>
              </a:ext>
            </a:extLst>
          </p:cNvPr>
          <p:cNvSpPr txBox="1">
            <a:spLocks noChangeArrowheads="1"/>
          </p:cNvSpPr>
          <p:nvPr/>
        </p:nvSpPr>
        <p:spPr bwMode="auto">
          <a:xfrm>
            <a:off x="7717087" y="4755538"/>
            <a:ext cx="847794"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4" name="Rectangle 2">
            <a:extLst>
              <a:ext uri="{FF2B5EF4-FFF2-40B4-BE49-F238E27FC236}">
                <a16:creationId xmlns:a16="http://schemas.microsoft.com/office/drawing/2014/main" id="{6C03F0A1-C53E-3435-C00C-7C1639FBD738}"/>
              </a:ext>
            </a:extLst>
          </p:cNvPr>
          <p:cNvSpPr txBox="1">
            <a:spLocks noChangeArrowheads="1"/>
          </p:cNvSpPr>
          <p:nvPr/>
        </p:nvSpPr>
        <p:spPr bwMode="auto">
          <a:xfrm>
            <a:off x="1711419" y="1673903"/>
            <a:ext cx="6463751" cy="820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we are His workmanship</a:t>
            </a:r>
          </a:p>
        </p:txBody>
      </p:sp>
      <p:sp>
        <p:nvSpPr>
          <p:cNvPr id="10" name="Rectangle 2">
            <a:extLst>
              <a:ext uri="{FF2B5EF4-FFF2-40B4-BE49-F238E27FC236}">
                <a16:creationId xmlns:a16="http://schemas.microsoft.com/office/drawing/2014/main" id="{5E77EB51-3A32-A245-1839-7156FE6FA19A}"/>
              </a:ext>
            </a:extLst>
          </p:cNvPr>
          <p:cNvSpPr txBox="1">
            <a:spLocks noChangeArrowheads="1"/>
          </p:cNvSpPr>
          <p:nvPr/>
        </p:nvSpPr>
        <p:spPr bwMode="auto">
          <a:xfrm>
            <a:off x="664030" y="2368276"/>
            <a:ext cx="5724864"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created in Christ Jesus</a:t>
            </a:r>
          </a:p>
        </p:txBody>
      </p:sp>
      <p:sp>
        <p:nvSpPr>
          <p:cNvPr id="11" name="Rectangle 2">
            <a:extLst>
              <a:ext uri="{FF2B5EF4-FFF2-40B4-BE49-F238E27FC236}">
                <a16:creationId xmlns:a16="http://schemas.microsoft.com/office/drawing/2014/main" id="{A74849E0-0B64-68C0-18DC-40080E39C15A}"/>
              </a:ext>
            </a:extLst>
          </p:cNvPr>
          <p:cNvSpPr txBox="1">
            <a:spLocks noChangeArrowheads="1"/>
          </p:cNvSpPr>
          <p:nvPr/>
        </p:nvSpPr>
        <p:spPr bwMode="auto">
          <a:xfrm>
            <a:off x="5838825" y="2368276"/>
            <a:ext cx="2734223"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good</a:t>
            </a:r>
          </a:p>
        </p:txBody>
      </p:sp>
      <p:sp>
        <p:nvSpPr>
          <p:cNvPr id="12" name="Rectangle 2">
            <a:extLst>
              <a:ext uri="{FF2B5EF4-FFF2-40B4-BE49-F238E27FC236}">
                <a16:creationId xmlns:a16="http://schemas.microsoft.com/office/drawing/2014/main" id="{73E1B32C-EB2F-804D-A9DD-D75B9F08DB09}"/>
              </a:ext>
            </a:extLst>
          </p:cNvPr>
          <p:cNvSpPr txBox="1">
            <a:spLocks noChangeArrowheads="1"/>
          </p:cNvSpPr>
          <p:nvPr/>
        </p:nvSpPr>
        <p:spPr bwMode="auto">
          <a:xfrm>
            <a:off x="1121229" y="3032305"/>
            <a:ext cx="1902959" cy="794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works</a:t>
            </a:r>
          </a:p>
        </p:txBody>
      </p:sp>
      <p:sp>
        <p:nvSpPr>
          <p:cNvPr id="13" name="Rectangle 2">
            <a:extLst>
              <a:ext uri="{FF2B5EF4-FFF2-40B4-BE49-F238E27FC236}">
                <a16:creationId xmlns:a16="http://schemas.microsoft.com/office/drawing/2014/main" id="{F2F2007E-694F-3EA6-72CC-2E797EED7DA4}"/>
              </a:ext>
            </a:extLst>
          </p:cNvPr>
          <p:cNvSpPr txBox="1">
            <a:spLocks noChangeArrowheads="1"/>
          </p:cNvSpPr>
          <p:nvPr/>
        </p:nvSpPr>
        <p:spPr bwMode="auto">
          <a:xfrm>
            <a:off x="4319588" y="3042851"/>
            <a:ext cx="3695567" cy="767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God prepared</a:t>
            </a:r>
          </a:p>
        </p:txBody>
      </p:sp>
      <p:sp>
        <p:nvSpPr>
          <p:cNvPr id="14" name="Rectangle 2">
            <a:extLst>
              <a:ext uri="{FF2B5EF4-FFF2-40B4-BE49-F238E27FC236}">
                <a16:creationId xmlns:a16="http://schemas.microsoft.com/office/drawing/2014/main" id="{26CE23B9-87C5-C49F-BDBD-69B331E5A16A}"/>
              </a:ext>
            </a:extLst>
          </p:cNvPr>
          <p:cNvSpPr txBox="1">
            <a:spLocks noChangeArrowheads="1"/>
          </p:cNvSpPr>
          <p:nvPr/>
        </p:nvSpPr>
        <p:spPr bwMode="auto">
          <a:xfrm>
            <a:off x="1197769" y="3718104"/>
            <a:ext cx="3151623" cy="761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beforehand</a:t>
            </a:r>
          </a:p>
        </p:txBody>
      </p:sp>
      <p:sp>
        <p:nvSpPr>
          <p:cNvPr id="15" name="Rectangle 2">
            <a:extLst>
              <a:ext uri="{FF2B5EF4-FFF2-40B4-BE49-F238E27FC236}">
                <a16:creationId xmlns:a16="http://schemas.microsoft.com/office/drawing/2014/main" id="{97809695-86B7-1751-339B-AEE45E8858BE}"/>
              </a:ext>
            </a:extLst>
          </p:cNvPr>
          <p:cNvSpPr txBox="1">
            <a:spLocks noChangeArrowheads="1"/>
          </p:cNvSpPr>
          <p:nvPr/>
        </p:nvSpPr>
        <p:spPr bwMode="auto">
          <a:xfrm>
            <a:off x="5120367" y="3707219"/>
            <a:ext cx="2835389" cy="783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we should</a:t>
            </a:r>
          </a:p>
        </p:txBody>
      </p:sp>
      <p:sp>
        <p:nvSpPr>
          <p:cNvPr id="16" name="Rectangle 2">
            <a:extLst>
              <a:ext uri="{FF2B5EF4-FFF2-40B4-BE49-F238E27FC236}">
                <a16:creationId xmlns:a16="http://schemas.microsoft.com/office/drawing/2014/main" id="{BD117EED-A3A1-B997-E446-C076A7C83C09}"/>
              </a:ext>
            </a:extLst>
          </p:cNvPr>
          <p:cNvSpPr txBox="1">
            <a:spLocks noChangeArrowheads="1"/>
          </p:cNvSpPr>
          <p:nvPr/>
        </p:nvSpPr>
        <p:spPr bwMode="auto">
          <a:xfrm>
            <a:off x="1119188" y="4381366"/>
            <a:ext cx="3667966" cy="778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walk in them</a:t>
            </a:r>
          </a:p>
        </p:txBody>
      </p:sp>
      <p:sp>
        <p:nvSpPr>
          <p:cNvPr id="18" name="Rectangle 17">
            <a:extLst>
              <a:ext uri="{FF2B5EF4-FFF2-40B4-BE49-F238E27FC236}">
                <a16:creationId xmlns:a16="http://schemas.microsoft.com/office/drawing/2014/main" id="{2AD4FCFC-4358-69CA-9F2B-C9E07CB68CF7}"/>
              </a:ext>
            </a:extLst>
          </p:cNvPr>
          <p:cNvSpPr>
            <a:spLocks noChangeArrowheads="1"/>
          </p:cNvSpPr>
          <p:nvPr/>
        </p:nvSpPr>
        <p:spPr bwMode="auto">
          <a:xfrm>
            <a:off x="2675672" y="2404518"/>
            <a:ext cx="784558" cy="705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19" name="Rectangle 18">
            <a:extLst>
              <a:ext uri="{FF2B5EF4-FFF2-40B4-BE49-F238E27FC236}">
                <a16:creationId xmlns:a16="http://schemas.microsoft.com/office/drawing/2014/main" id="{86038C3C-F799-41B5-A703-0B4F168800EE}"/>
              </a:ext>
            </a:extLst>
          </p:cNvPr>
          <p:cNvSpPr>
            <a:spLocks noChangeArrowheads="1"/>
          </p:cNvSpPr>
          <p:nvPr/>
        </p:nvSpPr>
        <p:spPr bwMode="auto">
          <a:xfrm>
            <a:off x="2485172" y="4398417"/>
            <a:ext cx="800100" cy="72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20" name="Rectangle 19">
            <a:extLst>
              <a:ext uri="{FF2B5EF4-FFF2-40B4-BE49-F238E27FC236}">
                <a16:creationId xmlns:a16="http://schemas.microsoft.com/office/drawing/2014/main" id="{9EBBDC0E-E8DB-A251-19FC-72084D277156}"/>
              </a:ext>
            </a:extLst>
          </p:cNvPr>
          <p:cNvSpPr>
            <a:spLocks noChangeArrowheads="1"/>
          </p:cNvSpPr>
          <p:nvPr/>
        </p:nvSpPr>
        <p:spPr bwMode="auto">
          <a:xfrm>
            <a:off x="3120452" y="2398176"/>
            <a:ext cx="3267648" cy="712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Christ Jesus</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22" name="Rectangle 2">
            <a:extLst>
              <a:ext uri="{FF2B5EF4-FFF2-40B4-BE49-F238E27FC236}">
                <a16:creationId xmlns:a16="http://schemas.microsoft.com/office/drawing/2014/main" id="{B3D3C058-4A38-1F69-3740-740177DA95A5}"/>
              </a:ext>
            </a:extLst>
          </p:cNvPr>
          <p:cNvSpPr txBox="1">
            <a:spLocks noChangeArrowheads="1"/>
          </p:cNvSpPr>
          <p:nvPr/>
        </p:nvSpPr>
        <p:spPr bwMode="auto">
          <a:xfrm>
            <a:off x="6740993" y="2377939"/>
            <a:ext cx="1730947"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good</a:t>
            </a:r>
            <a:endParaRPr kumimoji="0" lang="en-US" altLang="en-US" sz="4400" b="1" i="1" u="none" strike="noStrike" kern="0" cap="none" spc="0" normalizeH="0" baseline="0" noProof="0" dirty="0">
              <a:ln w="3175"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6" name="Rectangle 2">
            <a:extLst>
              <a:ext uri="{FF2B5EF4-FFF2-40B4-BE49-F238E27FC236}">
                <a16:creationId xmlns:a16="http://schemas.microsoft.com/office/drawing/2014/main" id="{FE2C52B7-5C3F-55AD-70E4-B14E35D45327}"/>
              </a:ext>
            </a:extLst>
          </p:cNvPr>
          <p:cNvSpPr txBox="1">
            <a:spLocks noChangeArrowheads="1"/>
          </p:cNvSpPr>
          <p:nvPr/>
        </p:nvSpPr>
        <p:spPr bwMode="auto">
          <a:xfrm>
            <a:off x="1071589" y="3057077"/>
            <a:ext cx="1996398" cy="75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works</a:t>
            </a:r>
            <a:endParaRPr kumimoji="0" lang="en-US" altLang="en-US" sz="4400" b="1" i="1" u="none" strike="noStrike" kern="0" cap="none" spc="0" normalizeH="0" baseline="0" noProof="0" dirty="0">
              <a:ln w="3175"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4" name="Rectangle 2">
            <a:extLst>
              <a:ext uri="{FF2B5EF4-FFF2-40B4-BE49-F238E27FC236}">
                <a16:creationId xmlns:a16="http://schemas.microsoft.com/office/drawing/2014/main" id="{50A31A5F-A5C8-DA5E-4E4F-4A74818AA4D0}"/>
              </a:ext>
            </a:extLst>
          </p:cNvPr>
          <p:cNvSpPr txBox="1">
            <a:spLocks noChangeArrowheads="1"/>
          </p:cNvSpPr>
          <p:nvPr/>
        </p:nvSpPr>
        <p:spPr bwMode="auto">
          <a:xfrm>
            <a:off x="2438399" y="4761453"/>
            <a:ext cx="2522543" cy="766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spc="50" dirty="0">
                <a:ln w="11430"/>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effectLst>
                  <a:glow rad="101600">
                    <a:srgbClr val="000000"/>
                  </a:glow>
                  <a:outerShdw blurRad="76200" dist="50800" dir="5400000" algn="tl" rotWithShape="0">
                    <a:srgbClr val="000000">
                      <a:alpha val="65000"/>
                    </a:srgbClr>
                  </a:outerShdw>
                </a:effectLst>
                <a:latin typeface="Calibri" panose="020F0502020204030204" pitchFamily="34" charset="0"/>
              </a:rPr>
              <a:t>prepared</a:t>
            </a:r>
          </a:p>
        </p:txBody>
      </p:sp>
      <p:sp>
        <p:nvSpPr>
          <p:cNvPr id="3075" name="Rounded Rectangle 1">
            <a:extLst>
              <a:ext uri="{FF2B5EF4-FFF2-40B4-BE49-F238E27FC236}">
                <a16:creationId xmlns:a16="http://schemas.microsoft.com/office/drawing/2014/main" id="{778A75CD-F613-983E-188F-D97F35D9CBB3}"/>
              </a:ext>
            </a:extLst>
          </p:cNvPr>
          <p:cNvSpPr/>
          <p:nvPr/>
        </p:nvSpPr>
        <p:spPr>
          <a:xfrm>
            <a:off x="6112143" y="3821008"/>
            <a:ext cx="1693843" cy="569767"/>
          </a:xfrm>
          <a:prstGeom prst="roundRect">
            <a:avLst/>
          </a:prstGeom>
          <a:noFill/>
          <a:ln w="57150" cap="flat" cmpd="sng" algn="ctr">
            <a:solidFill>
              <a:srgbClr val="FF0000"/>
            </a:solidFill>
            <a:prstDash val="solid"/>
          </a:ln>
          <a:effectLst>
            <a:glow rad="38100">
              <a:schemeClr val="tx1"/>
            </a:glow>
          </a:effectLst>
        </p:spPr>
        <p:txBody>
          <a:bodyPr rtlCol="0" anchor="ctr"/>
          <a:lstStyle/>
          <a:p>
            <a:pPr algn="ctr" fontAlgn="auto">
              <a:spcBef>
                <a:spcPts val="0"/>
              </a:spcBef>
              <a:spcAft>
                <a:spcPts val="0"/>
              </a:spcAft>
            </a:pPr>
            <a:endParaRPr lang="en-US" kern="0">
              <a:ln w="57150">
                <a:solidFill>
                  <a:prstClr val="black"/>
                </a:solidFill>
              </a:ln>
              <a:solidFill>
                <a:prstClr val="white"/>
              </a:solidFill>
              <a:latin typeface="Arial"/>
            </a:endParaRPr>
          </a:p>
        </p:txBody>
      </p:sp>
    </p:spTree>
    <p:extLst>
      <p:ext uri="{BB962C8B-B14F-4D97-AF65-F5344CB8AC3E}">
        <p14:creationId xmlns:p14="http://schemas.microsoft.com/office/powerpoint/2010/main" val="30109141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stCondLst>
                                            <p:cond delay="0"/>
                                          </p:stCondLst>
                                        </p:cTn>
                                        <p:tgtEl>
                                          <p:spTgt spid="18"/>
                                        </p:tgtEl>
                                      </p:cBhvr>
                                    </p:animEffect>
                                    <p:anim to="" calcmode="lin" valueType="num">
                                      <p:cBhvr>
                                        <p:cTn id="8" dur="500" fill="hold">
                                          <p:stCondLst>
                                            <p:cond delay="0"/>
                                          </p:stCondLst>
                                        </p:cTn>
                                        <p:tgtEl>
                                          <p:spTgt spid="18"/>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18"/>
                                        </p:tgtEl>
                                        <p:attrNameLst>
                                          <p:attrName>ppt_h</p:attrName>
                                        </p:attrNameLst>
                                      </p:cBhvr>
                                      <p:tavLst>
                                        <p:tav tm="0">
                                          <p:val>
                                            <p:strVal val="#ppt_h*4"/>
                                          </p:val>
                                        </p:tav>
                                        <p:tav tm="100000">
                                          <p:val>
                                            <p:strVal val="#ppt_h"/>
                                          </p:val>
                                        </p:tav>
                                      </p:tavLst>
                                    </p:anim>
                                  </p:childTnLst>
                                </p:cTn>
                              </p:par>
                              <p:par>
                                <p:cTn id="10" presetID="0" presetClass="entr" presetSubtype="0" fill="hold" grpId="0" nodeType="withEffect">
                                  <p:stCondLst>
                                    <p:cond delay="250"/>
                                  </p:stCondLst>
                                  <p:iterate type="lt">
                                    <p:tmPct val="10000"/>
                                  </p:iterate>
                                  <p:childTnLst>
                                    <p:set>
                                      <p:cBhvr>
                                        <p:cTn id="11" dur="1" fill="hold">
                                          <p:stCondLst>
                                            <p:cond delay="0"/>
                                          </p:stCondLst>
                                        </p:cTn>
                                        <p:tgtEl>
                                          <p:spTgt spid="20"/>
                                        </p:tgtEl>
                                        <p:attrNameLst>
                                          <p:attrName>style.visibility</p:attrName>
                                        </p:attrNameLst>
                                      </p:cBhvr>
                                      <p:to>
                                        <p:strVal val="visible"/>
                                      </p:to>
                                    </p:set>
                                    <p:animEffect transition="in" filter="dissolve">
                                      <p:cBhvr>
                                        <p:cTn id="12" dur="500">
                                          <p:stCondLst>
                                            <p:cond delay="0"/>
                                          </p:stCondLst>
                                        </p:cTn>
                                        <p:tgtEl>
                                          <p:spTgt spid="20"/>
                                        </p:tgtEl>
                                      </p:cBhvr>
                                    </p:animEffect>
                                    <p:anim to="" calcmode="lin" valueType="num">
                                      <p:cBhvr>
                                        <p:cTn id="13" dur="500" fill="hold">
                                          <p:stCondLst>
                                            <p:cond delay="0"/>
                                          </p:stCondLst>
                                        </p:cTn>
                                        <p:tgtEl>
                                          <p:spTgt spid="20"/>
                                        </p:tgtEl>
                                        <p:attrNameLst>
                                          <p:attrName>ppt_w</p:attrName>
                                        </p:attrNameLst>
                                      </p:cBhvr>
                                      <p:tavLst>
                                        <p:tav tm="0">
                                          <p:val>
                                            <p:strVal val="#ppt_w*4"/>
                                          </p:val>
                                        </p:tav>
                                        <p:tav tm="100000">
                                          <p:val>
                                            <p:strVal val="#ppt_w"/>
                                          </p:val>
                                        </p:tav>
                                      </p:tavLst>
                                    </p:anim>
                                    <p:anim to="" calcmode="lin" valueType="num">
                                      <p:cBhvr>
                                        <p:cTn id="14" dur="500" fill="hold">
                                          <p:stCondLst>
                                            <p:cond delay="0"/>
                                          </p:stCondLst>
                                        </p:cTn>
                                        <p:tgtEl>
                                          <p:spTgt spid="20"/>
                                        </p:tgtEl>
                                        <p:attrNameLst>
                                          <p:attrName>ppt_h</p:attrName>
                                        </p:attrNameLst>
                                      </p:cBhvr>
                                      <p:tavLst>
                                        <p:tav tm="0">
                                          <p:val>
                                            <p:strVal val="#ppt_h*4"/>
                                          </p:val>
                                        </p:tav>
                                        <p:tav tm="100000">
                                          <p:val>
                                            <p:strVal val="#ppt_h"/>
                                          </p:val>
                                        </p:tav>
                                      </p:tavLst>
                                    </p:anim>
                                  </p:childTnLst>
                                </p:cTn>
                              </p:par>
                            </p:childTnLst>
                          </p:cTn>
                        </p:par>
                        <p:par>
                          <p:cTn id="15" fill="hold">
                            <p:stCondLst>
                              <p:cond delay="1250"/>
                            </p:stCondLst>
                            <p:childTnLst>
                              <p:par>
                                <p:cTn id="16" presetID="26" presetClass="emph" presetSubtype="0" fill="hold" grpId="1" nodeType="afterEffect">
                                  <p:stCondLst>
                                    <p:cond delay="0"/>
                                  </p:stCondLst>
                                  <p:iterate type="lt">
                                    <p:tmPct val="0"/>
                                  </p:iterate>
                                  <p:childTnLst>
                                    <p:animEffect transition="out" filter="fade">
                                      <p:cBhvr>
                                        <p:cTn id="17" dur="500" tmFilter="0, 0; .2, .5; .8, .5; 1, 0"/>
                                        <p:tgtEl>
                                          <p:spTgt spid="20"/>
                                        </p:tgtEl>
                                      </p:cBhvr>
                                    </p:animEffect>
                                    <p:animScale>
                                      <p:cBhvr>
                                        <p:cTn id="18" dur="250" autoRev="1" fill="hold"/>
                                        <p:tgtEl>
                                          <p:spTgt spid="20"/>
                                        </p:tgtEl>
                                      </p:cBhvr>
                                      <p:by x="105000" y="105000"/>
                                    </p:animScale>
                                  </p:childTnLst>
                                </p:cTn>
                              </p:par>
                            </p:childTnLst>
                          </p:cTn>
                        </p:par>
                      </p:childTnLst>
                    </p:cTn>
                  </p:par>
                  <p:par>
                    <p:cTn id="19" fill="hold">
                      <p:stCondLst>
                        <p:cond delay="indefinite"/>
                      </p:stCondLst>
                      <p:childTnLst>
                        <p:par>
                          <p:cTn id="20" fill="hold">
                            <p:stCondLst>
                              <p:cond delay="0"/>
                            </p:stCondLst>
                            <p:childTnLst>
                              <p:par>
                                <p:cTn id="21" presetID="0"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dissolve">
                                      <p:cBhvr>
                                        <p:cTn id="23" dur="500">
                                          <p:stCondLst>
                                            <p:cond delay="0"/>
                                          </p:stCondLst>
                                        </p:cTn>
                                        <p:tgtEl>
                                          <p:spTgt spid="19"/>
                                        </p:tgtEl>
                                      </p:cBhvr>
                                    </p:animEffect>
                                    <p:anim to="" calcmode="lin" valueType="num">
                                      <p:cBhvr>
                                        <p:cTn id="24" dur="500" fill="hold">
                                          <p:stCondLst>
                                            <p:cond delay="0"/>
                                          </p:stCondLst>
                                        </p:cTn>
                                        <p:tgtEl>
                                          <p:spTgt spid="19"/>
                                        </p:tgtEl>
                                        <p:attrNameLst>
                                          <p:attrName>ppt_w</p:attrName>
                                        </p:attrNameLst>
                                      </p:cBhvr>
                                      <p:tavLst>
                                        <p:tav tm="0">
                                          <p:val>
                                            <p:strVal val="#ppt_w*4"/>
                                          </p:val>
                                        </p:tav>
                                        <p:tav tm="100000">
                                          <p:val>
                                            <p:strVal val="#ppt_w"/>
                                          </p:val>
                                        </p:tav>
                                      </p:tavLst>
                                    </p:anim>
                                    <p:anim to="" calcmode="lin" valueType="num">
                                      <p:cBhvr>
                                        <p:cTn id="25" dur="500" fill="hold">
                                          <p:stCondLst>
                                            <p:cond delay="0"/>
                                          </p:stCondLst>
                                        </p:cTn>
                                        <p:tgtEl>
                                          <p:spTgt spid="19"/>
                                        </p:tgtEl>
                                        <p:attrNameLst>
                                          <p:attrName>ppt_h</p:attrName>
                                        </p:attrNameLst>
                                      </p:cBhvr>
                                      <p:tavLst>
                                        <p:tav tm="0">
                                          <p:val>
                                            <p:strVal val="#ppt_h*4"/>
                                          </p:val>
                                        </p:tav>
                                        <p:tav tm="100000">
                                          <p:val>
                                            <p:strVal val="#ppt_h"/>
                                          </p:val>
                                        </p:tav>
                                      </p:tavLst>
                                    </p:anim>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left)">
                                      <p:cBhvr>
                                        <p:cTn id="29" dur="500"/>
                                        <p:tgtEl>
                                          <p:spTgt spid="21"/>
                                        </p:tgtEl>
                                      </p:cBhvr>
                                    </p:animEffect>
                                  </p:childTnLst>
                                </p:cTn>
                              </p:par>
                              <p:par>
                                <p:cTn id="30" presetID="18" presetClass="emph" presetSubtype="0" fill="hold" grpId="1" nodeType="withEffect">
                                  <p:stCondLst>
                                    <p:cond delay="0"/>
                                  </p:stCondLst>
                                  <p:childTnLst>
                                    <p:set>
                                      <p:cBhvr override="childStyle">
                                        <p:cTn id="31" dur="500" fill="hold"/>
                                        <p:tgtEl>
                                          <p:spTgt spid="21"/>
                                        </p:tgtEl>
                                        <p:attrNameLst>
                                          <p:attrName>style.textDecorationUnderline</p:attrName>
                                        </p:attrNameLst>
                                      </p:cBhvr>
                                      <p:to>
                                        <p:strVal val="true"/>
                                      </p:to>
                                    </p:set>
                                  </p:childTnLst>
                                </p:cTn>
                              </p:par>
                              <p:par>
                                <p:cTn id="32" presetID="22" presetClass="entr" presetSubtype="8"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left)">
                                      <p:cBhvr>
                                        <p:cTn id="34" dur="500"/>
                                        <p:tgtEl>
                                          <p:spTgt spid="22"/>
                                        </p:tgtEl>
                                      </p:cBhvr>
                                    </p:animEffect>
                                  </p:childTnLst>
                                </p:cTn>
                              </p:par>
                              <p:par>
                                <p:cTn id="35" presetID="22" presetClass="entr" presetSubtype="8" fill="hold" grpId="0" nodeType="withEffect">
                                  <p:stCondLst>
                                    <p:cond delay="400"/>
                                  </p:stCondLst>
                                  <p:childTnLst>
                                    <p:set>
                                      <p:cBhvr>
                                        <p:cTn id="36" dur="1" fill="hold">
                                          <p:stCondLst>
                                            <p:cond delay="0"/>
                                          </p:stCondLst>
                                        </p:cTn>
                                        <p:tgtEl>
                                          <p:spTgt spid="25"/>
                                        </p:tgtEl>
                                        <p:attrNameLst>
                                          <p:attrName>style.visibility</p:attrName>
                                        </p:attrNameLst>
                                      </p:cBhvr>
                                      <p:to>
                                        <p:strVal val="visible"/>
                                      </p:to>
                                    </p:set>
                                    <p:animEffect transition="in" filter="wipe(left)">
                                      <p:cBhvr>
                                        <p:cTn id="37" dur="500"/>
                                        <p:tgtEl>
                                          <p:spTgt spid="25"/>
                                        </p:tgtEl>
                                      </p:cBhvr>
                                    </p:animEffect>
                                  </p:childTnLst>
                                </p:cTn>
                              </p:par>
                              <p:par>
                                <p:cTn id="38" presetID="18" presetClass="emph" presetSubtype="0" fill="hold" grpId="1" nodeType="withEffect">
                                  <p:stCondLst>
                                    <p:cond delay="400"/>
                                  </p:stCondLst>
                                  <p:childTnLst>
                                    <p:set>
                                      <p:cBhvr override="childStyle">
                                        <p:cTn id="39" dur="500" fill="hold"/>
                                        <p:tgtEl>
                                          <p:spTgt spid="25"/>
                                        </p:tgtEl>
                                        <p:attrNameLst>
                                          <p:attrName>style.textDecorationUnderline</p:attrName>
                                        </p:attrNameLst>
                                      </p:cBhvr>
                                      <p:to>
                                        <p:strVal val="true"/>
                                      </p:to>
                                    </p:set>
                                  </p:childTnLst>
                                </p:cTn>
                              </p:par>
                              <p:par>
                                <p:cTn id="40" presetID="22" presetClass="entr" presetSubtype="8" fill="hold" grpId="0" nodeType="withEffect">
                                  <p:stCondLst>
                                    <p:cond delay="400"/>
                                  </p:stCondLst>
                                  <p:childTnLst>
                                    <p:set>
                                      <p:cBhvr>
                                        <p:cTn id="41" dur="1" fill="hold">
                                          <p:stCondLst>
                                            <p:cond delay="0"/>
                                          </p:stCondLst>
                                        </p:cTn>
                                        <p:tgtEl>
                                          <p:spTgt spid="26"/>
                                        </p:tgtEl>
                                        <p:attrNameLst>
                                          <p:attrName>style.visibility</p:attrName>
                                        </p:attrNameLst>
                                      </p:cBhvr>
                                      <p:to>
                                        <p:strVal val="visible"/>
                                      </p:to>
                                    </p:set>
                                    <p:animEffect transition="in" filter="wipe(left)">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0" presetClass="entr" presetSubtype="0" fill="hold" grpId="0" nodeType="clickEffect">
                                  <p:stCondLst>
                                    <p:cond delay="0"/>
                                  </p:stCondLst>
                                  <p:childTnLst>
                                    <p:set>
                                      <p:cBhvr>
                                        <p:cTn id="46" dur="1" fill="hold">
                                          <p:stCondLst>
                                            <p:cond delay="0"/>
                                          </p:stCondLst>
                                        </p:cTn>
                                        <p:tgtEl>
                                          <p:spTgt spid="3075"/>
                                        </p:tgtEl>
                                        <p:attrNameLst>
                                          <p:attrName>style.visibility</p:attrName>
                                        </p:attrNameLst>
                                      </p:cBhvr>
                                      <p:to>
                                        <p:strVal val="visible"/>
                                      </p:to>
                                    </p:set>
                                    <p:animEffect transition="in" filter="dissolve">
                                      <p:cBhvr>
                                        <p:cTn id="47" dur="500">
                                          <p:stCondLst>
                                            <p:cond delay="0"/>
                                          </p:stCondLst>
                                        </p:cTn>
                                        <p:tgtEl>
                                          <p:spTgt spid="3075"/>
                                        </p:tgtEl>
                                      </p:cBhvr>
                                    </p:animEffect>
                                    <p:anim to="" calcmode="lin" valueType="num">
                                      <p:cBhvr>
                                        <p:cTn id="48" dur="500" fill="hold">
                                          <p:stCondLst>
                                            <p:cond delay="0"/>
                                          </p:stCondLst>
                                        </p:cTn>
                                        <p:tgtEl>
                                          <p:spTgt spid="3075"/>
                                        </p:tgtEl>
                                        <p:attrNameLst>
                                          <p:attrName>ppt_w</p:attrName>
                                        </p:attrNameLst>
                                      </p:cBhvr>
                                      <p:tavLst>
                                        <p:tav tm="0">
                                          <p:val>
                                            <p:strVal val="#ppt_w*4"/>
                                          </p:val>
                                        </p:tav>
                                        <p:tav tm="100000">
                                          <p:val>
                                            <p:strVal val="#ppt_w"/>
                                          </p:val>
                                        </p:tav>
                                      </p:tavLst>
                                    </p:anim>
                                    <p:anim to="" calcmode="lin" valueType="num">
                                      <p:cBhvr>
                                        <p:cTn id="49" dur="500" fill="hold">
                                          <p:stCondLst>
                                            <p:cond delay="0"/>
                                          </p:stCondLst>
                                        </p:cTn>
                                        <p:tgtEl>
                                          <p:spTgt spid="3075"/>
                                        </p:tgtEl>
                                        <p:attrNameLst>
                                          <p:attrName>ppt_h</p:attrName>
                                        </p:attrNameLst>
                                      </p:cBhvr>
                                      <p:tavLst>
                                        <p:tav tm="0">
                                          <p:val>
                                            <p:strVal val="#ppt_h*4"/>
                                          </p:val>
                                        </p:tav>
                                        <p:tav tm="100000">
                                          <p:val>
                                            <p:strVal val="#ppt_h"/>
                                          </p:val>
                                        </p:tav>
                                      </p:tavLst>
                                    </p:anim>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fade">
                                      <p:cBhvr>
                                        <p:cTn id="54" dur="250"/>
                                        <p:tgtEl>
                                          <p:spTgt spid="4"/>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fade">
                                      <p:cBhvr>
                                        <p:cTn id="57" dur="250"/>
                                        <p:tgtEl>
                                          <p:spTgt spid="10"/>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fade">
                                      <p:cBhvr>
                                        <p:cTn id="60" dur="250"/>
                                        <p:tgtEl>
                                          <p:spTgt spid="11"/>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fade">
                                      <p:cBhvr>
                                        <p:cTn id="63" dur="250"/>
                                        <p:tgtEl>
                                          <p:spTgt spid="12"/>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fade">
                                      <p:cBhvr>
                                        <p:cTn id="66" dur="250"/>
                                        <p:tgtEl>
                                          <p:spTgt spid="13"/>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14"/>
                                        </p:tgtEl>
                                        <p:attrNameLst>
                                          <p:attrName>style.visibility</p:attrName>
                                        </p:attrNameLst>
                                      </p:cBhvr>
                                      <p:to>
                                        <p:strVal val="visible"/>
                                      </p:to>
                                    </p:set>
                                    <p:animEffect transition="in" filter="fade">
                                      <p:cBhvr>
                                        <p:cTn id="69" dur="250"/>
                                        <p:tgtEl>
                                          <p:spTgt spid="14"/>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fade">
                                      <p:cBhvr>
                                        <p:cTn id="72" dur="250"/>
                                        <p:tgtEl>
                                          <p:spTgt spid="16"/>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15"/>
                                        </p:tgtEl>
                                        <p:attrNameLst>
                                          <p:attrName>style.visibility</p:attrName>
                                        </p:attrNameLst>
                                      </p:cBhvr>
                                      <p:to>
                                        <p:strVal val="visible"/>
                                      </p:to>
                                    </p:set>
                                    <p:animEffect transition="in" filter="fade">
                                      <p:cBhvr>
                                        <p:cTn id="75" dur="250"/>
                                        <p:tgtEl>
                                          <p:spTgt spid="15"/>
                                        </p:tgtEl>
                                      </p:cBhvr>
                                    </p:animEffect>
                                  </p:childTnLst>
                                </p:cTn>
                              </p:par>
                              <p:par>
                                <p:cTn id="76" presetID="42" presetClass="path" presetSubtype="0" accel="50000" decel="50000" fill="hold" grpId="2" nodeType="withEffect">
                                  <p:stCondLst>
                                    <p:cond delay="0"/>
                                  </p:stCondLst>
                                  <p:childTnLst>
                                    <p:animMotion origin="layout" path="M 5E-6 -3.7037E-6 L -0.04028 -0.13935 " pathEditMode="relative" rAng="0" ptsTypes="AA">
                                      <p:cBhvr>
                                        <p:cTn id="77" dur="2000" fill="hold"/>
                                        <p:tgtEl>
                                          <p:spTgt spid="4"/>
                                        </p:tgtEl>
                                        <p:attrNameLst>
                                          <p:attrName>ppt_x</p:attrName>
                                          <p:attrName>ppt_y</p:attrName>
                                        </p:attrNameLst>
                                      </p:cBhvr>
                                      <p:rCtr x="-2014" y="-6968"/>
                                    </p:animMotion>
                                  </p:childTnLst>
                                </p:cTn>
                              </p:par>
                              <p:par>
                                <p:cTn id="78" presetID="42" presetClass="path" presetSubtype="0" accel="50000" decel="50000" fill="hold" grpId="2" nodeType="withEffect">
                                  <p:stCondLst>
                                    <p:cond delay="0"/>
                                  </p:stCondLst>
                                  <p:childTnLst>
                                    <p:animMotion origin="layout" path="M -2.77778E-7 -3.33333E-6 L 0.11441 -0.04189 " pathEditMode="relative" rAng="0" ptsTypes="AA">
                                      <p:cBhvr>
                                        <p:cTn id="79" dur="2000" fill="hold"/>
                                        <p:tgtEl>
                                          <p:spTgt spid="10"/>
                                        </p:tgtEl>
                                        <p:attrNameLst>
                                          <p:attrName>ppt_x</p:attrName>
                                          <p:attrName>ppt_y</p:attrName>
                                        </p:attrNameLst>
                                      </p:cBhvr>
                                      <p:rCtr x="5712" y="-2106"/>
                                    </p:animMotion>
                                  </p:childTnLst>
                                </p:cTn>
                              </p:par>
                              <p:par>
                                <p:cTn id="80" presetID="42" presetClass="path" presetSubtype="0" accel="50000" decel="50000" fill="hold" grpId="2" nodeType="withEffect">
                                  <p:stCondLst>
                                    <p:cond delay="0"/>
                                  </p:stCondLst>
                                  <p:childTnLst>
                                    <p:animMotion origin="layout" path="M -8.33333E-7 -3.33333E-6 L -0.37187 0.15348 " pathEditMode="relative" rAng="0" ptsTypes="AA">
                                      <p:cBhvr>
                                        <p:cTn id="81" dur="2000" fill="hold"/>
                                        <p:tgtEl>
                                          <p:spTgt spid="11"/>
                                        </p:tgtEl>
                                        <p:attrNameLst>
                                          <p:attrName>ppt_x</p:attrName>
                                          <p:attrName>ppt_y</p:attrName>
                                        </p:attrNameLst>
                                      </p:cBhvr>
                                      <p:rCtr x="-18594" y="7662"/>
                                    </p:animMotion>
                                  </p:childTnLst>
                                </p:cTn>
                              </p:par>
                              <p:par>
                                <p:cTn id="82" presetID="42" presetClass="path" presetSubtype="0" accel="50000" decel="50000" fill="hold" grpId="2" nodeType="withEffect">
                                  <p:stCondLst>
                                    <p:cond delay="0"/>
                                  </p:stCondLst>
                                  <p:childTnLst>
                                    <p:animMotion origin="layout" path="M -2.5E-6 0 L 0.3882 0.05556 " pathEditMode="relative" rAng="0" ptsTypes="AA">
                                      <p:cBhvr>
                                        <p:cTn id="83" dur="2000" fill="hold"/>
                                        <p:tgtEl>
                                          <p:spTgt spid="12"/>
                                        </p:tgtEl>
                                        <p:attrNameLst>
                                          <p:attrName>ppt_x</p:attrName>
                                          <p:attrName>ppt_y</p:attrName>
                                        </p:attrNameLst>
                                      </p:cBhvr>
                                      <p:rCtr x="19410" y="2778"/>
                                    </p:animMotion>
                                  </p:childTnLst>
                                </p:cTn>
                              </p:par>
                              <p:par>
                                <p:cTn id="84" presetID="42" presetClass="path" presetSubtype="0" accel="50000" decel="50000" fill="hold" grpId="2" nodeType="withEffect">
                                  <p:stCondLst>
                                    <p:cond delay="0"/>
                                  </p:stCondLst>
                                  <p:childTnLst>
                                    <p:animMotion origin="layout" path="M 8.33333E-7 2.96296E-6 L -0.32917 0.25046 " pathEditMode="relative" rAng="0" ptsTypes="AA">
                                      <p:cBhvr>
                                        <p:cTn id="85" dur="2000" fill="hold"/>
                                        <p:tgtEl>
                                          <p:spTgt spid="13"/>
                                        </p:tgtEl>
                                        <p:attrNameLst>
                                          <p:attrName>ppt_x</p:attrName>
                                          <p:attrName>ppt_y</p:attrName>
                                        </p:attrNameLst>
                                      </p:cBhvr>
                                      <p:rCtr x="-16458" y="12523"/>
                                    </p:animMotion>
                                  </p:childTnLst>
                                </p:cTn>
                              </p:par>
                              <p:par>
                                <p:cTn id="86" presetID="42" presetClass="path" presetSubtype="0" accel="50000" decel="50000" fill="hold" grpId="2" nodeType="withEffect">
                                  <p:stCondLst>
                                    <p:cond delay="0"/>
                                  </p:stCondLst>
                                  <p:childTnLst>
                                    <p:animMotion origin="layout" path="M 1.38889E-6 -3.7037E-6 L 0.38003 0.15301 " pathEditMode="relative" rAng="0" ptsTypes="AA">
                                      <p:cBhvr>
                                        <p:cTn id="87" dur="2000" fill="hold"/>
                                        <p:tgtEl>
                                          <p:spTgt spid="14"/>
                                        </p:tgtEl>
                                        <p:attrNameLst>
                                          <p:attrName>ppt_x</p:attrName>
                                          <p:attrName>ppt_y</p:attrName>
                                        </p:attrNameLst>
                                      </p:cBhvr>
                                      <p:rCtr x="18993" y="7639"/>
                                    </p:animMotion>
                                  </p:childTnLst>
                                </p:cTn>
                              </p:par>
                              <p:par>
                                <p:cTn id="88" presetID="42" presetClass="path" presetSubtype="0" accel="50000" decel="50000" fill="hold" grpId="2" nodeType="withEffect">
                                  <p:stCondLst>
                                    <p:cond delay="0"/>
                                  </p:stCondLst>
                                  <p:childTnLst>
                                    <p:animMotion origin="layout" path="M 3.33333E-6 -1.85185E-6 L 0.3151 0.15255 " pathEditMode="relative" rAng="0" ptsTypes="AA">
                                      <p:cBhvr>
                                        <p:cTn id="89" dur="2000" fill="hold"/>
                                        <p:tgtEl>
                                          <p:spTgt spid="16"/>
                                        </p:tgtEl>
                                        <p:attrNameLst>
                                          <p:attrName>ppt_x</p:attrName>
                                          <p:attrName>ppt_y</p:attrName>
                                        </p:attrNameLst>
                                      </p:cBhvr>
                                      <p:rCtr x="15747" y="7616"/>
                                    </p:animMotion>
                                  </p:childTnLst>
                                </p:cTn>
                              </p:par>
                              <p:par>
                                <p:cTn id="90" presetID="42" presetClass="path" presetSubtype="0" accel="50000" decel="50000" fill="hold" grpId="2" nodeType="withEffect">
                                  <p:stCondLst>
                                    <p:cond delay="0"/>
                                  </p:stCondLst>
                                  <p:childTnLst>
                                    <p:animMotion origin="layout" path="M -5.55556E-7 4.81481E-6 L -0.38594 0.25069 " pathEditMode="relative" rAng="0" ptsTypes="AA">
                                      <p:cBhvr>
                                        <p:cTn id="91" dur="2000" fill="hold"/>
                                        <p:tgtEl>
                                          <p:spTgt spid="15"/>
                                        </p:tgtEl>
                                        <p:attrNameLst>
                                          <p:attrName>ppt_x</p:attrName>
                                          <p:attrName>ppt_y</p:attrName>
                                        </p:attrNameLst>
                                      </p:cBhvr>
                                      <p:rCtr x="-19306" y="12523"/>
                                    </p:animMotion>
                                  </p:childTnLst>
                                </p:cTn>
                              </p:par>
                              <p:par>
                                <p:cTn id="92" presetID="10" presetClass="exit" presetSubtype="0" fill="hold" grpId="1" nodeType="withEffect">
                                  <p:stCondLst>
                                    <p:cond delay="0"/>
                                  </p:stCondLst>
                                  <p:childTnLst>
                                    <p:animEffect transition="out" filter="fade">
                                      <p:cBhvr>
                                        <p:cTn id="93" dur="1250"/>
                                        <p:tgtEl>
                                          <p:spTgt spid="3074"/>
                                        </p:tgtEl>
                                      </p:cBhvr>
                                    </p:animEffect>
                                    <p:set>
                                      <p:cBhvr>
                                        <p:cTn id="94" dur="1" fill="hold">
                                          <p:stCondLst>
                                            <p:cond delay="1249"/>
                                          </p:stCondLst>
                                        </p:cTn>
                                        <p:tgtEl>
                                          <p:spTgt spid="3074"/>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500"/>
                                        <p:tgtEl>
                                          <p:spTgt spid="18"/>
                                        </p:tgtEl>
                                      </p:cBhvr>
                                    </p:animEffect>
                                    <p:set>
                                      <p:cBhvr>
                                        <p:cTn id="97" dur="1" fill="hold">
                                          <p:stCondLst>
                                            <p:cond delay="499"/>
                                          </p:stCondLst>
                                        </p:cTn>
                                        <p:tgtEl>
                                          <p:spTgt spid="18"/>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500"/>
                                        <p:tgtEl>
                                          <p:spTgt spid="19"/>
                                        </p:tgtEl>
                                      </p:cBhvr>
                                    </p:animEffect>
                                    <p:set>
                                      <p:cBhvr>
                                        <p:cTn id="100" dur="1" fill="hold">
                                          <p:stCondLst>
                                            <p:cond delay="499"/>
                                          </p:stCondLst>
                                        </p:cTn>
                                        <p:tgtEl>
                                          <p:spTgt spid="19"/>
                                        </p:tgtEl>
                                        <p:attrNameLst>
                                          <p:attrName>style.visibility</p:attrName>
                                        </p:attrNameLst>
                                      </p:cBhvr>
                                      <p:to>
                                        <p:strVal val="hidden"/>
                                      </p:to>
                                    </p:set>
                                  </p:childTnLst>
                                </p:cTn>
                              </p:par>
                              <p:par>
                                <p:cTn id="101" presetID="10" presetClass="exit" presetSubtype="0" fill="hold" grpId="2" nodeType="withEffect">
                                  <p:stCondLst>
                                    <p:cond delay="0"/>
                                  </p:stCondLst>
                                  <p:iterate type="lt">
                                    <p:tmPct val="0"/>
                                  </p:iterate>
                                  <p:childTnLst>
                                    <p:animEffect transition="out" filter="fade">
                                      <p:cBhvr>
                                        <p:cTn id="102" dur="500"/>
                                        <p:tgtEl>
                                          <p:spTgt spid="20"/>
                                        </p:tgtEl>
                                      </p:cBhvr>
                                    </p:animEffect>
                                    <p:set>
                                      <p:cBhvr>
                                        <p:cTn id="103" dur="1" fill="hold">
                                          <p:stCondLst>
                                            <p:cond delay="499"/>
                                          </p:stCondLst>
                                        </p:cTn>
                                        <p:tgtEl>
                                          <p:spTgt spid="20"/>
                                        </p:tgtEl>
                                        <p:attrNameLst>
                                          <p:attrName>style.visibility</p:attrName>
                                        </p:attrNameLst>
                                      </p:cBhvr>
                                      <p:to>
                                        <p:strVal val="hidden"/>
                                      </p:to>
                                    </p:set>
                                  </p:childTnLst>
                                </p:cTn>
                              </p:par>
                              <p:par>
                                <p:cTn id="104" presetID="10" presetClass="exit" presetSubtype="0" fill="hold" grpId="2" nodeType="withEffect">
                                  <p:stCondLst>
                                    <p:cond delay="0"/>
                                  </p:stCondLst>
                                  <p:childTnLst>
                                    <p:animEffect transition="out" filter="fade">
                                      <p:cBhvr>
                                        <p:cTn id="105" dur="500"/>
                                        <p:tgtEl>
                                          <p:spTgt spid="21"/>
                                        </p:tgtEl>
                                      </p:cBhvr>
                                    </p:animEffect>
                                    <p:set>
                                      <p:cBhvr>
                                        <p:cTn id="106" dur="1" fill="hold">
                                          <p:stCondLst>
                                            <p:cond delay="499"/>
                                          </p:stCondLst>
                                        </p:cTn>
                                        <p:tgtEl>
                                          <p:spTgt spid="21"/>
                                        </p:tgtEl>
                                        <p:attrNameLst>
                                          <p:attrName>style.visibility</p:attrName>
                                        </p:attrNameLst>
                                      </p:cBhvr>
                                      <p:to>
                                        <p:strVal val="hidden"/>
                                      </p:to>
                                    </p:set>
                                  </p:childTnLst>
                                </p:cTn>
                              </p:par>
                              <p:par>
                                <p:cTn id="107" presetID="10" presetClass="exit" presetSubtype="0" fill="hold" grpId="1" nodeType="withEffect">
                                  <p:stCondLst>
                                    <p:cond delay="0"/>
                                  </p:stCondLst>
                                  <p:childTnLst>
                                    <p:animEffect transition="out" filter="fade">
                                      <p:cBhvr>
                                        <p:cTn id="108" dur="500"/>
                                        <p:tgtEl>
                                          <p:spTgt spid="22"/>
                                        </p:tgtEl>
                                      </p:cBhvr>
                                    </p:animEffect>
                                    <p:set>
                                      <p:cBhvr>
                                        <p:cTn id="109" dur="1" fill="hold">
                                          <p:stCondLst>
                                            <p:cond delay="499"/>
                                          </p:stCondLst>
                                        </p:cTn>
                                        <p:tgtEl>
                                          <p:spTgt spid="22"/>
                                        </p:tgtEl>
                                        <p:attrNameLst>
                                          <p:attrName>style.visibility</p:attrName>
                                        </p:attrNameLst>
                                      </p:cBhvr>
                                      <p:to>
                                        <p:strVal val="hidden"/>
                                      </p:to>
                                    </p:set>
                                  </p:childTnLst>
                                </p:cTn>
                              </p:par>
                              <p:par>
                                <p:cTn id="110" presetID="10" presetClass="exit" presetSubtype="0" fill="hold" grpId="2" nodeType="withEffect">
                                  <p:stCondLst>
                                    <p:cond delay="0"/>
                                  </p:stCondLst>
                                  <p:childTnLst>
                                    <p:animEffect transition="out" filter="fade">
                                      <p:cBhvr>
                                        <p:cTn id="111" dur="500"/>
                                        <p:tgtEl>
                                          <p:spTgt spid="25"/>
                                        </p:tgtEl>
                                      </p:cBhvr>
                                    </p:animEffect>
                                    <p:set>
                                      <p:cBhvr>
                                        <p:cTn id="112" dur="1" fill="hold">
                                          <p:stCondLst>
                                            <p:cond delay="499"/>
                                          </p:stCondLst>
                                        </p:cTn>
                                        <p:tgtEl>
                                          <p:spTgt spid="25"/>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500"/>
                                        <p:tgtEl>
                                          <p:spTgt spid="26"/>
                                        </p:tgtEl>
                                      </p:cBhvr>
                                    </p:animEffect>
                                    <p:set>
                                      <p:cBhvr>
                                        <p:cTn id="115" dur="1" fill="hold">
                                          <p:stCondLst>
                                            <p:cond delay="499"/>
                                          </p:stCondLst>
                                        </p:cTn>
                                        <p:tgtEl>
                                          <p:spTgt spid="26"/>
                                        </p:tgtEl>
                                        <p:attrNameLst>
                                          <p:attrName>style.visibility</p:attrName>
                                        </p:attrNameLst>
                                      </p:cBhvr>
                                      <p:to>
                                        <p:strVal val="hidden"/>
                                      </p:to>
                                    </p:set>
                                  </p:childTnLst>
                                </p:cTn>
                              </p:par>
                              <p:par>
                                <p:cTn id="116" presetID="10" presetClass="exit" presetSubtype="0" fill="hold" grpId="1" nodeType="withEffect">
                                  <p:stCondLst>
                                    <p:cond delay="0"/>
                                  </p:stCondLst>
                                  <p:childTnLst>
                                    <p:animEffect transition="out" filter="fade">
                                      <p:cBhvr>
                                        <p:cTn id="117" dur="500"/>
                                        <p:tgtEl>
                                          <p:spTgt spid="3075"/>
                                        </p:tgtEl>
                                      </p:cBhvr>
                                    </p:animEffect>
                                    <p:set>
                                      <p:cBhvr>
                                        <p:cTn id="118" dur="1" fill="hold">
                                          <p:stCondLst>
                                            <p:cond delay="499"/>
                                          </p:stCondLst>
                                        </p:cTn>
                                        <p:tgtEl>
                                          <p:spTgt spid="3075"/>
                                        </p:tgtEl>
                                        <p:attrNameLst>
                                          <p:attrName>style.visibility</p:attrName>
                                        </p:attrNameLst>
                                      </p:cBhvr>
                                      <p:to>
                                        <p:strVal val="hidden"/>
                                      </p:to>
                                    </p:set>
                                  </p:childTnLst>
                                </p:cTn>
                              </p:par>
                            </p:childTnLst>
                          </p:cTn>
                        </p:par>
                        <p:par>
                          <p:cTn id="119" fill="hold">
                            <p:stCondLst>
                              <p:cond delay="2000"/>
                            </p:stCondLst>
                            <p:childTnLst>
                              <p:par>
                                <p:cTn id="120" presetID="10" presetClass="entr" presetSubtype="0" fill="hold" grpId="0" nodeType="afterEffect">
                                  <p:stCondLst>
                                    <p:cond delay="0"/>
                                  </p:stCondLst>
                                  <p:childTnLst>
                                    <p:set>
                                      <p:cBhvr>
                                        <p:cTn id="121" dur="1" fill="hold">
                                          <p:stCondLst>
                                            <p:cond delay="0"/>
                                          </p:stCondLst>
                                        </p:cTn>
                                        <p:tgtEl>
                                          <p:spTgt spid="2"/>
                                        </p:tgtEl>
                                        <p:attrNameLst>
                                          <p:attrName>style.visibility</p:attrName>
                                        </p:attrNameLst>
                                      </p:cBhvr>
                                      <p:to>
                                        <p:strVal val="visible"/>
                                      </p:to>
                                    </p:set>
                                    <p:animEffect transition="in" filter="fade">
                                      <p:cBhvr>
                                        <p:cTn id="122" dur="250"/>
                                        <p:tgtEl>
                                          <p:spTgt spid="2"/>
                                        </p:tgtEl>
                                      </p:cBhvr>
                                    </p:animEffect>
                                  </p:childTnLst>
                                </p:cTn>
                              </p:par>
                              <p:par>
                                <p:cTn id="123" presetID="10" presetClass="entr" presetSubtype="0" fill="hold" grpId="0"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27"/>
                                        </p:tgtEl>
                                        <p:attrNameLst>
                                          <p:attrName>style.visibility</p:attrName>
                                        </p:attrNameLst>
                                      </p:cBhvr>
                                      <p:to>
                                        <p:strVal val="visible"/>
                                      </p:to>
                                    </p:set>
                                    <p:animEffect transition="in" filter="fade">
                                      <p:cBhvr>
                                        <p:cTn id="128" dur="250"/>
                                        <p:tgtEl>
                                          <p:spTgt spid="27"/>
                                        </p:tgtEl>
                                      </p:cBhvr>
                                    </p:animEffect>
                                  </p:childTnLst>
                                </p:cTn>
                              </p:par>
                              <p:par>
                                <p:cTn id="129" presetID="10" presetClass="entr" presetSubtype="0" fill="hold" grpId="0" nodeType="withEffect">
                                  <p:stCondLst>
                                    <p:cond delay="0"/>
                                  </p:stCondLst>
                                  <p:childTnLst>
                                    <p:set>
                                      <p:cBhvr>
                                        <p:cTn id="130" dur="1" fill="hold">
                                          <p:stCondLst>
                                            <p:cond delay="0"/>
                                          </p:stCondLst>
                                        </p:cTn>
                                        <p:tgtEl>
                                          <p:spTgt spid="28"/>
                                        </p:tgtEl>
                                        <p:attrNameLst>
                                          <p:attrName>style.visibility</p:attrName>
                                        </p:attrNameLst>
                                      </p:cBhvr>
                                      <p:to>
                                        <p:strVal val="visible"/>
                                      </p:to>
                                    </p:set>
                                    <p:animEffect transition="in" filter="fade">
                                      <p:cBhvr>
                                        <p:cTn id="131" dur="250"/>
                                        <p:tgtEl>
                                          <p:spTgt spid="28"/>
                                        </p:tgtEl>
                                      </p:cBhvr>
                                    </p:animEffect>
                                  </p:childTnLst>
                                </p:cTn>
                              </p:par>
                              <p:par>
                                <p:cTn id="132" presetID="10" presetClass="entr" presetSubtype="0" fill="hold" grpId="0" nodeType="withEffect">
                                  <p:stCondLst>
                                    <p:cond delay="0"/>
                                  </p:stCondLst>
                                  <p:childTnLst>
                                    <p:set>
                                      <p:cBhvr>
                                        <p:cTn id="133" dur="1" fill="hold">
                                          <p:stCondLst>
                                            <p:cond delay="0"/>
                                          </p:stCondLst>
                                        </p:cTn>
                                        <p:tgtEl>
                                          <p:spTgt spid="29"/>
                                        </p:tgtEl>
                                        <p:attrNameLst>
                                          <p:attrName>style.visibility</p:attrName>
                                        </p:attrNameLst>
                                      </p:cBhvr>
                                      <p:to>
                                        <p:strVal val="visible"/>
                                      </p:to>
                                    </p:set>
                                    <p:animEffect transition="in" filter="fade">
                                      <p:cBhvr>
                                        <p:cTn id="134" dur="250"/>
                                        <p:tgtEl>
                                          <p:spTgt spid="29"/>
                                        </p:tgtEl>
                                      </p:cBhvr>
                                    </p:animEffect>
                                  </p:childTnLst>
                                </p:cTn>
                              </p:par>
                              <p:par>
                                <p:cTn id="135" presetID="10" presetClass="entr" presetSubtype="0" fill="hold" grpId="0" nodeType="withEffect">
                                  <p:stCondLst>
                                    <p:cond delay="0"/>
                                  </p:stCondLst>
                                  <p:childTnLst>
                                    <p:set>
                                      <p:cBhvr>
                                        <p:cTn id="136" dur="1" fill="hold">
                                          <p:stCondLst>
                                            <p:cond delay="0"/>
                                          </p:stCondLst>
                                        </p:cTn>
                                        <p:tgtEl>
                                          <p:spTgt spid="30"/>
                                        </p:tgtEl>
                                        <p:attrNameLst>
                                          <p:attrName>style.visibility</p:attrName>
                                        </p:attrNameLst>
                                      </p:cBhvr>
                                      <p:to>
                                        <p:strVal val="visible"/>
                                      </p:to>
                                    </p:set>
                                    <p:animEffect transition="in" filter="fade">
                                      <p:cBhvr>
                                        <p:cTn id="137" dur="250"/>
                                        <p:tgtEl>
                                          <p:spTgt spid="30"/>
                                        </p:tgtEl>
                                      </p:cBhvr>
                                    </p:animEffect>
                                  </p:childTnLst>
                                </p:cTn>
                              </p:par>
                              <p:par>
                                <p:cTn id="138" presetID="10" presetClass="entr" presetSubtype="0" fill="hold" grpId="0" nodeType="withEffect">
                                  <p:stCondLst>
                                    <p:cond delay="0"/>
                                  </p:stCondLst>
                                  <p:childTnLst>
                                    <p:set>
                                      <p:cBhvr>
                                        <p:cTn id="139" dur="1" fill="hold">
                                          <p:stCondLst>
                                            <p:cond delay="0"/>
                                          </p:stCondLst>
                                        </p:cTn>
                                        <p:tgtEl>
                                          <p:spTgt spid="31"/>
                                        </p:tgtEl>
                                        <p:attrNameLst>
                                          <p:attrName>style.visibility</p:attrName>
                                        </p:attrNameLst>
                                      </p:cBhvr>
                                      <p:to>
                                        <p:strVal val="visible"/>
                                      </p:to>
                                    </p:set>
                                    <p:animEffect transition="in" filter="fade">
                                      <p:cBhvr>
                                        <p:cTn id="140" dur="250"/>
                                        <p:tgtEl>
                                          <p:spTgt spid="31"/>
                                        </p:tgtEl>
                                      </p:cBhvr>
                                    </p:animEffect>
                                  </p:childTnLst>
                                </p:cTn>
                              </p:par>
                              <p:par>
                                <p:cTn id="141" presetID="10" presetClass="entr" presetSubtype="0" fill="hold" grpId="0" nodeType="withEffect">
                                  <p:stCondLst>
                                    <p:cond delay="0"/>
                                  </p:stCondLst>
                                  <p:childTnLst>
                                    <p:set>
                                      <p:cBhvr>
                                        <p:cTn id="142" dur="1" fill="hold">
                                          <p:stCondLst>
                                            <p:cond delay="0"/>
                                          </p:stCondLst>
                                        </p:cTn>
                                        <p:tgtEl>
                                          <p:spTgt spid="3072"/>
                                        </p:tgtEl>
                                        <p:attrNameLst>
                                          <p:attrName>style.visibility</p:attrName>
                                        </p:attrNameLst>
                                      </p:cBhvr>
                                      <p:to>
                                        <p:strVal val="visible"/>
                                      </p:to>
                                    </p:set>
                                    <p:animEffect transition="in" filter="fade">
                                      <p:cBhvr>
                                        <p:cTn id="143" dur="250"/>
                                        <p:tgtEl>
                                          <p:spTgt spid="3072"/>
                                        </p:tgtEl>
                                      </p:cBhvr>
                                    </p:animEffect>
                                  </p:childTnLst>
                                </p:cTn>
                              </p:par>
                              <p:par>
                                <p:cTn id="144" presetID="10" presetClass="entr" presetSubtype="0" fill="hold" grpId="0" nodeType="withEffect">
                                  <p:stCondLst>
                                    <p:cond delay="0"/>
                                  </p:stCondLst>
                                  <p:childTnLst>
                                    <p:set>
                                      <p:cBhvr>
                                        <p:cTn id="145" dur="1" fill="hold">
                                          <p:stCondLst>
                                            <p:cond delay="0"/>
                                          </p:stCondLst>
                                        </p:cTn>
                                        <p:tgtEl>
                                          <p:spTgt spid="3073"/>
                                        </p:tgtEl>
                                        <p:attrNameLst>
                                          <p:attrName>style.visibility</p:attrName>
                                        </p:attrNameLst>
                                      </p:cBhvr>
                                      <p:to>
                                        <p:strVal val="visible"/>
                                      </p:to>
                                    </p:set>
                                    <p:animEffect transition="in" filter="fade">
                                      <p:cBhvr>
                                        <p:cTn id="146" dur="250"/>
                                        <p:tgtEl>
                                          <p:spTgt spid="3073"/>
                                        </p:tgtEl>
                                      </p:cBhvr>
                                    </p:animEffect>
                                  </p:childTnLst>
                                </p:cTn>
                              </p:par>
                              <p:par>
                                <p:cTn id="147" presetID="10" presetClass="exit" presetSubtype="0" fill="hold" grpId="1" nodeType="withEffect">
                                  <p:stCondLst>
                                    <p:cond delay="0"/>
                                  </p:stCondLst>
                                  <p:childTnLst>
                                    <p:animEffect transition="out" filter="fade">
                                      <p:cBhvr>
                                        <p:cTn id="148" dur="500"/>
                                        <p:tgtEl>
                                          <p:spTgt spid="4"/>
                                        </p:tgtEl>
                                      </p:cBhvr>
                                    </p:animEffect>
                                    <p:set>
                                      <p:cBhvr>
                                        <p:cTn id="149" dur="1" fill="hold">
                                          <p:stCondLst>
                                            <p:cond delay="499"/>
                                          </p:stCondLst>
                                        </p:cTn>
                                        <p:tgtEl>
                                          <p:spTgt spid="4"/>
                                        </p:tgtEl>
                                        <p:attrNameLst>
                                          <p:attrName>style.visibility</p:attrName>
                                        </p:attrNameLst>
                                      </p:cBhvr>
                                      <p:to>
                                        <p:strVal val="hidden"/>
                                      </p:to>
                                    </p:set>
                                  </p:childTnLst>
                                </p:cTn>
                              </p:par>
                              <p:par>
                                <p:cTn id="150" presetID="10" presetClass="exit" presetSubtype="0" fill="hold" grpId="1" nodeType="withEffect">
                                  <p:stCondLst>
                                    <p:cond delay="0"/>
                                  </p:stCondLst>
                                  <p:childTnLst>
                                    <p:animEffect transition="out" filter="fade">
                                      <p:cBhvr>
                                        <p:cTn id="151" dur="500"/>
                                        <p:tgtEl>
                                          <p:spTgt spid="10"/>
                                        </p:tgtEl>
                                      </p:cBhvr>
                                    </p:animEffect>
                                    <p:set>
                                      <p:cBhvr>
                                        <p:cTn id="152" dur="1" fill="hold">
                                          <p:stCondLst>
                                            <p:cond delay="499"/>
                                          </p:stCondLst>
                                        </p:cTn>
                                        <p:tgtEl>
                                          <p:spTgt spid="10"/>
                                        </p:tgtEl>
                                        <p:attrNameLst>
                                          <p:attrName>style.visibility</p:attrName>
                                        </p:attrNameLst>
                                      </p:cBhvr>
                                      <p:to>
                                        <p:strVal val="hidden"/>
                                      </p:to>
                                    </p:set>
                                  </p:childTnLst>
                                </p:cTn>
                              </p:par>
                              <p:par>
                                <p:cTn id="153" presetID="10" presetClass="exit" presetSubtype="0" fill="hold" grpId="1" nodeType="withEffect">
                                  <p:stCondLst>
                                    <p:cond delay="0"/>
                                  </p:stCondLst>
                                  <p:childTnLst>
                                    <p:animEffect transition="out" filter="fade">
                                      <p:cBhvr>
                                        <p:cTn id="154" dur="500"/>
                                        <p:tgtEl>
                                          <p:spTgt spid="11"/>
                                        </p:tgtEl>
                                      </p:cBhvr>
                                    </p:animEffect>
                                    <p:set>
                                      <p:cBhvr>
                                        <p:cTn id="155" dur="1" fill="hold">
                                          <p:stCondLst>
                                            <p:cond delay="499"/>
                                          </p:stCondLst>
                                        </p:cTn>
                                        <p:tgtEl>
                                          <p:spTgt spid="11"/>
                                        </p:tgtEl>
                                        <p:attrNameLst>
                                          <p:attrName>style.visibility</p:attrName>
                                        </p:attrNameLst>
                                      </p:cBhvr>
                                      <p:to>
                                        <p:strVal val="hidden"/>
                                      </p:to>
                                    </p:set>
                                  </p:childTnLst>
                                </p:cTn>
                              </p:par>
                              <p:par>
                                <p:cTn id="156" presetID="10" presetClass="exit" presetSubtype="0" fill="hold" grpId="1"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grpId="1" nodeType="withEffect">
                                  <p:stCondLst>
                                    <p:cond delay="0"/>
                                  </p:stCondLst>
                                  <p:childTnLst>
                                    <p:animEffect transition="out" filter="fade">
                                      <p:cBhvr>
                                        <p:cTn id="160" dur="500"/>
                                        <p:tgtEl>
                                          <p:spTgt spid="13"/>
                                        </p:tgtEl>
                                      </p:cBhvr>
                                    </p:animEffect>
                                    <p:set>
                                      <p:cBhvr>
                                        <p:cTn id="161" dur="1" fill="hold">
                                          <p:stCondLst>
                                            <p:cond delay="499"/>
                                          </p:stCondLst>
                                        </p:cTn>
                                        <p:tgtEl>
                                          <p:spTgt spid="13"/>
                                        </p:tgtEl>
                                        <p:attrNameLst>
                                          <p:attrName>style.visibility</p:attrName>
                                        </p:attrNameLst>
                                      </p:cBhvr>
                                      <p:to>
                                        <p:strVal val="hidden"/>
                                      </p:to>
                                    </p:set>
                                  </p:childTnLst>
                                </p:cTn>
                              </p:par>
                              <p:par>
                                <p:cTn id="162" presetID="10" presetClass="exit" presetSubtype="0" fill="hold" grpId="1" nodeType="withEffect">
                                  <p:stCondLst>
                                    <p:cond delay="0"/>
                                  </p:stCondLst>
                                  <p:childTnLst>
                                    <p:animEffect transition="out" filter="fade">
                                      <p:cBhvr>
                                        <p:cTn id="163" dur="500"/>
                                        <p:tgtEl>
                                          <p:spTgt spid="14"/>
                                        </p:tgtEl>
                                      </p:cBhvr>
                                    </p:animEffect>
                                    <p:set>
                                      <p:cBhvr>
                                        <p:cTn id="164" dur="1" fill="hold">
                                          <p:stCondLst>
                                            <p:cond delay="499"/>
                                          </p:stCondLst>
                                        </p:cTn>
                                        <p:tgtEl>
                                          <p:spTgt spid="14"/>
                                        </p:tgtEl>
                                        <p:attrNameLst>
                                          <p:attrName>style.visibility</p:attrName>
                                        </p:attrNameLst>
                                      </p:cBhvr>
                                      <p:to>
                                        <p:strVal val="hidden"/>
                                      </p:to>
                                    </p:set>
                                  </p:childTnLst>
                                </p:cTn>
                              </p:par>
                              <p:par>
                                <p:cTn id="165" presetID="10" presetClass="exit" presetSubtype="0" fill="hold" grpId="1"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grpId="1" nodeType="withEffect">
                                  <p:stCondLst>
                                    <p:cond delay="0"/>
                                  </p:stCondLst>
                                  <p:childTnLst>
                                    <p:animEffect transition="out" filter="fade">
                                      <p:cBhvr>
                                        <p:cTn id="169" dur="500"/>
                                        <p:tgtEl>
                                          <p:spTgt spid="16"/>
                                        </p:tgtEl>
                                      </p:cBhvr>
                                    </p:animEffect>
                                    <p:set>
                                      <p:cBhvr>
                                        <p:cTn id="170" dur="1" fill="hold">
                                          <p:stCondLst>
                                            <p:cond delay="499"/>
                                          </p:stCondLst>
                                        </p:cTn>
                                        <p:tgtEl>
                                          <p:spTgt spid="16"/>
                                        </p:tgtEl>
                                        <p:attrNameLst>
                                          <p:attrName>style.visibility</p:attrName>
                                        </p:attrNameLst>
                                      </p:cBhvr>
                                      <p:to>
                                        <p:strVal val="hidden"/>
                                      </p:to>
                                    </p:set>
                                  </p:childTnLst>
                                </p:cTn>
                              </p:par>
                            </p:childTnLst>
                          </p:cTn>
                        </p:par>
                        <p:par>
                          <p:cTn id="171" fill="hold">
                            <p:stCondLst>
                              <p:cond delay="2500"/>
                            </p:stCondLst>
                            <p:childTnLst>
                              <p:par>
                                <p:cTn id="172" presetID="2" presetClass="entr" presetSubtype="8" fill="hold" grpId="0" nodeType="afterEffect">
                                  <p:stCondLst>
                                    <p:cond delay="0"/>
                                  </p:stCondLst>
                                  <p:childTnLst>
                                    <p:set>
                                      <p:cBhvr>
                                        <p:cTn id="173" dur="1" fill="hold">
                                          <p:stCondLst>
                                            <p:cond delay="0"/>
                                          </p:stCondLst>
                                        </p:cTn>
                                        <p:tgtEl>
                                          <p:spTgt spid="3"/>
                                        </p:tgtEl>
                                        <p:attrNameLst>
                                          <p:attrName>style.visibility</p:attrName>
                                        </p:attrNameLst>
                                      </p:cBhvr>
                                      <p:to>
                                        <p:strVal val="visible"/>
                                      </p:to>
                                    </p:set>
                                    <p:anim calcmode="lin" valueType="num">
                                      <p:cBhvr additive="base">
                                        <p:cTn id="174" dur="500" fill="hold"/>
                                        <p:tgtEl>
                                          <p:spTgt spid="3"/>
                                        </p:tgtEl>
                                        <p:attrNameLst>
                                          <p:attrName>ppt_x</p:attrName>
                                        </p:attrNameLst>
                                      </p:cBhvr>
                                      <p:tavLst>
                                        <p:tav tm="0">
                                          <p:val>
                                            <p:strVal val="0-#ppt_w/2"/>
                                          </p:val>
                                        </p:tav>
                                        <p:tav tm="100000">
                                          <p:val>
                                            <p:strVal val="#ppt_x"/>
                                          </p:val>
                                        </p:tav>
                                      </p:tavLst>
                                    </p:anim>
                                    <p:anim calcmode="lin" valueType="num">
                                      <p:cBhvr additive="base">
                                        <p:cTn id="175" dur="500" fill="hold"/>
                                        <p:tgtEl>
                                          <p:spTgt spid="3"/>
                                        </p:tgtEl>
                                        <p:attrNameLst>
                                          <p:attrName>ppt_y</p:attrName>
                                        </p:attrNameLst>
                                      </p:cBhvr>
                                      <p:tavLst>
                                        <p:tav tm="0">
                                          <p:val>
                                            <p:strVal val="#ppt_y"/>
                                          </p:val>
                                        </p:tav>
                                        <p:tav tm="100000">
                                          <p:val>
                                            <p:strVal val="#ppt_y"/>
                                          </p:val>
                                        </p:tav>
                                      </p:tavLst>
                                    </p:anim>
                                  </p:childTnLst>
                                </p:cTn>
                              </p:par>
                            </p:childTnLst>
                          </p:cTn>
                        </p:par>
                        <p:par>
                          <p:cTn id="176" fill="hold">
                            <p:stCondLst>
                              <p:cond delay="3000"/>
                            </p:stCondLst>
                            <p:childTnLst>
                              <p:par>
                                <p:cTn id="177" presetID="47" presetClass="entr" presetSubtype="0" fill="hold" grpId="0" nodeType="afterEffect">
                                  <p:stCondLst>
                                    <p:cond delay="0"/>
                                  </p:stCondLst>
                                  <p:childTnLst>
                                    <p:set>
                                      <p:cBhvr>
                                        <p:cTn id="178" dur="1" fill="hold">
                                          <p:stCondLst>
                                            <p:cond delay="0"/>
                                          </p:stCondLst>
                                        </p:cTn>
                                        <p:tgtEl>
                                          <p:spTgt spid="5"/>
                                        </p:tgtEl>
                                        <p:attrNameLst>
                                          <p:attrName>style.visibility</p:attrName>
                                        </p:attrNameLst>
                                      </p:cBhvr>
                                      <p:to>
                                        <p:strVal val="visible"/>
                                      </p:to>
                                    </p:set>
                                    <p:animEffect transition="in" filter="fade">
                                      <p:cBhvr>
                                        <p:cTn id="179" dur="1000"/>
                                        <p:tgtEl>
                                          <p:spTgt spid="5"/>
                                        </p:tgtEl>
                                      </p:cBhvr>
                                    </p:animEffect>
                                    <p:anim calcmode="lin" valueType="num">
                                      <p:cBhvr>
                                        <p:cTn id="180" dur="1000" fill="hold"/>
                                        <p:tgtEl>
                                          <p:spTgt spid="5"/>
                                        </p:tgtEl>
                                        <p:attrNameLst>
                                          <p:attrName>ppt_x</p:attrName>
                                        </p:attrNameLst>
                                      </p:cBhvr>
                                      <p:tavLst>
                                        <p:tav tm="0">
                                          <p:val>
                                            <p:strVal val="#ppt_x"/>
                                          </p:val>
                                        </p:tav>
                                        <p:tav tm="100000">
                                          <p:val>
                                            <p:strVal val="#ppt_x"/>
                                          </p:val>
                                        </p:tav>
                                      </p:tavLst>
                                    </p:anim>
                                    <p:anim calcmode="lin" valueType="num">
                                      <p:cBhvr>
                                        <p:cTn id="181" dur="1000" fill="hold"/>
                                        <p:tgtEl>
                                          <p:spTgt spid="5"/>
                                        </p:tgtEl>
                                        <p:attrNameLst>
                                          <p:attrName>ppt_y</p:attrName>
                                        </p:attrNameLst>
                                      </p:cBhvr>
                                      <p:tavLst>
                                        <p:tav tm="0">
                                          <p:val>
                                            <p:strVal val="#ppt_y-.1"/>
                                          </p:val>
                                        </p:tav>
                                        <p:tav tm="100000">
                                          <p:val>
                                            <p:strVal val="#ppt_y"/>
                                          </p:val>
                                        </p:tav>
                                      </p:tavLst>
                                    </p:anim>
                                  </p:childTnLst>
                                </p:cTn>
                              </p:par>
                              <p:par>
                                <p:cTn id="182" presetID="47" presetClass="entr" presetSubtype="0" fill="hold" grpId="0" nodeType="withEffect">
                                  <p:stCondLst>
                                    <p:cond delay="500"/>
                                  </p:stCondLst>
                                  <p:childTnLst>
                                    <p:set>
                                      <p:cBhvr>
                                        <p:cTn id="183" dur="1" fill="hold">
                                          <p:stCondLst>
                                            <p:cond delay="0"/>
                                          </p:stCondLst>
                                        </p:cTn>
                                        <p:tgtEl>
                                          <p:spTgt spid="6"/>
                                        </p:tgtEl>
                                        <p:attrNameLst>
                                          <p:attrName>style.visibility</p:attrName>
                                        </p:attrNameLst>
                                      </p:cBhvr>
                                      <p:to>
                                        <p:strVal val="visible"/>
                                      </p:to>
                                    </p:set>
                                    <p:animEffect transition="in" filter="fade">
                                      <p:cBhvr>
                                        <p:cTn id="184" dur="1000"/>
                                        <p:tgtEl>
                                          <p:spTgt spid="6"/>
                                        </p:tgtEl>
                                      </p:cBhvr>
                                    </p:animEffect>
                                    <p:anim calcmode="lin" valueType="num">
                                      <p:cBhvr>
                                        <p:cTn id="185" dur="1000" fill="hold"/>
                                        <p:tgtEl>
                                          <p:spTgt spid="6"/>
                                        </p:tgtEl>
                                        <p:attrNameLst>
                                          <p:attrName>ppt_x</p:attrName>
                                        </p:attrNameLst>
                                      </p:cBhvr>
                                      <p:tavLst>
                                        <p:tav tm="0">
                                          <p:val>
                                            <p:strVal val="#ppt_x"/>
                                          </p:val>
                                        </p:tav>
                                        <p:tav tm="100000">
                                          <p:val>
                                            <p:strVal val="#ppt_x"/>
                                          </p:val>
                                        </p:tav>
                                      </p:tavLst>
                                    </p:anim>
                                    <p:anim calcmode="lin" valueType="num">
                                      <p:cBhvr>
                                        <p:cTn id="18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87" fill="hold">
                      <p:stCondLst>
                        <p:cond delay="indefinite"/>
                      </p:stCondLst>
                      <p:childTnLst>
                        <p:par>
                          <p:cTn id="188" fill="hold">
                            <p:stCondLst>
                              <p:cond delay="0"/>
                            </p:stCondLst>
                            <p:childTnLst>
                              <p:par>
                                <p:cTn id="189" presetID="2" presetClass="entr" presetSubtype="8" fill="hold" grpId="0" nodeType="clickEffect">
                                  <p:stCondLst>
                                    <p:cond delay="0"/>
                                  </p:stCondLst>
                                  <p:childTnLst>
                                    <p:set>
                                      <p:cBhvr>
                                        <p:cTn id="190" dur="1" fill="hold">
                                          <p:stCondLst>
                                            <p:cond delay="0"/>
                                          </p:stCondLst>
                                        </p:cTn>
                                        <p:tgtEl>
                                          <p:spTgt spid="7"/>
                                        </p:tgtEl>
                                        <p:attrNameLst>
                                          <p:attrName>style.visibility</p:attrName>
                                        </p:attrNameLst>
                                      </p:cBhvr>
                                      <p:to>
                                        <p:strVal val="visible"/>
                                      </p:to>
                                    </p:set>
                                    <p:anim calcmode="lin" valueType="num">
                                      <p:cBhvr additive="base">
                                        <p:cTn id="191" dur="500" fill="hold"/>
                                        <p:tgtEl>
                                          <p:spTgt spid="7"/>
                                        </p:tgtEl>
                                        <p:attrNameLst>
                                          <p:attrName>ppt_x</p:attrName>
                                        </p:attrNameLst>
                                      </p:cBhvr>
                                      <p:tavLst>
                                        <p:tav tm="0">
                                          <p:val>
                                            <p:strVal val="0-#ppt_w/2"/>
                                          </p:val>
                                        </p:tav>
                                        <p:tav tm="100000">
                                          <p:val>
                                            <p:strVal val="#ppt_x"/>
                                          </p:val>
                                        </p:tav>
                                      </p:tavLst>
                                    </p:anim>
                                    <p:anim calcmode="lin" valueType="num">
                                      <p:cBhvr additive="base">
                                        <p:cTn id="192" dur="500" fill="hold"/>
                                        <p:tgtEl>
                                          <p:spTgt spid="7"/>
                                        </p:tgtEl>
                                        <p:attrNameLst>
                                          <p:attrName>ppt_y</p:attrName>
                                        </p:attrNameLst>
                                      </p:cBhvr>
                                      <p:tavLst>
                                        <p:tav tm="0">
                                          <p:val>
                                            <p:strVal val="#ppt_y"/>
                                          </p:val>
                                        </p:tav>
                                        <p:tav tm="100000">
                                          <p:val>
                                            <p:strVal val="#ppt_y"/>
                                          </p:val>
                                        </p:tav>
                                      </p:tavLst>
                                    </p:anim>
                                  </p:childTnLst>
                                </p:cTn>
                              </p:par>
                              <p:par>
                                <p:cTn id="193" presetID="2" presetClass="entr" presetSubtype="2" fill="hold" grpId="0" nodeType="withEffect">
                                  <p:stCondLst>
                                    <p:cond delay="0"/>
                                  </p:stCondLst>
                                  <p:childTnLst>
                                    <p:set>
                                      <p:cBhvr>
                                        <p:cTn id="194" dur="1" fill="hold">
                                          <p:stCondLst>
                                            <p:cond delay="0"/>
                                          </p:stCondLst>
                                        </p:cTn>
                                        <p:tgtEl>
                                          <p:spTgt spid="8"/>
                                        </p:tgtEl>
                                        <p:attrNameLst>
                                          <p:attrName>style.visibility</p:attrName>
                                        </p:attrNameLst>
                                      </p:cBhvr>
                                      <p:to>
                                        <p:strVal val="visible"/>
                                      </p:to>
                                    </p:set>
                                    <p:anim calcmode="lin" valueType="num">
                                      <p:cBhvr additive="base">
                                        <p:cTn id="195" dur="500" fill="hold"/>
                                        <p:tgtEl>
                                          <p:spTgt spid="8"/>
                                        </p:tgtEl>
                                        <p:attrNameLst>
                                          <p:attrName>ppt_x</p:attrName>
                                        </p:attrNameLst>
                                      </p:cBhvr>
                                      <p:tavLst>
                                        <p:tav tm="0">
                                          <p:val>
                                            <p:strVal val="1+#ppt_w/2"/>
                                          </p:val>
                                        </p:tav>
                                        <p:tav tm="100000">
                                          <p:val>
                                            <p:strVal val="#ppt_x"/>
                                          </p:val>
                                        </p:tav>
                                      </p:tavLst>
                                    </p:anim>
                                    <p:anim calcmode="lin" valueType="num">
                                      <p:cBhvr additive="base">
                                        <p:cTn id="196"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97" fill="hold">
                      <p:stCondLst>
                        <p:cond delay="indefinite"/>
                      </p:stCondLst>
                      <p:childTnLst>
                        <p:par>
                          <p:cTn id="198" fill="hold">
                            <p:stCondLst>
                              <p:cond delay="0"/>
                            </p:stCondLst>
                            <p:childTnLst>
                              <p:par>
                                <p:cTn id="199" presetID="23" presetClass="exit" presetSubtype="544" fill="hold" grpId="1" nodeType="clickEffect">
                                  <p:stCondLst>
                                    <p:cond delay="0"/>
                                  </p:stCondLst>
                                  <p:childTnLst>
                                    <p:anim calcmode="lin" valueType="num">
                                      <p:cBhvr>
                                        <p:cTn id="200" dur="500"/>
                                        <p:tgtEl>
                                          <p:spTgt spid="3"/>
                                        </p:tgtEl>
                                        <p:attrNameLst>
                                          <p:attrName>ppt_w</p:attrName>
                                        </p:attrNameLst>
                                      </p:cBhvr>
                                      <p:tavLst>
                                        <p:tav tm="0">
                                          <p:val>
                                            <p:strVal val="ppt_w"/>
                                          </p:val>
                                        </p:tav>
                                        <p:tav tm="100000">
                                          <p:val>
                                            <p:fltVal val="0"/>
                                          </p:val>
                                        </p:tav>
                                      </p:tavLst>
                                    </p:anim>
                                    <p:anim calcmode="lin" valueType="num">
                                      <p:cBhvr>
                                        <p:cTn id="201" dur="500"/>
                                        <p:tgtEl>
                                          <p:spTgt spid="3"/>
                                        </p:tgtEl>
                                        <p:attrNameLst>
                                          <p:attrName>ppt_h</p:attrName>
                                        </p:attrNameLst>
                                      </p:cBhvr>
                                      <p:tavLst>
                                        <p:tav tm="0">
                                          <p:val>
                                            <p:strVal val="ppt_h"/>
                                          </p:val>
                                        </p:tav>
                                        <p:tav tm="100000">
                                          <p:val>
                                            <p:fltVal val="0"/>
                                          </p:val>
                                        </p:tav>
                                      </p:tavLst>
                                    </p:anim>
                                    <p:anim calcmode="lin" valueType="num">
                                      <p:cBhvr>
                                        <p:cTn id="202" dur="500"/>
                                        <p:tgtEl>
                                          <p:spTgt spid="3"/>
                                        </p:tgtEl>
                                        <p:attrNameLst>
                                          <p:attrName>ppt_x</p:attrName>
                                        </p:attrNameLst>
                                      </p:cBhvr>
                                      <p:tavLst>
                                        <p:tav tm="0">
                                          <p:val>
                                            <p:strVal val="ppt_x"/>
                                          </p:val>
                                        </p:tav>
                                        <p:tav tm="100000">
                                          <p:val>
                                            <p:fltVal val="0.5"/>
                                          </p:val>
                                        </p:tav>
                                      </p:tavLst>
                                    </p:anim>
                                    <p:anim calcmode="lin" valueType="num">
                                      <p:cBhvr>
                                        <p:cTn id="203" dur="500"/>
                                        <p:tgtEl>
                                          <p:spTgt spid="3"/>
                                        </p:tgtEl>
                                        <p:attrNameLst>
                                          <p:attrName>ppt_y</p:attrName>
                                        </p:attrNameLst>
                                      </p:cBhvr>
                                      <p:tavLst>
                                        <p:tav tm="0">
                                          <p:val>
                                            <p:strVal val="ppt_y"/>
                                          </p:val>
                                        </p:tav>
                                        <p:tav tm="100000">
                                          <p:val>
                                            <p:fltVal val="0.5"/>
                                          </p:val>
                                        </p:tav>
                                      </p:tavLst>
                                    </p:anim>
                                    <p:set>
                                      <p:cBhvr>
                                        <p:cTn id="204" dur="1" fill="hold">
                                          <p:stCondLst>
                                            <p:cond delay="499"/>
                                          </p:stCondLst>
                                        </p:cTn>
                                        <p:tgtEl>
                                          <p:spTgt spid="3"/>
                                        </p:tgtEl>
                                        <p:attrNameLst>
                                          <p:attrName>style.visibility</p:attrName>
                                        </p:attrNameLst>
                                      </p:cBhvr>
                                      <p:to>
                                        <p:strVal val="hidden"/>
                                      </p:to>
                                    </p:set>
                                  </p:childTnLst>
                                </p:cTn>
                              </p:par>
                              <p:par>
                                <p:cTn id="205" presetID="23" presetClass="exit" presetSubtype="544" fill="hold" grpId="1" nodeType="withEffect">
                                  <p:stCondLst>
                                    <p:cond delay="0"/>
                                  </p:stCondLst>
                                  <p:childTnLst>
                                    <p:anim calcmode="lin" valueType="num">
                                      <p:cBhvr>
                                        <p:cTn id="206" dur="500"/>
                                        <p:tgtEl>
                                          <p:spTgt spid="5"/>
                                        </p:tgtEl>
                                        <p:attrNameLst>
                                          <p:attrName>ppt_w</p:attrName>
                                        </p:attrNameLst>
                                      </p:cBhvr>
                                      <p:tavLst>
                                        <p:tav tm="0">
                                          <p:val>
                                            <p:strVal val="ppt_w"/>
                                          </p:val>
                                        </p:tav>
                                        <p:tav tm="100000">
                                          <p:val>
                                            <p:fltVal val="0"/>
                                          </p:val>
                                        </p:tav>
                                      </p:tavLst>
                                    </p:anim>
                                    <p:anim calcmode="lin" valueType="num">
                                      <p:cBhvr>
                                        <p:cTn id="207" dur="500"/>
                                        <p:tgtEl>
                                          <p:spTgt spid="5"/>
                                        </p:tgtEl>
                                        <p:attrNameLst>
                                          <p:attrName>ppt_h</p:attrName>
                                        </p:attrNameLst>
                                      </p:cBhvr>
                                      <p:tavLst>
                                        <p:tav tm="0">
                                          <p:val>
                                            <p:strVal val="ppt_h"/>
                                          </p:val>
                                        </p:tav>
                                        <p:tav tm="100000">
                                          <p:val>
                                            <p:fltVal val="0"/>
                                          </p:val>
                                        </p:tav>
                                      </p:tavLst>
                                    </p:anim>
                                    <p:anim calcmode="lin" valueType="num">
                                      <p:cBhvr>
                                        <p:cTn id="208" dur="500"/>
                                        <p:tgtEl>
                                          <p:spTgt spid="5"/>
                                        </p:tgtEl>
                                        <p:attrNameLst>
                                          <p:attrName>ppt_x</p:attrName>
                                        </p:attrNameLst>
                                      </p:cBhvr>
                                      <p:tavLst>
                                        <p:tav tm="0">
                                          <p:val>
                                            <p:strVal val="ppt_x"/>
                                          </p:val>
                                        </p:tav>
                                        <p:tav tm="100000">
                                          <p:val>
                                            <p:fltVal val="0.5"/>
                                          </p:val>
                                        </p:tav>
                                      </p:tavLst>
                                    </p:anim>
                                    <p:anim calcmode="lin" valueType="num">
                                      <p:cBhvr>
                                        <p:cTn id="209" dur="500"/>
                                        <p:tgtEl>
                                          <p:spTgt spid="5"/>
                                        </p:tgtEl>
                                        <p:attrNameLst>
                                          <p:attrName>ppt_y</p:attrName>
                                        </p:attrNameLst>
                                      </p:cBhvr>
                                      <p:tavLst>
                                        <p:tav tm="0">
                                          <p:val>
                                            <p:strVal val="ppt_y"/>
                                          </p:val>
                                        </p:tav>
                                        <p:tav tm="100000">
                                          <p:val>
                                            <p:fltVal val="0.5"/>
                                          </p:val>
                                        </p:tav>
                                      </p:tavLst>
                                    </p:anim>
                                    <p:set>
                                      <p:cBhvr>
                                        <p:cTn id="210" dur="1" fill="hold">
                                          <p:stCondLst>
                                            <p:cond delay="499"/>
                                          </p:stCondLst>
                                        </p:cTn>
                                        <p:tgtEl>
                                          <p:spTgt spid="5"/>
                                        </p:tgtEl>
                                        <p:attrNameLst>
                                          <p:attrName>style.visibility</p:attrName>
                                        </p:attrNameLst>
                                      </p:cBhvr>
                                      <p:to>
                                        <p:strVal val="hidden"/>
                                      </p:to>
                                    </p:set>
                                  </p:childTnLst>
                                </p:cTn>
                              </p:par>
                              <p:par>
                                <p:cTn id="211" presetID="23" presetClass="exit" presetSubtype="544" fill="hold" grpId="1" nodeType="withEffect">
                                  <p:stCondLst>
                                    <p:cond delay="0"/>
                                  </p:stCondLst>
                                  <p:childTnLst>
                                    <p:anim calcmode="lin" valueType="num">
                                      <p:cBhvr>
                                        <p:cTn id="212" dur="500"/>
                                        <p:tgtEl>
                                          <p:spTgt spid="6"/>
                                        </p:tgtEl>
                                        <p:attrNameLst>
                                          <p:attrName>ppt_w</p:attrName>
                                        </p:attrNameLst>
                                      </p:cBhvr>
                                      <p:tavLst>
                                        <p:tav tm="0">
                                          <p:val>
                                            <p:strVal val="ppt_w"/>
                                          </p:val>
                                        </p:tav>
                                        <p:tav tm="100000">
                                          <p:val>
                                            <p:fltVal val="0"/>
                                          </p:val>
                                        </p:tav>
                                      </p:tavLst>
                                    </p:anim>
                                    <p:anim calcmode="lin" valueType="num">
                                      <p:cBhvr>
                                        <p:cTn id="213" dur="500"/>
                                        <p:tgtEl>
                                          <p:spTgt spid="6"/>
                                        </p:tgtEl>
                                        <p:attrNameLst>
                                          <p:attrName>ppt_h</p:attrName>
                                        </p:attrNameLst>
                                      </p:cBhvr>
                                      <p:tavLst>
                                        <p:tav tm="0">
                                          <p:val>
                                            <p:strVal val="ppt_h"/>
                                          </p:val>
                                        </p:tav>
                                        <p:tav tm="100000">
                                          <p:val>
                                            <p:fltVal val="0"/>
                                          </p:val>
                                        </p:tav>
                                      </p:tavLst>
                                    </p:anim>
                                    <p:anim calcmode="lin" valueType="num">
                                      <p:cBhvr>
                                        <p:cTn id="214" dur="500"/>
                                        <p:tgtEl>
                                          <p:spTgt spid="6"/>
                                        </p:tgtEl>
                                        <p:attrNameLst>
                                          <p:attrName>ppt_x</p:attrName>
                                        </p:attrNameLst>
                                      </p:cBhvr>
                                      <p:tavLst>
                                        <p:tav tm="0">
                                          <p:val>
                                            <p:strVal val="ppt_x"/>
                                          </p:val>
                                        </p:tav>
                                        <p:tav tm="100000">
                                          <p:val>
                                            <p:fltVal val="0.5"/>
                                          </p:val>
                                        </p:tav>
                                      </p:tavLst>
                                    </p:anim>
                                    <p:anim calcmode="lin" valueType="num">
                                      <p:cBhvr>
                                        <p:cTn id="215" dur="500"/>
                                        <p:tgtEl>
                                          <p:spTgt spid="6"/>
                                        </p:tgtEl>
                                        <p:attrNameLst>
                                          <p:attrName>ppt_y</p:attrName>
                                        </p:attrNameLst>
                                      </p:cBhvr>
                                      <p:tavLst>
                                        <p:tav tm="0">
                                          <p:val>
                                            <p:strVal val="ppt_y"/>
                                          </p:val>
                                        </p:tav>
                                        <p:tav tm="100000">
                                          <p:val>
                                            <p:fltVal val="0.5"/>
                                          </p:val>
                                        </p:tav>
                                      </p:tavLst>
                                    </p:anim>
                                    <p:set>
                                      <p:cBhvr>
                                        <p:cTn id="216" dur="1" fill="hold">
                                          <p:stCondLst>
                                            <p:cond delay="499"/>
                                          </p:stCondLst>
                                        </p:cTn>
                                        <p:tgtEl>
                                          <p:spTgt spid="6"/>
                                        </p:tgtEl>
                                        <p:attrNameLst>
                                          <p:attrName>style.visibility</p:attrName>
                                        </p:attrNameLst>
                                      </p:cBhvr>
                                      <p:to>
                                        <p:strVal val="hidden"/>
                                      </p:to>
                                    </p:set>
                                  </p:childTnLst>
                                </p:cTn>
                              </p:par>
                              <p:par>
                                <p:cTn id="217" presetID="23" presetClass="exit" presetSubtype="544" fill="hold" grpId="1" nodeType="withEffect">
                                  <p:stCondLst>
                                    <p:cond delay="0"/>
                                  </p:stCondLst>
                                  <p:childTnLst>
                                    <p:anim calcmode="lin" valueType="num">
                                      <p:cBhvr>
                                        <p:cTn id="218" dur="500"/>
                                        <p:tgtEl>
                                          <p:spTgt spid="2"/>
                                        </p:tgtEl>
                                        <p:attrNameLst>
                                          <p:attrName>ppt_w</p:attrName>
                                        </p:attrNameLst>
                                      </p:cBhvr>
                                      <p:tavLst>
                                        <p:tav tm="0">
                                          <p:val>
                                            <p:strVal val="ppt_w"/>
                                          </p:val>
                                        </p:tav>
                                        <p:tav tm="100000">
                                          <p:val>
                                            <p:fltVal val="0"/>
                                          </p:val>
                                        </p:tav>
                                      </p:tavLst>
                                    </p:anim>
                                    <p:anim calcmode="lin" valueType="num">
                                      <p:cBhvr>
                                        <p:cTn id="219" dur="500"/>
                                        <p:tgtEl>
                                          <p:spTgt spid="2"/>
                                        </p:tgtEl>
                                        <p:attrNameLst>
                                          <p:attrName>ppt_h</p:attrName>
                                        </p:attrNameLst>
                                      </p:cBhvr>
                                      <p:tavLst>
                                        <p:tav tm="0">
                                          <p:val>
                                            <p:strVal val="ppt_h"/>
                                          </p:val>
                                        </p:tav>
                                        <p:tav tm="100000">
                                          <p:val>
                                            <p:fltVal val="0"/>
                                          </p:val>
                                        </p:tav>
                                      </p:tavLst>
                                    </p:anim>
                                    <p:anim calcmode="lin" valueType="num">
                                      <p:cBhvr>
                                        <p:cTn id="220" dur="500"/>
                                        <p:tgtEl>
                                          <p:spTgt spid="2"/>
                                        </p:tgtEl>
                                        <p:attrNameLst>
                                          <p:attrName>ppt_x</p:attrName>
                                        </p:attrNameLst>
                                      </p:cBhvr>
                                      <p:tavLst>
                                        <p:tav tm="0">
                                          <p:val>
                                            <p:strVal val="ppt_x"/>
                                          </p:val>
                                        </p:tav>
                                        <p:tav tm="100000">
                                          <p:val>
                                            <p:fltVal val="0.5"/>
                                          </p:val>
                                        </p:tav>
                                      </p:tavLst>
                                    </p:anim>
                                    <p:anim calcmode="lin" valueType="num">
                                      <p:cBhvr>
                                        <p:cTn id="221" dur="500"/>
                                        <p:tgtEl>
                                          <p:spTgt spid="2"/>
                                        </p:tgtEl>
                                        <p:attrNameLst>
                                          <p:attrName>ppt_y</p:attrName>
                                        </p:attrNameLst>
                                      </p:cBhvr>
                                      <p:tavLst>
                                        <p:tav tm="0">
                                          <p:val>
                                            <p:strVal val="ppt_y"/>
                                          </p:val>
                                        </p:tav>
                                        <p:tav tm="100000">
                                          <p:val>
                                            <p:fltVal val="0.5"/>
                                          </p:val>
                                        </p:tav>
                                      </p:tavLst>
                                    </p:anim>
                                    <p:set>
                                      <p:cBhvr>
                                        <p:cTn id="222" dur="1" fill="hold">
                                          <p:stCondLst>
                                            <p:cond delay="499"/>
                                          </p:stCondLst>
                                        </p:cTn>
                                        <p:tgtEl>
                                          <p:spTgt spid="2"/>
                                        </p:tgtEl>
                                        <p:attrNameLst>
                                          <p:attrName>style.visibility</p:attrName>
                                        </p:attrNameLst>
                                      </p:cBhvr>
                                      <p:to>
                                        <p:strVal val="hidden"/>
                                      </p:to>
                                    </p:set>
                                  </p:childTnLst>
                                </p:cTn>
                              </p:par>
                            </p:childTnLst>
                          </p:cTn>
                        </p:par>
                        <p:par>
                          <p:cTn id="223" fill="hold">
                            <p:stCondLst>
                              <p:cond delay="500"/>
                            </p:stCondLst>
                            <p:childTnLst>
                              <p:par>
                                <p:cTn id="224" presetID="22" presetClass="entr" presetSubtype="4" fill="hold" grpId="0" nodeType="afterEffect">
                                  <p:stCondLst>
                                    <p:cond delay="0"/>
                                  </p:stCondLst>
                                  <p:childTnLst>
                                    <p:set>
                                      <p:cBhvr>
                                        <p:cTn id="225" dur="1" fill="hold">
                                          <p:stCondLst>
                                            <p:cond delay="0"/>
                                          </p:stCondLst>
                                        </p:cTn>
                                        <p:tgtEl>
                                          <p:spTgt spid="23"/>
                                        </p:tgtEl>
                                        <p:attrNameLst>
                                          <p:attrName>style.visibility</p:attrName>
                                        </p:attrNameLst>
                                      </p:cBhvr>
                                      <p:to>
                                        <p:strVal val="visible"/>
                                      </p:to>
                                    </p:set>
                                    <p:animEffect transition="in" filter="wipe(down)">
                                      <p:cBhvr>
                                        <p:cTn id="226" dur="750"/>
                                        <p:tgtEl>
                                          <p:spTgt spid="23"/>
                                        </p:tgtEl>
                                      </p:cBhvr>
                                    </p:animEffect>
                                  </p:childTnLst>
                                </p:cTn>
                              </p:par>
                              <p:par>
                                <p:cTn id="227" presetID="18" presetClass="emph" presetSubtype="0" fill="hold" grpId="1" nodeType="withEffect">
                                  <p:stCondLst>
                                    <p:cond delay="0"/>
                                  </p:stCondLst>
                                  <p:childTnLst>
                                    <p:set>
                                      <p:cBhvr override="childStyle">
                                        <p:cTn id="228" dur="750" fill="hold"/>
                                        <p:tgtEl>
                                          <p:spTgt spid="23"/>
                                        </p:tgtEl>
                                        <p:attrNameLst>
                                          <p:attrName>style.textDecorationUnderline</p:attrName>
                                        </p:attrNameLst>
                                      </p:cBhvr>
                                      <p:to>
                                        <p:strVal val="true"/>
                                      </p:to>
                                    </p:set>
                                  </p:childTnLst>
                                </p:cTn>
                              </p:par>
                              <p:par>
                                <p:cTn id="229" presetID="22" presetClass="entr" presetSubtype="4" fill="hold" grpId="0" nodeType="withEffect">
                                  <p:stCondLst>
                                    <p:cond delay="500"/>
                                  </p:stCondLst>
                                  <p:childTnLst>
                                    <p:set>
                                      <p:cBhvr>
                                        <p:cTn id="230" dur="1" fill="hold">
                                          <p:stCondLst>
                                            <p:cond delay="0"/>
                                          </p:stCondLst>
                                        </p:cTn>
                                        <p:tgtEl>
                                          <p:spTgt spid="24"/>
                                        </p:tgtEl>
                                        <p:attrNameLst>
                                          <p:attrName>style.visibility</p:attrName>
                                        </p:attrNameLst>
                                      </p:cBhvr>
                                      <p:to>
                                        <p:strVal val="visible"/>
                                      </p:to>
                                    </p:set>
                                    <p:animEffect transition="in" filter="wipe(down)">
                                      <p:cBhvr>
                                        <p:cTn id="231" dur="7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5" grpId="1"/>
      <p:bldP spid="25" grpId="2"/>
      <p:bldP spid="21" grpId="0"/>
      <p:bldP spid="21" grpId="1"/>
      <p:bldP spid="21" grpId="2"/>
      <p:bldP spid="3074" grpId="1"/>
      <p:bldP spid="27" grpId="0"/>
      <p:bldP spid="28" grpId="0"/>
      <p:bldP spid="29" grpId="0"/>
      <p:bldP spid="30" grpId="0"/>
      <p:bldP spid="31" grpId="0"/>
      <p:bldP spid="3072" grpId="0"/>
      <p:bldP spid="3073" grpId="0"/>
      <p:bldP spid="23" grpId="0"/>
      <p:bldP spid="23" grpId="1"/>
      <p:bldP spid="17" grpId="0"/>
      <p:bldP spid="5" grpId="0"/>
      <p:bldP spid="5" grpId="1"/>
      <p:bldP spid="6" grpId="0"/>
      <p:bldP spid="6" grpId="1"/>
      <p:bldP spid="2" grpId="0"/>
      <p:bldP spid="2" grpId="1"/>
      <p:bldP spid="3" grpId="0"/>
      <p:bldP spid="3" grpId="1"/>
      <p:bldP spid="7" grpId="0"/>
      <p:bldP spid="8" grpId="0"/>
      <p:bldP spid="4" grpId="0"/>
      <p:bldP spid="4" grpId="1"/>
      <p:bldP spid="4"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8" grpId="0"/>
      <p:bldP spid="18" grpId="1"/>
      <p:bldP spid="19" grpId="0"/>
      <p:bldP spid="19" grpId="1"/>
      <p:bldP spid="20" grpId="0"/>
      <p:bldP spid="20" grpId="1"/>
      <p:bldP spid="20" grpId="2"/>
      <p:bldP spid="22" grpId="0"/>
      <p:bldP spid="22" grpId="1"/>
      <p:bldP spid="26" grpId="0"/>
      <p:bldP spid="26" grpId="1"/>
      <p:bldP spid="24" grpId="0"/>
      <p:bldP spid="3075" grpId="0" animBg="1"/>
      <p:bldP spid="3075"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useBgFill="1">
        <p:nvSpPr>
          <p:cNvPr id="4" name="Rectangle 3">
            <a:extLst>
              <a:ext uri="{FF2B5EF4-FFF2-40B4-BE49-F238E27FC236}">
                <a16:creationId xmlns:a16="http://schemas.microsoft.com/office/drawing/2014/main" id="{04772508-131A-C4F9-692C-E865A36913FD}"/>
              </a:ext>
            </a:extLst>
          </p:cNvPr>
          <p:cNvSpPr/>
          <p:nvPr/>
        </p:nvSpPr>
        <p:spPr bwMode="white">
          <a:xfrm>
            <a:off x="1" y="1"/>
            <a:ext cx="4572000" cy="3429000"/>
          </a:xfrm>
          <a:custGeom>
            <a:avLst/>
            <a:gdLst>
              <a:gd name="connsiteX0" fmla="*/ 0 w 4572000"/>
              <a:gd name="connsiteY0" fmla="*/ 0 h 3429000"/>
              <a:gd name="connsiteX1" fmla="*/ 4572000 w 4572000"/>
              <a:gd name="connsiteY1" fmla="*/ 0 h 3429000"/>
              <a:gd name="connsiteX2" fmla="*/ 4572000 w 4572000"/>
              <a:gd name="connsiteY2" fmla="*/ 3429000 h 3429000"/>
              <a:gd name="connsiteX3" fmla="*/ 0 w 4572000"/>
              <a:gd name="connsiteY3" fmla="*/ 3429000 h 3429000"/>
              <a:gd name="connsiteX4" fmla="*/ 0 w 4572000"/>
              <a:gd name="connsiteY4" fmla="*/ 0 h 3429000"/>
              <a:gd name="connsiteX0" fmla="*/ 0 w 4572000"/>
              <a:gd name="connsiteY0" fmla="*/ 0 h 3429000"/>
              <a:gd name="connsiteX1" fmla="*/ 4572000 w 4572000"/>
              <a:gd name="connsiteY1" fmla="*/ 0 h 3429000"/>
              <a:gd name="connsiteX2" fmla="*/ 0 w 4572000"/>
              <a:gd name="connsiteY2" fmla="*/ 3429000 h 3429000"/>
              <a:gd name="connsiteX3" fmla="*/ 0 w 4572000"/>
              <a:gd name="connsiteY3" fmla="*/ 0 h 3429000"/>
            </a:gdLst>
            <a:ahLst/>
            <a:cxnLst>
              <a:cxn ang="0">
                <a:pos x="connsiteX0" y="connsiteY0"/>
              </a:cxn>
              <a:cxn ang="0">
                <a:pos x="connsiteX1" y="connsiteY1"/>
              </a:cxn>
              <a:cxn ang="0">
                <a:pos x="connsiteX2" y="connsiteY2"/>
              </a:cxn>
              <a:cxn ang="0">
                <a:pos x="connsiteX3" y="connsiteY3"/>
              </a:cxn>
            </a:cxnLst>
            <a:rect l="l" t="t" r="r" b="b"/>
            <a:pathLst>
              <a:path w="4572000" h="3429000">
                <a:moveTo>
                  <a:pt x="0" y="0"/>
                </a:moveTo>
                <a:lnTo>
                  <a:pt x="4572000" y="0"/>
                </a:lnTo>
                <a:lnTo>
                  <a:pt x="0" y="3429000"/>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useBgFill="1">
        <p:nvSpPr>
          <p:cNvPr id="5" name="Rectangle 4">
            <a:extLst>
              <a:ext uri="{FF2B5EF4-FFF2-40B4-BE49-F238E27FC236}">
                <a16:creationId xmlns:a16="http://schemas.microsoft.com/office/drawing/2014/main" id="{9E3176EE-64BE-AC3F-7ED4-E9ECE424BF45}"/>
              </a:ext>
            </a:extLst>
          </p:cNvPr>
          <p:cNvSpPr/>
          <p:nvPr/>
        </p:nvSpPr>
        <p:spPr bwMode="white">
          <a:xfrm>
            <a:off x="0" y="3429000"/>
            <a:ext cx="4572000" cy="3429000"/>
          </a:xfrm>
          <a:custGeom>
            <a:avLst/>
            <a:gdLst>
              <a:gd name="connsiteX0" fmla="*/ 0 w 4572000"/>
              <a:gd name="connsiteY0" fmla="*/ 0 h 3429000"/>
              <a:gd name="connsiteX1" fmla="*/ 4572000 w 4572000"/>
              <a:gd name="connsiteY1" fmla="*/ 0 h 3429000"/>
              <a:gd name="connsiteX2" fmla="*/ 4572000 w 4572000"/>
              <a:gd name="connsiteY2" fmla="*/ 3429000 h 3429000"/>
              <a:gd name="connsiteX3" fmla="*/ 0 w 4572000"/>
              <a:gd name="connsiteY3" fmla="*/ 3429000 h 3429000"/>
              <a:gd name="connsiteX4" fmla="*/ 0 w 4572000"/>
              <a:gd name="connsiteY4" fmla="*/ 0 h 3429000"/>
              <a:gd name="connsiteX0" fmla="*/ 0 w 4572000"/>
              <a:gd name="connsiteY0" fmla="*/ 0 h 3429000"/>
              <a:gd name="connsiteX1" fmla="*/ 4572000 w 4572000"/>
              <a:gd name="connsiteY1" fmla="*/ 3429000 h 3429000"/>
              <a:gd name="connsiteX2" fmla="*/ 0 w 4572000"/>
              <a:gd name="connsiteY2" fmla="*/ 3429000 h 3429000"/>
              <a:gd name="connsiteX3" fmla="*/ 0 w 4572000"/>
              <a:gd name="connsiteY3" fmla="*/ 0 h 3429000"/>
            </a:gdLst>
            <a:ahLst/>
            <a:cxnLst>
              <a:cxn ang="0">
                <a:pos x="connsiteX0" y="connsiteY0"/>
              </a:cxn>
              <a:cxn ang="0">
                <a:pos x="connsiteX1" y="connsiteY1"/>
              </a:cxn>
              <a:cxn ang="0">
                <a:pos x="connsiteX2" y="connsiteY2"/>
              </a:cxn>
              <a:cxn ang="0">
                <a:pos x="connsiteX3" y="connsiteY3"/>
              </a:cxn>
            </a:cxnLst>
            <a:rect l="l" t="t" r="r" b="b"/>
            <a:pathLst>
              <a:path w="4572000" h="3429000">
                <a:moveTo>
                  <a:pt x="0" y="0"/>
                </a:moveTo>
                <a:lnTo>
                  <a:pt x="4572000" y="3429000"/>
                </a:lnTo>
                <a:lnTo>
                  <a:pt x="0" y="3429000"/>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useBgFill="1">
        <p:nvSpPr>
          <p:cNvPr id="6" name="Rectangle 5">
            <a:extLst>
              <a:ext uri="{FF2B5EF4-FFF2-40B4-BE49-F238E27FC236}">
                <a16:creationId xmlns:a16="http://schemas.microsoft.com/office/drawing/2014/main" id="{F04A2E45-8E41-A196-B582-AD65723C890C}"/>
              </a:ext>
            </a:extLst>
          </p:cNvPr>
          <p:cNvSpPr/>
          <p:nvPr/>
        </p:nvSpPr>
        <p:spPr bwMode="white">
          <a:xfrm>
            <a:off x="4572000" y="3429000"/>
            <a:ext cx="4572000" cy="3429000"/>
          </a:xfrm>
          <a:custGeom>
            <a:avLst/>
            <a:gdLst>
              <a:gd name="connsiteX0" fmla="*/ 0 w 4572000"/>
              <a:gd name="connsiteY0" fmla="*/ 0 h 3429000"/>
              <a:gd name="connsiteX1" fmla="*/ 4572000 w 4572000"/>
              <a:gd name="connsiteY1" fmla="*/ 0 h 3429000"/>
              <a:gd name="connsiteX2" fmla="*/ 4572000 w 4572000"/>
              <a:gd name="connsiteY2" fmla="*/ 3429000 h 3429000"/>
              <a:gd name="connsiteX3" fmla="*/ 0 w 4572000"/>
              <a:gd name="connsiteY3" fmla="*/ 3429000 h 3429000"/>
              <a:gd name="connsiteX4" fmla="*/ 0 w 4572000"/>
              <a:gd name="connsiteY4" fmla="*/ 0 h 3429000"/>
              <a:gd name="connsiteX0" fmla="*/ 0 w 4572000"/>
              <a:gd name="connsiteY0" fmla="*/ 3429000 h 3429000"/>
              <a:gd name="connsiteX1" fmla="*/ 4572000 w 4572000"/>
              <a:gd name="connsiteY1" fmla="*/ 0 h 3429000"/>
              <a:gd name="connsiteX2" fmla="*/ 4572000 w 4572000"/>
              <a:gd name="connsiteY2" fmla="*/ 3429000 h 3429000"/>
              <a:gd name="connsiteX3" fmla="*/ 0 w 4572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4572000" h="3429000">
                <a:moveTo>
                  <a:pt x="0" y="3429000"/>
                </a:moveTo>
                <a:lnTo>
                  <a:pt x="4572000" y="0"/>
                </a:lnTo>
                <a:lnTo>
                  <a:pt x="4572000" y="3429000"/>
                </a:lnTo>
                <a:lnTo>
                  <a:pt x="0" y="3429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useBgFill="1">
        <p:nvSpPr>
          <p:cNvPr id="7" name="Rectangle 6">
            <a:extLst>
              <a:ext uri="{FF2B5EF4-FFF2-40B4-BE49-F238E27FC236}">
                <a16:creationId xmlns:a16="http://schemas.microsoft.com/office/drawing/2014/main" id="{379F3127-B954-D97C-6F9C-B2739CFED721}"/>
              </a:ext>
            </a:extLst>
          </p:cNvPr>
          <p:cNvSpPr/>
          <p:nvPr/>
        </p:nvSpPr>
        <p:spPr bwMode="white">
          <a:xfrm>
            <a:off x="4572000" y="0"/>
            <a:ext cx="4572000" cy="3429000"/>
          </a:xfrm>
          <a:custGeom>
            <a:avLst/>
            <a:gdLst>
              <a:gd name="connsiteX0" fmla="*/ 0 w 4572000"/>
              <a:gd name="connsiteY0" fmla="*/ 0 h 3429000"/>
              <a:gd name="connsiteX1" fmla="*/ 4572000 w 4572000"/>
              <a:gd name="connsiteY1" fmla="*/ 0 h 3429000"/>
              <a:gd name="connsiteX2" fmla="*/ 4572000 w 4572000"/>
              <a:gd name="connsiteY2" fmla="*/ 3429000 h 3429000"/>
              <a:gd name="connsiteX3" fmla="*/ 0 w 4572000"/>
              <a:gd name="connsiteY3" fmla="*/ 3429000 h 3429000"/>
              <a:gd name="connsiteX4" fmla="*/ 0 w 4572000"/>
              <a:gd name="connsiteY4" fmla="*/ 0 h 3429000"/>
              <a:gd name="connsiteX0" fmla="*/ 0 w 4572000"/>
              <a:gd name="connsiteY0" fmla="*/ 0 h 3429000"/>
              <a:gd name="connsiteX1" fmla="*/ 4572000 w 4572000"/>
              <a:gd name="connsiteY1" fmla="*/ 0 h 3429000"/>
              <a:gd name="connsiteX2" fmla="*/ 4572000 w 4572000"/>
              <a:gd name="connsiteY2" fmla="*/ 3429000 h 3429000"/>
              <a:gd name="connsiteX3" fmla="*/ 0 w 4572000"/>
              <a:gd name="connsiteY3" fmla="*/ 0 h 3429000"/>
            </a:gdLst>
            <a:ahLst/>
            <a:cxnLst>
              <a:cxn ang="0">
                <a:pos x="connsiteX0" y="connsiteY0"/>
              </a:cxn>
              <a:cxn ang="0">
                <a:pos x="connsiteX1" y="connsiteY1"/>
              </a:cxn>
              <a:cxn ang="0">
                <a:pos x="connsiteX2" y="connsiteY2"/>
              </a:cxn>
              <a:cxn ang="0">
                <a:pos x="connsiteX3" y="connsiteY3"/>
              </a:cxn>
            </a:cxnLst>
            <a:rect l="l" t="t" r="r" b="b"/>
            <a:pathLst>
              <a:path w="4572000" h="3429000">
                <a:moveTo>
                  <a:pt x="0" y="0"/>
                </a:moveTo>
                <a:lnTo>
                  <a:pt x="4572000" y="0"/>
                </a:lnTo>
                <a:lnTo>
                  <a:pt x="4572000" y="3429000"/>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useBgFill="1">
        <p:nvSpPr>
          <p:cNvPr id="3" name="Isosceles Triangle 2">
            <a:extLst>
              <a:ext uri="{FF2B5EF4-FFF2-40B4-BE49-F238E27FC236}">
                <a16:creationId xmlns:a16="http://schemas.microsoft.com/office/drawing/2014/main" id="{937C3542-96BF-4A1C-B158-4C90FCD24554}"/>
              </a:ext>
            </a:extLst>
          </p:cNvPr>
          <p:cNvSpPr/>
          <p:nvPr/>
        </p:nvSpPr>
        <p:spPr>
          <a:xfrm rot="16200000">
            <a:off x="-1143000" y="1143000"/>
            <a:ext cx="6858000" cy="4572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useBgFill="1">
        <p:nvSpPr>
          <p:cNvPr id="8" name="Isosceles Triangle 7">
            <a:extLst>
              <a:ext uri="{FF2B5EF4-FFF2-40B4-BE49-F238E27FC236}">
                <a16:creationId xmlns:a16="http://schemas.microsoft.com/office/drawing/2014/main" id="{BE7EA978-A7C1-6942-01D5-941EC9724044}"/>
              </a:ext>
            </a:extLst>
          </p:cNvPr>
          <p:cNvSpPr/>
          <p:nvPr/>
        </p:nvSpPr>
        <p:spPr>
          <a:xfrm rot="5400000">
            <a:off x="3429000" y="1143000"/>
            <a:ext cx="6858000" cy="4572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 name="!!Morph7">
            <a:extLst>
              <a:ext uri="{FF2B5EF4-FFF2-40B4-BE49-F238E27FC236}">
                <a16:creationId xmlns:a16="http://schemas.microsoft.com/office/drawing/2014/main" id="{D1186603-1860-3076-830E-D5DEB562EB41}"/>
              </a:ext>
            </a:extLst>
          </p:cNvPr>
          <p:cNvSpPr txBox="1">
            <a:spLocks noChangeArrowheads="1"/>
          </p:cNvSpPr>
          <p:nvPr/>
        </p:nvSpPr>
        <p:spPr bwMode="auto">
          <a:xfrm>
            <a:off x="2552699" y="1020726"/>
            <a:ext cx="1907363"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0000"/>
                </a:solidFill>
                <a:effectLst>
                  <a:glow rad="101600">
                    <a:srgbClr val="000000"/>
                  </a:glow>
                  <a:outerShdw blurRad="50800" algn="tl" rotWithShape="0">
                    <a:srgbClr val="000000"/>
                  </a:outerShdw>
                </a:effectLst>
                <a:latin typeface="Calibri" panose="020F0502020204030204" pitchFamily="34" charset="0"/>
              </a:rPr>
              <a:t>Love</a:t>
            </a:r>
          </a:p>
        </p:txBody>
      </p:sp>
      <p:sp>
        <p:nvSpPr>
          <p:cNvPr id="11" name="!!Morph6">
            <a:extLst>
              <a:ext uri="{FF2B5EF4-FFF2-40B4-BE49-F238E27FC236}">
                <a16:creationId xmlns:a16="http://schemas.microsoft.com/office/drawing/2014/main" id="{29E0E0EF-C622-DA73-9969-C515E11BA3A5}"/>
              </a:ext>
            </a:extLst>
          </p:cNvPr>
          <p:cNvSpPr txBox="1">
            <a:spLocks noChangeArrowheads="1"/>
          </p:cNvSpPr>
          <p:nvPr/>
        </p:nvSpPr>
        <p:spPr bwMode="auto">
          <a:xfrm>
            <a:off x="6045199" y="1414426"/>
            <a:ext cx="2351863"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latin typeface="Calibri" panose="020F0502020204030204" pitchFamily="34" charset="0"/>
              </a:rPr>
              <a:t>Loyalty</a:t>
            </a:r>
          </a:p>
        </p:txBody>
      </p:sp>
      <p:sp>
        <p:nvSpPr>
          <p:cNvPr id="12" name="!!Morph5">
            <a:extLst>
              <a:ext uri="{FF2B5EF4-FFF2-40B4-BE49-F238E27FC236}">
                <a16:creationId xmlns:a16="http://schemas.microsoft.com/office/drawing/2014/main" id="{8A0596BE-075A-9B37-3286-4CA15C5A48F9}"/>
              </a:ext>
            </a:extLst>
          </p:cNvPr>
          <p:cNvSpPr txBox="1">
            <a:spLocks noChangeArrowheads="1"/>
          </p:cNvSpPr>
          <p:nvPr/>
        </p:nvSpPr>
        <p:spPr bwMode="auto">
          <a:xfrm>
            <a:off x="3111499" y="2481226"/>
            <a:ext cx="3952063"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FF00"/>
                </a:solidFill>
                <a:effectLst>
                  <a:glow rad="101600">
                    <a:srgbClr val="000000"/>
                  </a:glow>
                  <a:outerShdw blurRad="50800" algn="tl" rotWithShape="0">
                    <a:srgbClr val="000000"/>
                  </a:outerShdw>
                </a:effectLst>
                <a:latin typeface="Calibri" panose="020F0502020204030204" pitchFamily="34" charset="0"/>
              </a:rPr>
              <a:t>Righteousness</a:t>
            </a:r>
          </a:p>
        </p:txBody>
      </p:sp>
      <p:sp>
        <p:nvSpPr>
          <p:cNvPr id="13" name="!!Morph4">
            <a:extLst>
              <a:ext uri="{FF2B5EF4-FFF2-40B4-BE49-F238E27FC236}">
                <a16:creationId xmlns:a16="http://schemas.microsoft.com/office/drawing/2014/main" id="{36F8008C-16D2-18DF-996C-C1C829421868}"/>
              </a:ext>
            </a:extLst>
          </p:cNvPr>
          <p:cNvSpPr txBox="1">
            <a:spLocks noChangeArrowheads="1"/>
          </p:cNvSpPr>
          <p:nvPr/>
        </p:nvSpPr>
        <p:spPr bwMode="auto">
          <a:xfrm>
            <a:off x="1092199" y="3548026"/>
            <a:ext cx="2389963"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7030A0"/>
                </a:solidFill>
                <a:effectLst>
                  <a:glow rad="101600">
                    <a:srgbClr val="000000"/>
                  </a:glow>
                  <a:outerShdw blurRad="50800" algn="tl" rotWithShape="0">
                    <a:srgbClr val="000000"/>
                  </a:outerShdw>
                </a:effectLst>
                <a:latin typeface="Calibri" panose="020F0502020204030204" pitchFamily="34" charset="0"/>
              </a:rPr>
              <a:t>Wisdom</a:t>
            </a:r>
          </a:p>
        </p:txBody>
      </p:sp>
      <p:sp>
        <p:nvSpPr>
          <p:cNvPr id="14" name="!!Morph3">
            <a:extLst>
              <a:ext uri="{FF2B5EF4-FFF2-40B4-BE49-F238E27FC236}">
                <a16:creationId xmlns:a16="http://schemas.microsoft.com/office/drawing/2014/main" id="{F78719C0-AD86-DE7B-EFA3-2951111A8894}"/>
              </a:ext>
            </a:extLst>
          </p:cNvPr>
          <p:cNvSpPr txBox="1">
            <a:spLocks noChangeArrowheads="1"/>
          </p:cNvSpPr>
          <p:nvPr/>
        </p:nvSpPr>
        <p:spPr bwMode="auto">
          <a:xfrm>
            <a:off x="5384799" y="3535326"/>
            <a:ext cx="2974163"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66FF33"/>
                </a:solidFill>
                <a:effectLst>
                  <a:glow rad="101600">
                    <a:srgbClr val="000000"/>
                  </a:glow>
                  <a:outerShdw blurRad="50800" algn="tl" rotWithShape="0">
                    <a:srgbClr val="000000"/>
                  </a:outerShdw>
                </a:effectLst>
                <a:latin typeface="Calibri" panose="020F0502020204030204" pitchFamily="34" charset="0"/>
              </a:rPr>
              <a:t>Friendship</a:t>
            </a:r>
          </a:p>
        </p:txBody>
      </p:sp>
      <p:sp>
        <p:nvSpPr>
          <p:cNvPr id="15" name="!!Morph2">
            <a:extLst>
              <a:ext uri="{FF2B5EF4-FFF2-40B4-BE49-F238E27FC236}">
                <a16:creationId xmlns:a16="http://schemas.microsoft.com/office/drawing/2014/main" id="{B17848F4-30CF-4476-5A38-2C05E22E0170}"/>
              </a:ext>
            </a:extLst>
          </p:cNvPr>
          <p:cNvSpPr txBox="1">
            <a:spLocks noChangeArrowheads="1"/>
          </p:cNvSpPr>
          <p:nvPr/>
        </p:nvSpPr>
        <p:spPr bwMode="auto">
          <a:xfrm>
            <a:off x="942163" y="1947826"/>
            <a:ext cx="1762937"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FFFF"/>
                </a:solidFill>
                <a:effectLst>
                  <a:glow rad="101600">
                    <a:srgbClr val="000000"/>
                  </a:glow>
                  <a:outerShdw blurRad="50800" algn="tl" rotWithShape="0">
                    <a:srgbClr val="000000"/>
                  </a:outerShdw>
                </a:effectLst>
                <a:latin typeface="Calibri" panose="020F0502020204030204" pitchFamily="34" charset="0"/>
              </a:rPr>
              <a:t>Truth</a:t>
            </a:r>
          </a:p>
        </p:txBody>
      </p:sp>
      <p:sp>
        <p:nvSpPr>
          <p:cNvPr id="16" name="!!Morph1">
            <a:extLst>
              <a:ext uri="{FF2B5EF4-FFF2-40B4-BE49-F238E27FC236}">
                <a16:creationId xmlns:a16="http://schemas.microsoft.com/office/drawing/2014/main" id="{C32F4664-98E0-B7B5-125C-99956B5460E5}"/>
              </a:ext>
            </a:extLst>
          </p:cNvPr>
          <p:cNvSpPr txBox="1">
            <a:spLocks noChangeArrowheads="1"/>
          </p:cNvSpPr>
          <p:nvPr/>
        </p:nvSpPr>
        <p:spPr bwMode="auto">
          <a:xfrm>
            <a:off x="4381499" y="322226"/>
            <a:ext cx="2694763"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FFFF"/>
                </a:solidFill>
                <a:effectLst>
                  <a:glow rad="101600">
                    <a:srgbClr val="000000"/>
                  </a:glow>
                  <a:outerShdw blurRad="50800" algn="tl" rotWithShape="0">
                    <a:srgbClr val="000000"/>
                  </a:outerShdw>
                </a:effectLst>
                <a:latin typeface="Calibri" panose="020F0502020204030204" pitchFamily="34" charset="0"/>
              </a:rPr>
              <a:t>Eternity</a:t>
            </a:r>
          </a:p>
        </p:txBody>
      </p:sp>
      <p:sp>
        <p:nvSpPr>
          <p:cNvPr id="2" name="Title 1">
            <a:extLst>
              <a:ext uri="{FF2B5EF4-FFF2-40B4-BE49-F238E27FC236}">
                <a16:creationId xmlns:a16="http://schemas.microsoft.com/office/drawing/2014/main" id="{4C3158D9-09D2-33FD-BBDC-EEA3E04B5F67}"/>
              </a:ext>
            </a:extLst>
          </p:cNvPr>
          <p:cNvSpPr txBox="1">
            <a:spLocks/>
          </p:cNvSpPr>
          <p:nvPr/>
        </p:nvSpPr>
        <p:spPr>
          <a:xfrm>
            <a:off x="2401853" y="4839480"/>
            <a:ext cx="2599197"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sng"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prepared</a:t>
            </a:r>
          </a:p>
        </p:txBody>
      </p:sp>
      <p:sp>
        <p:nvSpPr>
          <p:cNvPr id="17" name="Final Bottom">
            <a:extLst>
              <a:ext uri="{FF2B5EF4-FFF2-40B4-BE49-F238E27FC236}">
                <a16:creationId xmlns:a16="http://schemas.microsoft.com/office/drawing/2014/main" id="{699C8CA8-CD15-ED70-A85F-FD5845B4C098}"/>
              </a:ext>
            </a:extLst>
          </p:cNvPr>
          <p:cNvSpPr txBox="1">
            <a:spLocks noChangeArrowheads="1"/>
          </p:cNvSpPr>
          <p:nvPr/>
        </p:nvSpPr>
        <p:spPr bwMode="auto">
          <a:xfrm>
            <a:off x="482600" y="4559300"/>
            <a:ext cx="8191500" cy="1842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God prepared beforehand </a:t>
            </a:r>
          </a:p>
          <a:p>
            <a:pPr eaLnBrk="1" hangingPunct="1"/>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we should walk in them</a:t>
            </a:r>
            <a:endParaRPr lang="en-US" altLang="en-US" sz="3200" b="1" i="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endParaRPr>
          </a:p>
        </p:txBody>
      </p:sp>
      <p:sp>
        <p:nvSpPr>
          <p:cNvPr id="18" name="Rectangle 2">
            <a:extLst>
              <a:ext uri="{FF2B5EF4-FFF2-40B4-BE49-F238E27FC236}">
                <a16:creationId xmlns:a16="http://schemas.microsoft.com/office/drawing/2014/main" id="{9404BF28-53F7-47CC-7A22-E3F27CE03CBA}"/>
              </a:ext>
            </a:extLst>
          </p:cNvPr>
          <p:cNvSpPr txBox="1">
            <a:spLocks noChangeArrowheads="1"/>
          </p:cNvSpPr>
          <p:nvPr/>
        </p:nvSpPr>
        <p:spPr bwMode="auto">
          <a:xfrm>
            <a:off x="606282" y="4755538"/>
            <a:ext cx="847794"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latin typeface="Calibri" panose="020F0502020204030204" pitchFamily="34" charset="0"/>
              </a:rPr>
              <a:t>→</a:t>
            </a:r>
            <a:endParaRPr lang="en-US" altLang="en-US" sz="4000" b="1" i="1" kern="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latin typeface="Calibri" panose="020F0502020204030204" pitchFamily="34" charset="0"/>
            </a:endParaRPr>
          </a:p>
        </p:txBody>
      </p:sp>
      <p:sp>
        <p:nvSpPr>
          <p:cNvPr id="19" name="Rectangle 2">
            <a:extLst>
              <a:ext uri="{FF2B5EF4-FFF2-40B4-BE49-F238E27FC236}">
                <a16:creationId xmlns:a16="http://schemas.microsoft.com/office/drawing/2014/main" id="{742093A7-31DE-0FA1-EF13-05363D671D3C}"/>
              </a:ext>
            </a:extLst>
          </p:cNvPr>
          <p:cNvSpPr txBox="1">
            <a:spLocks noChangeArrowheads="1"/>
          </p:cNvSpPr>
          <p:nvPr/>
        </p:nvSpPr>
        <p:spPr bwMode="auto">
          <a:xfrm>
            <a:off x="7717087" y="4755538"/>
            <a:ext cx="847794"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latin typeface="Calibri" panose="020F0502020204030204" pitchFamily="34" charset="0"/>
              </a:rPr>
              <a:t>←</a:t>
            </a:r>
            <a:endParaRPr lang="en-US" altLang="en-US" sz="4000" b="1" i="1" kern="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CE787239-4849-C4D3-CD3F-67382B9AB82F}"/>
              </a:ext>
            </a:extLst>
          </p:cNvPr>
          <p:cNvSpPr txBox="1">
            <a:spLocks noChangeArrowheads="1"/>
          </p:cNvSpPr>
          <p:nvPr/>
        </p:nvSpPr>
        <p:spPr bwMode="auto">
          <a:xfrm>
            <a:off x="2438399" y="4761453"/>
            <a:ext cx="2522543" cy="766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spc="50" dirty="0">
                <a:ln w="11430"/>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effectLst>
                  <a:glow rad="101600">
                    <a:srgbClr val="000000"/>
                  </a:glow>
                  <a:outerShdw blurRad="76200" dist="50800" dir="5400000" algn="tl" rotWithShape="0">
                    <a:srgbClr val="000000">
                      <a:alpha val="65000"/>
                    </a:srgbClr>
                  </a:outerShdw>
                </a:effectLst>
                <a:latin typeface="Calibri" panose="020F0502020204030204" pitchFamily="34" charset="0"/>
              </a:rPr>
              <a:t>prepared</a:t>
            </a:r>
          </a:p>
        </p:txBody>
      </p:sp>
    </p:spTree>
    <p:extLst>
      <p:ext uri="{BB962C8B-B14F-4D97-AF65-F5344CB8AC3E}">
        <p14:creationId xmlns:p14="http://schemas.microsoft.com/office/powerpoint/2010/main" val="13910546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useBgFill="1">
        <p:nvSpPr>
          <p:cNvPr id="4" name="Rectangle 3">
            <a:extLst>
              <a:ext uri="{FF2B5EF4-FFF2-40B4-BE49-F238E27FC236}">
                <a16:creationId xmlns:a16="http://schemas.microsoft.com/office/drawing/2014/main" id="{04772508-131A-C4F9-692C-E865A36913FD}"/>
              </a:ext>
            </a:extLst>
          </p:cNvPr>
          <p:cNvSpPr/>
          <p:nvPr/>
        </p:nvSpPr>
        <p:spPr bwMode="white">
          <a:xfrm>
            <a:off x="4572000" y="0"/>
            <a:ext cx="4572000" cy="3429000"/>
          </a:xfrm>
          <a:custGeom>
            <a:avLst/>
            <a:gdLst>
              <a:gd name="connsiteX0" fmla="*/ 0 w 4572000"/>
              <a:gd name="connsiteY0" fmla="*/ 0 h 3429000"/>
              <a:gd name="connsiteX1" fmla="*/ 4572000 w 4572000"/>
              <a:gd name="connsiteY1" fmla="*/ 0 h 3429000"/>
              <a:gd name="connsiteX2" fmla="*/ 4572000 w 4572000"/>
              <a:gd name="connsiteY2" fmla="*/ 3429000 h 3429000"/>
              <a:gd name="connsiteX3" fmla="*/ 0 w 4572000"/>
              <a:gd name="connsiteY3" fmla="*/ 3429000 h 3429000"/>
              <a:gd name="connsiteX4" fmla="*/ 0 w 4572000"/>
              <a:gd name="connsiteY4" fmla="*/ 0 h 3429000"/>
              <a:gd name="connsiteX0" fmla="*/ 0 w 4572000"/>
              <a:gd name="connsiteY0" fmla="*/ 0 h 3429000"/>
              <a:gd name="connsiteX1" fmla="*/ 4572000 w 4572000"/>
              <a:gd name="connsiteY1" fmla="*/ 0 h 3429000"/>
              <a:gd name="connsiteX2" fmla="*/ 0 w 4572000"/>
              <a:gd name="connsiteY2" fmla="*/ 3429000 h 3429000"/>
              <a:gd name="connsiteX3" fmla="*/ 0 w 4572000"/>
              <a:gd name="connsiteY3" fmla="*/ 0 h 3429000"/>
            </a:gdLst>
            <a:ahLst/>
            <a:cxnLst>
              <a:cxn ang="0">
                <a:pos x="connsiteX0" y="connsiteY0"/>
              </a:cxn>
              <a:cxn ang="0">
                <a:pos x="connsiteX1" y="connsiteY1"/>
              </a:cxn>
              <a:cxn ang="0">
                <a:pos x="connsiteX2" y="connsiteY2"/>
              </a:cxn>
              <a:cxn ang="0">
                <a:pos x="connsiteX3" y="connsiteY3"/>
              </a:cxn>
            </a:cxnLst>
            <a:rect l="l" t="t" r="r" b="b"/>
            <a:pathLst>
              <a:path w="4572000" h="3429000">
                <a:moveTo>
                  <a:pt x="0" y="0"/>
                </a:moveTo>
                <a:lnTo>
                  <a:pt x="4572000" y="0"/>
                </a:lnTo>
                <a:lnTo>
                  <a:pt x="0" y="3429000"/>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useBgFill="1">
        <p:nvSpPr>
          <p:cNvPr id="5" name="Rectangle 4">
            <a:extLst>
              <a:ext uri="{FF2B5EF4-FFF2-40B4-BE49-F238E27FC236}">
                <a16:creationId xmlns:a16="http://schemas.microsoft.com/office/drawing/2014/main" id="{9E3176EE-64BE-AC3F-7ED4-E9ECE424BF45}"/>
              </a:ext>
            </a:extLst>
          </p:cNvPr>
          <p:cNvSpPr/>
          <p:nvPr/>
        </p:nvSpPr>
        <p:spPr bwMode="white">
          <a:xfrm>
            <a:off x="4572000" y="3429000"/>
            <a:ext cx="4572000" cy="3429000"/>
          </a:xfrm>
          <a:custGeom>
            <a:avLst/>
            <a:gdLst>
              <a:gd name="connsiteX0" fmla="*/ 0 w 4572000"/>
              <a:gd name="connsiteY0" fmla="*/ 0 h 3429000"/>
              <a:gd name="connsiteX1" fmla="*/ 4572000 w 4572000"/>
              <a:gd name="connsiteY1" fmla="*/ 0 h 3429000"/>
              <a:gd name="connsiteX2" fmla="*/ 4572000 w 4572000"/>
              <a:gd name="connsiteY2" fmla="*/ 3429000 h 3429000"/>
              <a:gd name="connsiteX3" fmla="*/ 0 w 4572000"/>
              <a:gd name="connsiteY3" fmla="*/ 3429000 h 3429000"/>
              <a:gd name="connsiteX4" fmla="*/ 0 w 4572000"/>
              <a:gd name="connsiteY4" fmla="*/ 0 h 3429000"/>
              <a:gd name="connsiteX0" fmla="*/ 0 w 4572000"/>
              <a:gd name="connsiteY0" fmla="*/ 0 h 3429000"/>
              <a:gd name="connsiteX1" fmla="*/ 4572000 w 4572000"/>
              <a:gd name="connsiteY1" fmla="*/ 3429000 h 3429000"/>
              <a:gd name="connsiteX2" fmla="*/ 0 w 4572000"/>
              <a:gd name="connsiteY2" fmla="*/ 3429000 h 3429000"/>
              <a:gd name="connsiteX3" fmla="*/ 0 w 4572000"/>
              <a:gd name="connsiteY3" fmla="*/ 0 h 3429000"/>
            </a:gdLst>
            <a:ahLst/>
            <a:cxnLst>
              <a:cxn ang="0">
                <a:pos x="connsiteX0" y="connsiteY0"/>
              </a:cxn>
              <a:cxn ang="0">
                <a:pos x="connsiteX1" y="connsiteY1"/>
              </a:cxn>
              <a:cxn ang="0">
                <a:pos x="connsiteX2" y="connsiteY2"/>
              </a:cxn>
              <a:cxn ang="0">
                <a:pos x="connsiteX3" y="connsiteY3"/>
              </a:cxn>
            </a:cxnLst>
            <a:rect l="l" t="t" r="r" b="b"/>
            <a:pathLst>
              <a:path w="4572000" h="3429000">
                <a:moveTo>
                  <a:pt x="0" y="0"/>
                </a:moveTo>
                <a:lnTo>
                  <a:pt x="4572000" y="3429000"/>
                </a:lnTo>
                <a:lnTo>
                  <a:pt x="0" y="3429000"/>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useBgFill="1">
        <p:nvSpPr>
          <p:cNvPr id="6" name="Rectangle 5">
            <a:extLst>
              <a:ext uri="{FF2B5EF4-FFF2-40B4-BE49-F238E27FC236}">
                <a16:creationId xmlns:a16="http://schemas.microsoft.com/office/drawing/2014/main" id="{F04A2E45-8E41-A196-B582-AD65723C890C}"/>
              </a:ext>
            </a:extLst>
          </p:cNvPr>
          <p:cNvSpPr/>
          <p:nvPr/>
        </p:nvSpPr>
        <p:spPr bwMode="white">
          <a:xfrm>
            <a:off x="0" y="3429000"/>
            <a:ext cx="4572000" cy="3429000"/>
          </a:xfrm>
          <a:custGeom>
            <a:avLst/>
            <a:gdLst>
              <a:gd name="connsiteX0" fmla="*/ 0 w 4572000"/>
              <a:gd name="connsiteY0" fmla="*/ 0 h 3429000"/>
              <a:gd name="connsiteX1" fmla="*/ 4572000 w 4572000"/>
              <a:gd name="connsiteY1" fmla="*/ 0 h 3429000"/>
              <a:gd name="connsiteX2" fmla="*/ 4572000 w 4572000"/>
              <a:gd name="connsiteY2" fmla="*/ 3429000 h 3429000"/>
              <a:gd name="connsiteX3" fmla="*/ 0 w 4572000"/>
              <a:gd name="connsiteY3" fmla="*/ 3429000 h 3429000"/>
              <a:gd name="connsiteX4" fmla="*/ 0 w 4572000"/>
              <a:gd name="connsiteY4" fmla="*/ 0 h 3429000"/>
              <a:gd name="connsiteX0" fmla="*/ 0 w 4572000"/>
              <a:gd name="connsiteY0" fmla="*/ 3429000 h 3429000"/>
              <a:gd name="connsiteX1" fmla="*/ 4572000 w 4572000"/>
              <a:gd name="connsiteY1" fmla="*/ 0 h 3429000"/>
              <a:gd name="connsiteX2" fmla="*/ 4572000 w 4572000"/>
              <a:gd name="connsiteY2" fmla="*/ 3429000 h 3429000"/>
              <a:gd name="connsiteX3" fmla="*/ 0 w 4572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4572000" h="3429000">
                <a:moveTo>
                  <a:pt x="0" y="3429000"/>
                </a:moveTo>
                <a:lnTo>
                  <a:pt x="4572000" y="0"/>
                </a:lnTo>
                <a:lnTo>
                  <a:pt x="4572000" y="3429000"/>
                </a:lnTo>
                <a:lnTo>
                  <a:pt x="0" y="3429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useBgFill="1">
        <p:nvSpPr>
          <p:cNvPr id="7" name="Rectangle 6">
            <a:extLst>
              <a:ext uri="{FF2B5EF4-FFF2-40B4-BE49-F238E27FC236}">
                <a16:creationId xmlns:a16="http://schemas.microsoft.com/office/drawing/2014/main" id="{379F3127-B954-D97C-6F9C-B2739CFED721}"/>
              </a:ext>
            </a:extLst>
          </p:cNvPr>
          <p:cNvSpPr/>
          <p:nvPr/>
        </p:nvSpPr>
        <p:spPr bwMode="white">
          <a:xfrm>
            <a:off x="0" y="0"/>
            <a:ext cx="4572000" cy="3429000"/>
          </a:xfrm>
          <a:custGeom>
            <a:avLst/>
            <a:gdLst>
              <a:gd name="connsiteX0" fmla="*/ 0 w 4572000"/>
              <a:gd name="connsiteY0" fmla="*/ 0 h 3429000"/>
              <a:gd name="connsiteX1" fmla="*/ 4572000 w 4572000"/>
              <a:gd name="connsiteY1" fmla="*/ 0 h 3429000"/>
              <a:gd name="connsiteX2" fmla="*/ 4572000 w 4572000"/>
              <a:gd name="connsiteY2" fmla="*/ 3429000 h 3429000"/>
              <a:gd name="connsiteX3" fmla="*/ 0 w 4572000"/>
              <a:gd name="connsiteY3" fmla="*/ 3429000 h 3429000"/>
              <a:gd name="connsiteX4" fmla="*/ 0 w 4572000"/>
              <a:gd name="connsiteY4" fmla="*/ 0 h 3429000"/>
              <a:gd name="connsiteX0" fmla="*/ 0 w 4572000"/>
              <a:gd name="connsiteY0" fmla="*/ 0 h 3429000"/>
              <a:gd name="connsiteX1" fmla="*/ 4572000 w 4572000"/>
              <a:gd name="connsiteY1" fmla="*/ 0 h 3429000"/>
              <a:gd name="connsiteX2" fmla="*/ 4572000 w 4572000"/>
              <a:gd name="connsiteY2" fmla="*/ 3429000 h 3429000"/>
              <a:gd name="connsiteX3" fmla="*/ 0 w 4572000"/>
              <a:gd name="connsiteY3" fmla="*/ 0 h 3429000"/>
            </a:gdLst>
            <a:ahLst/>
            <a:cxnLst>
              <a:cxn ang="0">
                <a:pos x="connsiteX0" y="connsiteY0"/>
              </a:cxn>
              <a:cxn ang="0">
                <a:pos x="connsiteX1" y="connsiteY1"/>
              </a:cxn>
              <a:cxn ang="0">
                <a:pos x="connsiteX2" y="connsiteY2"/>
              </a:cxn>
              <a:cxn ang="0">
                <a:pos x="connsiteX3" y="connsiteY3"/>
              </a:cxn>
            </a:cxnLst>
            <a:rect l="l" t="t" r="r" b="b"/>
            <a:pathLst>
              <a:path w="4572000" h="3429000">
                <a:moveTo>
                  <a:pt x="0" y="0"/>
                </a:moveTo>
                <a:lnTo>
                  <a:pt x="4572000" y="0"/>
                </a:lnTo>
                <a:lnTo>
                  <a:pt x="4572000" y="3429000"/>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useBgFill="1">
        <p:nvSpPr>
          <p:cNvPr id="3" name="Isosceles Triangle 2">
            <a:extLst>
              <a:ext uri="{FF2B5EF4-FFF2-40B4-BE49-F238E27FC236}">
                <a16:creationId xmlns:a16="http://schemas.microsoft.com/office/drawing/2014/main" id="{937C3542-96BF-4A1C-B158-4C90FCD24554}"/>
              </a:ext>
            </a:extLst>
          </p:cNvPr>
          <p:cNvSpPr/>
          <p:nvPr/>
        </p:nvSpPr>
        <p:spPr>
          <a:xfrm rot="16200000">
            <a:off x="3429000" y="1143000"/>
            <a:ext cx="6858000" cy="4572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useBgFill="1">
        <p:nvSpPr>
          <p:cNvPr id="8" name="Isosceles Triangle 7">
            <a:extLst>
              <a:ext uri="{FF2B5EF4-FFF2-40B4-BE49-F238E27FC236}">
                <a16:creationId xmlns:a16="http://schemas.microsoft.com/office/drawing/2014/main" id="{BE7EA978-A7C1-6942-01D5-941EC9724044}"/>
              </a:ext>
            </a:extLst>
          </p:cNvPr>
          <p:cNvSpPr/>
          <p:nvPr/>
        </p:nvSpPr>
        <p:spPr>
          <a:xfrm rot="5400000">
            <a:off x="-1143000" y="1143000"/>
            <a:ext cx="6858000" cy="4572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Title 1">
            <a:extLst>
              <a:ext uri="{FF2B5EF4-FFF2-40B4-BE49-F238E27FC236}">
                <a16:creationId xmlns:a16="http://schemas.microsoft.com/office/drawing/2014/main" id="{A3C0D9C6-0E45-930F-A716-A1A39078DB79}"/>
              </a:ext>
            </a:extLst>
          </p:cNvPr>
          <p:cNvSpPr txBox="1">
            <a:spLocks/>
          </p:cNvSpPr>
          <p:nvPr/>
        </p:nvSpPr>
        <p:spPr>
          <a:xfrm>
            <a:off x="5870430" y="1105858"/>
            <a:ext cx="1642023"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walk</a:t>
            </a:r>
          </a:p>
        </p:txBody>
      </p:sp>
      <p:sp>
        <p:nvSpPr>
          <p:cNvPr id="15" name="Title 1">
            <a:extLst>
              <a:ext uri="{FF2B5EF4-FFF2-40B4-BE49-F238E27FC236}">
                <a16:creationId xmlns:a16="http://schemas.microsoft.com/office/drawing/2014/main" id="{1A9DD773-F101-34DB-414C-E78895FD5F53}"/>
              </a:ext>
            </a:extLst>
          </p:cNvPr>
          <p:cNvSpPr txBox="1">
            <a:spLocks/>
          </p:cNvSpPr>
          <p:nvPr/>
        </p:nvSpPr>
        <p:spPr>
          <a:xfrm>
            <a:off x="808119" y="1771488"/>
            <a:ext cx="365760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circumspectly</a:t>
            </a:r>
          </a:p>
        </p:txBody>
      </p:sp>
      <p:sp>
        <p:nvSpPr>
          <p:cNvPr id="10" name="Main">
            <a:extLst>
              <a:ext uri="{FF2B5EF4-FFF2-40B4-BE49-F238E27FC236}">
                <a16:creationId xmlns:a16="http://schemas.microsoft.com/office/drawing/2014/main" id="{937F86DD-7BC9-A664-8072-66644E2000E3}"/>
              </a:ext>
            </a:extLst>
          </p:cNvPr>
          <p:cNvSpPr txBox="1">
            <a:spLocks noChangeArrowheads="1"/>
          </p:cNvSpPr>
          <p:nvPr/>
        </p:nvSpPr>
        <p:spPr bwMode="auto">
          <a:xfrm>
            <a:off x="813391" y="865649"/>
            <a:ext cx="7517219" cy="5126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See then that you walk circumspectly, not as fools but as wise, redeeming the time, because the days are evil. Therefore do not be unwise,       but understand what the will         of the Lord is  </a:t>
            </a:r>
            <a:r>
              <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a:t>
            </a:r>
            <a:r>
              <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Ephesians 5:15-17 </a:t>
            </a:r>
          </a:p>
        </p:txBody>
      </p:sp>
      <p:sp>
        <p:nvSpPr>
          <p:cNvPr id="12" name="Rectangle 2">
            <a:extLst>
              <a:ext uri="{FF2B5EF4-FFF2-40B4-BE49-F238E27FC236}">
                <a16:creationId xmlns:a16="http://schemas.microsoft.com/office/drawing/2014/main" id="{27425194-9B52-A0AE-5C4E-4CD8C01C9AFA}"/>
              </a:ext>
            </a:extLst>
          </p:cNvPr>
          <p:cNvSpPr txBox="1">
            <a:spLocks noChangeArrowheads="1"/>
          </p:cNvSpPr>
          <p:nvPr/>
        </p:nvSpPr>
        <p:spPr bwMode="auto">
          <a:xfrm>
            <a:off x="850900" y="5069298"/>
            <a:ext cx="3672160" cy="749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latin typeface="Calibri" panose="020F0502020204030204" pitchFamily="34" charset="0"/>
              </a:rPr>
              <a:t>of the Lord is</a:t>
            </a:r>
            <a:endParaRPr lang="en-US" altLang="en-US" b="1" i="1" kern="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latin typeface="Calibri" panose="020F0502020204030204" pitchFamily="34" charset="0"/>
            </a:endParaRPr>
          </a:p>
        </p:txBody>
      </p:sp>
      <p:sp>
        <p:nvSpPr>
          <p:cNvPr id="2" name="!!Morph">
            <a:extLst>
              <a:ext uri="{FF2B5EF4-FFF2-40B4-BE49-F238E27FC236}">
                <a16:creationId xmlns:a16="http://schemas.microsoft.com/office/drawing/2014/main" id="{DDFDD7F8-2509-97BD-116A-31F286B43250}"/>
              </a:ext>
            </a:extLst>
          </p:cNvPr>
          <p:cNvSpPr>
            <a:spLocks noChangeAspect="1"/>
          </p:cNvSpPr>
          <p:nvPr/>
        </p:nvSpPr>
        <p:spPr>
          <a:xfrm>
            <a:off x="319699" y="4373934"/>
            <a:ext cx="8351889" cy="858460"/>
          </a:xfrm>
          <a:prstGeom prst="roundRect">
            <a:avLst/>
          </a:prstGeom>
          <a:blipFill>
            <a:blip r:embed="rId4"/>
            <a:stretch>
              <a:fillRect/>
            </a:stretch>
          </a:blipFill>
          <a:ln w="25400" cap="flat" cmpd="sng" algn="ctr">
            <a:noFill/>
            <a:prstDash val="solid"/>
          </a:ln>
          <a:effectLst>
            <a:outerShdw blurRad="63500" dist="25400" dir="5400000" sx="102000" sy="102000" rotWithShape="0">
              <a:scrgbClr r="0" g="0" b="0">
                <a:alpha val="40000"/>
              </a:scrgbClr>
            </a:outerShdw>
          </a:effectLst>
          <a:scene3d>
            <a:camera prst="orthographicFront"/>
            <a:lightRig rig="balanced" dir="t">
              <a:rot lat="0" lon="0" rev="8700000"/>
            </a:lightRig>
          </a:scene3d>
          <a:sp3d>
            <a:bevelT w="190500" h="38100"/>
          </a:sp3d>
          <a:extLs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2">
            <a:extLst>
              <a:ext uri="{FF2B5EF4-FFF2-40B4-BE49-F238E27FC236}">
                <a16:creationId xmlns:a16="http://schemas.microsoft.com/office/drawing/2014/main" id="{190FD10C-CBD0-4D19-3C98-7C60EED291B8}"/>
              </a:ext>
            </a:extLst>
          </p:cNvPr>
          <p:cNvSpPr txBox="1">
            <a:spLocks noChangeArrowheads="1"/>
          </p:cNvSpPr>
          <p:nvPr/>
        </p:nvSpPr>
        <p:spPr bwMode="auto">
          <a:xfrm>
            <a:off x="5955390" y="1029684"/>
            <a:ext cx="1472207" cy="775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walk</a:t>
            </a:r>
            <a:endParaRPr kumimoji="0" lang="en-US" altLang="en-US" sz="4400" b="1" i="1" u="none" strike="noStrike" kern="0" cap="none" spc="0" normalizeH="0" baseline="0" noProof="0" dirty="0">
              <a:ln w="3175"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7" name="circumspectly">
            <a:extLst>
              <a:ext uri="{FF2B5EF4-FFF2-40B4-BE49-F238E27FC236}">
                <a16:creationId xmlns:a16="http://schemas.microsoft.com/office/drawing/2014/main" id="{6DEF5EA0-363B-A097-6B6F-A3D1833AACAB}"/>
              </a:ext>
            </a:extLst>
          </p:cNvPr>
          <p:cNvSpPr txBox="1">
            <a:spLocks noChangeArrowheads="1"/>
          </p:cNvSpPr>
          <p:nvPr/>
        </p:nvSpPr>
        <p:spPr bwMode="auto">
          <a:xfrm>
            <a:off x="741608" y="1690143"/>
            <a:ext cx="3757030" cy="775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circumspectly</a:t>
            </a:r>
            <a:endParaRPr kumimoji="0" lang="en-US" altLang="en-US" sz="4400" b="1" i="1" u="none" strike="noStrike" kern="0" cap="none" spc="0" normalizeH="0" baseline="0" noProof="0" dirty="0">
              <a:ln w="3175"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1" name="watchfully">
            <a:extLst>
              <a:ext uri="{FF2B5EF4-FFF2-40B4-BE49-F238E27FC236}">
                <a16:creationId xmlns:a16="http://schemas.microsoft.com/office/drawing/2014/main" id="{DA27F856-00C4-265A-5558-377BFB2DEE4E}"/>
              </a:ext>
            </a:extLst>
          </p:cNvPr>
          <p:cNvSpPr txBox="1">
            <a:spLocks noChangeArrowheads="1"/>
          </p:cNvSpPr>
          <p:nvPr/>
        </p:nvSpPr>
        <p:spPr bwMode="auto">
          <a:xfrm>
            <a:off x="749709" y="1696065"/>
            <a:ext cx="3750721" cy="761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watchfully</a:t>
            </a:r>
            <a:endParaRPr kumimoji="0" lang="en-US" altLang="en-US" sz="4400" b="1" i="1" u="none" strike="noStrike" kern="0" cap="none" spc="0" normalizeH="0" baseline="0" noProof="0" dirty="0">
              <a:ln w="3175"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2" name="cautiously">
            <a:extLst>
              <a:ext uri="{FF2B5EF4-FFF2-40B4-BE49-F238E27FC236}">
                <a16:creationId xmlns:a16="http://schemas.microsoft.com/office/drawing/2014/main" id="{8EA36394-B988-CF91-DA8E-C90F7C074ABA}"/>
              </a:ext>
            </a:extLst>
          </p:cNvPr>
          <p:cNvSpPr txBox="1">
            <a:spLocks noChangeArrowheads="1"/>
          </p:cNvSpPr>
          <p:nvPr/>
        </p:nvSpPr>
        <p:spPr bwMode="auto">
          <a:xfrm>
            <a:off x="749709" y="1696065"/>
            <a:ext cx="3750721" cy="761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cautiously</a:t>
            </a:r>
            <a:endParaRPr kumimoji="0" lang="en-US" altLang="en-US" sz="4400" b="1" i="1" u="none" strike="noStrike" kern="0" cap="none" spc="0" normalizeH="0" baseline="0" noProof="0" dirty="0">
              <a:ln w="3175"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0" name="vigilantly">
            <a:extLst>
              <a:ext uri="{FF2B5EF4-FFF2-40B4-BE49-F238E27FC236}">
                <a16:creationId xmlns:a16="http://schemas.microsoft.com/office/drawing/2014/main" id="{D992FA11-615E-09CB-F14C-9BE98F0A6A90}"/>
              </a:ext>
            </a:extLst>
          </p:cNvPr>
          <p:cNvSpPr txBox="1">
            <a:spLocks noChangeArrowheads="1"/>
          </p:cNvSpPr>
          <p:nvPr/>
        </p:nvSpPr>
        <p:spPr bwMode="auto">
          <a:xfrm>
            <a:off x="749709" y="1696065"/>
            <a:ext cx="3750721" cy="761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vigilantly</a:t>
            </a:r>
            <a:endParaRPr kumimoji="0" lang="en-US" altLang="en-US" sz="4400" b="1" i="1" u="none" strike="noStrike" kern="0" cap="none" spc="0" normalizeH="0" baseline="0" noProof="0" dirty="0">
              <a:ln w="3175"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3" name="carefully">
            <a:extLst>
              <a:ext uri="{FF2B5EF4-FFF2-40B4-BE49-F238E27FC236}">
                <a16:creationId xmlns:a16="http://schemas.microsoft.com/office/drawing/2014/main" id="{6460F1E0-B0CD-C900-C2FD-A172354C3F2E}"/>
              </a:ext>
            </a:extLst>
          </p:cNvPr>
          <p:cNvSpPr txBox="1">
            <a:spLocks noChangeArrowheads="1"/>
          </p:cNvSpPr>
          <p:nvPr/>
        </p:nvSpPr>
        <p:spPr bwMode="auto">
          <a:xfrm>
            <a:off x="749709" y="1710133"/>
            <a:ext cx="3750721" cy="761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carefully</a:t>
            </a:r>
            <a:endParaRPr kumimoji="0" lang="en-US" altLang="en-US" sz="4400" b="1" i="1" u="none" strike="noStrike" kern="0" cap="none" spc="0" normalizeH="0" baseline="0" noProof="0" dirty="0">
              <a:ln w="3175"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5" name="Rectangle 2">
            <a:extLst>
              <a:ext uri="{FF2B5EF4-FFF2-40B4-BE49-F238E27FC236}">
                <a16:creationId xmlns:a16="http://schemas.microsoft.com/office/drawing/2014/main" id="{1A384BB9-D5AD-06E8-AE5B-C67E884828D3}"/>
              </a:ext>
            </a:extLst>
          </p:cNvPr>
          <p:cNvSpPr txBox="1">
            <a:spLocks noChangeAspect="1" noChangeArrowheads="1"/>
          </p:cNvSpPr>
          <p:nvPr/>
        </p:nvSpPr>
        <p:spPr bwMode="auto">
          <a:xfrm>
            <a:off x="547094" y="4245644"/>
            <a:ext cx="8971938" cy="1053886"/>
          </a:xfrm>
          <a:prstGeom prst="rect">
            <a:avLst/>
          </a:prstGeom>
          <a:noFill/>
          <a:ln>
            <a:noFill/>
          </a:ln>
          <a:effectLst>
            <a:outerShdw blurRad="63500" dist="25400" dir="5400000" sx="102000" sy="102000" algn="ctr" rotWithShape="0">
              <a:schemeClr val="bg2">
                <a:alpha val="40000"/>
              </a:schemeClr>
            </a:outerShdw>
          </a:effectLst>
          <a:scene3d>
            <a:camera prst="orthographicFront"/>
            <a:lightRig rig="balanced" dir="t">
              <a:rot lat="0" lon="0" rev="8700000"/>
            </a:lightRig>
          </a:scene3d>
          <a:sp3d>
            <a:bevelT w="190500" h="38100"/>
          </a:sp3d>
          <a:extLst>
            <a:ext uri="{909E8E84-426E-40DD-AFC4-6F175D3DCCD1}">
              <a14:hiddenFill xmlns:a14="http://schemas.microsoft.com/office/drawing/2010/main">
                <a:blipFill>
                  <a:blip r:embed="rId5"/>
                  <a:stretch>
                    <a:fillRect/>
                  </a:stretch>
                </a:blip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latin typeface="Calibri" panose="020F0502020204030204" pitchFamily="34" charset="0"/>
              </a:rPr>
              <a:t>understand what the will</a:t>
            </a:r>
            <a:endParaRPr lang="en-US" altLang="en-US" b="1" i="1" kern="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latin typeface="Calibri" panose="020F0502020204030204" pitchFamily="34" charset="0"/>
            </a:endParaRPr>
          </a:p>
        </p:txBody>
      </p:sp>
      <p:grpSp>
        <p:nvGrpSpPr>
          <p:cNvPr id="28" name="Group 27">
            <a:extLst>
              <a:ext uri="{FF2B5EF4-FFF2-40B4-BE49-F238E27FC236}">
                <a16:creationId xmlns:a16="http://schemas.microsoft.com/office/drawing/2014/main" id="{9876DE76-3B4B-CF8D-D3F3-B05CAFE9B68B}"/>
              </a:ext>
            </a:extLst>
          </p:cNvPr>
          <p:cNvGrpSpPr/>
          <p:nvPr/>
        </p:nvGrpSpPr>
        <p:grpSpPr>
          <a:xfrm>
            <a:off x="319699" y="4373934"/>
            <a:ext cx="8351889" cy="1804201"/>
            <a:chOff x="319699" y="4373934"/>
            <a:chExt cx="8351889" cy="1804201"/>
          </a:xfrm>
        </p:grpSpPr>
        <p:sp>
          <p:nvSpPr>
            <p:cNvPr id="18" name="Rounded Rectangle 1">
              <a:extLst>
                <a:ext uri="{FF2B5EF4-FFF2-40B4-BE49-F238E27FC236}">
                  <a16:creationId xmlns:a16="http://schemas.microsoft.com/office/drawing/2014/main" id="{3CBBE152-BAC2-18FB-B9CE-D3F535DFCB32}"/>
                </a:ext>
              </a:extLst>
            </p:cNvPr>
            <p:cNvSpPr>
              <a:spLocks noChangeAspect="1"/>
            </p:cNvSpPr>
            <p:nvPr/>
          </p:nvSpPr>
          <p:spPr>
            <a:xfrm>
              <a:off x="319699" y="4373934"/>
              <a:ext cx="8351889" cy="858460"/>
            </a:xfrm>
            <a:prstGeom prst="roundRect">
              <a:avLst/>
            </a:prstGeom>
            <a:blipFill>
              <a:blip r:embed="rId4"/>
              <a:stretch>
                <a:fillRect/>
              </a:stretch>
            </a:blipFill>
            <a:ln w="25400" cap="flat" cmpd="sng" algn="ctr">
              <a:noFill/>
              <a:prstDash val="solid"/>
            </a:ln>
            <a:effectLst>
              <a:outerShdw blurRad="63500" dist="25400" dir="5400000" sx="102000" sy="102000" rotWithShape="0">
                <a:scrgbClr r="0" g="0" b="0">
                  <a:alpha val="40000"/>
                </a:scrgbClr>
              </a:outerShdw>
            </a:effectLst>
            <a:scene3d>
              <a:camera prst="orthographicFront"/>
              <a:lightRig rig="balanced" dir="t">
                <a:rot lat="0" lon="0" rev="8700000"/>
              </a:lightRig>
            </a:scene3d>
            <a:sp3d>
              <a:bevelT w="190500" h="38100"/>
            </a:sp3d>
            <a:extLs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ounded Rectangle 26">
              <a:extLst>
                <a:ext uri="{FF2B5EF4-FFF2-40B4-BE49-F238E27FC236}">
                  <a16:creationId xmlns:a16="http://schemas.microsoft.com/office/drawing/2014/main" id="{FD51537F-C9DF-ACCD-34DC-B291C01FD05D}"/>
                </a:ext>
              </a:extLst>
            </p:cNvPr>
            <p:cNvSpPr>
              <a:spLocks noChangeAspect="1"/>
            </p:cNvSpPr>
            <p:nvPr/>
          </p:nvSpPr>
          <p:spPr>
            <a:xfrm>
              <a:off x="346509" y="5225127"/>
              <a:ext cx="4564780" cy="953008"/>
            </a:xfrm>
            <a:prstGeom prst="roundRect">
              <a:avLst/>
            </a:prstGeom>
            <a:blipFill>
              <a:blip r:embed="rId6"/>
              <a:stretch>
                <a:fillRect/>
              </a:stretch>
            </a:blipFill>
            <a:ln w="25400" cap="flat" cmpd="sng" algn="ctr">
              <a:noFill/>
              <a:prstDash val="solid"/>
            </a:ln>
            <a:effectLst>
              <a:outerShdw blurRad="63500" dist="25400" dir="5400000" sx="102000" sy="102000" rotWithShape="0">
                <a:scrgbClr r="0" g="0" b="0">
                  <a:alpha val="40000"/>
                </a:scrgbClr>
              </a:outerShdw>
            </a:effectLst>
            <a:scene3d>
              <a:camera prst="orthographicFront"/>
              <a:lightRig rig="balanced" dir="t">
                <a:rot lat="0" lon="0" rev="8700000"/>
              </a:lightRig>
            </a:scene3d>
            <a:sp3d>
              <a:bevelT w="190500" h="38100"/>
            </a:sp3d>
            <a:extLs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238780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ppt_x"/>
                                          </p:val>
                                        </p:tav>
                                        <p:tav tm="100000">
                                          <p:val>
                                            <p:strVal val="#ppt_x"/>
                                          </p:val>
                                        </p:tav>
                                      </p:tavLst>
                                    </p:anim>
                                    <p:anim calcmode="lin" valueType="num">
                                      <p:cBhvr additive="base">
                                        <p:cTn id="8" dur="750" fill="hold"/>
                                        <p:tgtEl>
                                          <p:spTgt spid="10"/>
                                        </p:tgtEl>
                                        <p:attrNameLst>
                                          <p:attrName>ppt_y</p:attrName>
                                        </p:attrNameLst>
                                      </p:cBhvr>
                                      <p:tavLst>
                                        <p:tav tm="0">
                                          <p:val>
                                            <p:strVal val="0-#ppt_h/2"/>
                                          </p:val>
                                        </p:tav>
                                        <p:tav tm="100000">
                                          <p:val>
                                            <p:strVal val="#ppt_y"/>
                                          </p:val>
                                        </p:tav>
                                      </p:tavLst>
                                    </p:anim>
                                  </p:childTnLst>
                                </p:cTn>
                              </p:par>
                              <p:par>
                                <p:cTn id="9" presetID="17" presetClass="entr" presetSubtype="10" fill="hold" grpId="1"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750" fill="hold"/>
                                        <p:tgtEl>
                                          <p:spTgt spid="10"/>
                                        </p:tgtEl>
                                        <p:attrNameLst>
                                          <p:attrName>ppt_w</p:attrName>
                                        </p:attrNameLst>
                                      </p:cBhvr>
                                      <p:tavLst>
                                        <p:tav tm="0">
                                          <p:val>
                                            <p:fltVal val="0"/>
                                          </p:val>
                                        </p:tav>
                                        <p:tav tm="100000">
                                          <p:val>
                                            <p:strVal val="#ppt_w"/>
                                          </p:val>
                                        </p:tav>
                                      </p:tavLst>
                                    </p:anim>
                                    <p:anim calcmode="lin" valueType="num">
                                      <p:cBhvr>
                                        <p:cTn id="12" dur="75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left)">
                                      <p:cBhvr>
                                        <p:cTn id="17" dur="750"/>
                                        <p:tgtEl>
                                          <p:spTgt spid="25"/>
                                        </p:tgtEl>
                                      </p:cBhvr>
                                    </p:animEffect>
                                  </p:childTnLst>
                                </p:cTn>
                              </p:par>
                              <p:par>
                                <p:cTn id="18" presetID="22" presetClass="entr" presetSubtype="8" fill="hold" grpId="0" nodeType="withEffect">
                                  <p:stCondLst>
                                    <p:cond delay="50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32"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circle(out)">
                                      <p:cBhvr>
                                        <p:cTn id="25" dur="1500"/>
                                        <p:tgtEl>
                                          <p:spTgt spid="28"/>
                                        </p:tgtEl>
                                      </p:cBhvr>
                                    </p:animEffect>
                                  </p:childTnLst>
                                </p:cTn>
                              </p:par>
                            </p:childTnLst>
                          </p:cTn>
                        </p:par>
                        <p:par>
                          <p:cTn id="26" fill="hold">
                            <p:stCondLst>
                              <p:cond delay="1500"/>
                            </p:stCondLst>
                            <p:childTnLst>
                              <p:par>
                                <p:cTn id="27" presetID="10" presetClass="entr" presetSubtype="0" fill="hold" grpId="0"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25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left)">
                                      <p:cBhvr>
                                        <p:cTn id="34" dur="500"/>
                                        <p:tgtEl>
                                          <p:spTgt spid="13"/>
                                        </p:tgtEl>
                                      </p:cBhvr>
                                    </p:animEffect>
                                  </p:childTnLst>
                                </p:cTn>
                              </p:par>
                              <p:par>
                                <p:cTn id="35" presetID="18" presetClass="emph" presetSubtype="0" fill="hold" grpId="1" nodeType="withEffect">
                                  <p:stCondLst>
                                    <p:cond delay="0"/>
                                  </p:stCondLst>
                                  <p:childTnLst>
                                    <p:set>
                                      <p:cBhvr override="childStyle">
                                        <p:cTn id="36" dur="500" fill="hold"/>
                                        <p:tgtEl>
                                          <p:spTgt spid="13"/>
                                        </p:tgtEl>
                                        <p:attrNameLst>
                                          <p:attrName>style.textDecorationUnderline</p:attrName>
                                        </p:attrNameLst>
                                      </p:cBhvr>
                                      <p:to>
                                        <p:strVal val="true"/>
                                      </p:to>
                                    </p:set>
                                  </p:childTnLst>
                                </p:cTn>
                              </p:par>
                              <p:par>
                                <p:cTn id="37" presetID="22" presetClass="entr" presetSubtype="8"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left)">
                                      <p:cBhvr>
                                        <p:cTn id="39" dur="500"/>
                                        <p:tgtEl>
                                          <p:spTgt spid="14"/>
                                        </p:tgtEl>
                                      </p:cBhvr>
                                    </p:animEffect>
                                  </p:childTnLst>
                                </p:cTn>
                              </p:par>
                              <p:par>
                                <p:cTn id="40" presetID="22" presetClass="entr" presetSubtype="8" fill="hold" grpId="0" nodeType="withEffect">
                                  <p:stCondLst>
                                    <p:cond delay="400"/>
                                  </p:stCondLst>
                                  <p:childTnLst>
                                    <p:set>
                                      <p:cBhvr>
                                        <p:cTn id="41" dur="1" fill="hold">
                                          <p:stCondLst>
                                            <p:cond delay="0"/>
                                          </p:stCondLst>
                                        </p:cTn>
                                        <p:tgtEl>
                                          <p:spTgt spid="15"/>
                                        </p:tgtEl>
                                        <p:attrNameLst>
                                          <p:attrName>style.visibility</p:attrName>
                                        </p:attrNameLst>
                                      </p:cBhvr>
                                      <p:to>
                                        <p:strVal val="visible"/>
                                      </p:to>
                                    </p:set>
                                    <p:animEffect transition="in" filter="wipe(left)">
                                      <p:cBhvr>
                                        <p:cTn id="42" dur="500"/>
                                        <p:tgtEl>
                                          <p:spTgt spid="15"/>
                                        </p:tgtEl>
                                      </p:cBhvr>
                                    </p:animEffect>
                                  </p:childTnLst>
                                </p:cTn>
                              </p:par>
                              <p:par>
                                <p:cTn id="43" presetID="18" presetClass="emph" presetSubtype="0" fill="hold" grpId="1" nodeType="withEffect">
                                  <p:stCondLst>
                                    <p:cond delay="400"/>
                                  </p:stCondLst>
                                  <p:childTnLst>
                                    <p:set>
                                      <p:cBhvr override="childStyle">
                                        <p:cTn id="44" dur="500" fill="hold"/>
                                        <p:tgtEl>
                                          <p:spTgt spid="15"/>
                                        </p:tgtEl>
                                        <p:attrNameLst>
                                          <p:attrName>style.textDecorationUnderline</p:attrName>
                                        </p:attrNameLst>
                                      </p:cBhvr>
                                      <p:to>
                                        <p:strVal val="true"/>
                                      </p:to>
                                    </p:set>
                                  </p:childTnLst>
                                </p:cTn>
                              </p:par>
                              <p:par>
                                <p:cTn id="45" presetID="22" presetClass="entr" presetSubtype="8" fill="hold" grpId="0" nodeType="withEffect">
                                  <p:stCondLst>
                                    <p:cond delay="400"/>
                                  </p:stCondLst>
                                  <p:childTnLst>
                                    <p:set>
                                      <p:cBhvr>
                                        <p:cTn id="46" dur="1" fill="hold">
                                          <p:stCondLst>
                                            <p:cond delay="0"/>
                                          </p:stCondLst>
                                        </p:cTn>
                                        <p:tgtEl>
                                          <p:spTgt spid="17"/>
                                        </p:tgtEl>
                                        <p:attrNameLst>
                                          <p:attrName>style.visibility</p:attrName>
                                        </p:attrNameLst>
                                      </p:cBhvr>
                                      <p:to>
                                        <p:strVal val="visible"/>
                                      </p:to>
                                    </p:set>
                                    <p:animEffect transition="in" filter="wipe(left)">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23" presetClass="entr" presetSubtype="16" fill="hold" grpId="0" nodeType="clickEffect">
                                  <p:stCondLst>
                                    <p:cond delay="25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childTnLst>
                                </p:cTn>
                              </p:par>
                              <p:par>
                                <p:cTn id="54" presetID="23" presetClass="exit" presetSubtype="32" fill="hold" grpId="1" nodeType="withEffect">
                                  <p:stCondLst>
                                    <p:cond delay="0"/>
                                  </p:stCondLst>
                                  <p:childTnLst>
                                    <p:anim calcmode="lin" valueType="num">
                                      <p:cBhvr>
                                        <p:cTn id="55" dur="500"/>
                                        <p:tgtEl>
                                          <p:spTgt spid="17"/>
                                        </p:tgtEl>
                                        <p:attrNameLst>
                                          <p:attrName>ppt_w</p:attrName>
                                        </p:attrNameLst>
                                      </p:cBhvr>
                                      <p:tavLst>
                                        <p:tav tm="0">
                                          <p:val>
                                            <p:strVal val="ppt_w"/>
                                          </p:val>
                                        </p:tav>
                                        <p:tav tm="100000">
                                          <p:val>
                                            <p:fltVal val="0"/>
                                          </p:val>
                                        </p:tav>
                                      </p:tavLst>
                                    </p:anim>
                                    <p:anim calcmode="lin" valueType="num">
                                      <p:cBhvr>
                                        <p:cTn id="56" dur="500"/>
                                        <p:tgtEl>
                                          <p:spTgt spid="17"/>
                                        </p:tgtEl>
                                        <p:attrNameLst>
                                          <p:attrName>ppt_h</p:attrName>
                                        </p:attrNameLst>
                                      </p:cBhvr>
                                      <p:tavLst>
                                        <p:tav tm="0">
                                          <p:val>
                                            <p:strVal val="ppt_h"/>
                                          </p:val>
                                        </p:tav>
                                        <p:tav tm="100000">
                                          <p:val>
                                            <p:fltVal val="0"/>
                                          </p:val>
                                        </p:tav>
                                      </p:tavLst>
                                    </p:anim>
                                    <p:set>
                                      <p:cBhvr>
                                        <p:cTn id="57" dur="1" fill="hold">
                                          <p:stCondLst>
                                            <p:cond delay="499"/>
                                          </p:stCondLst>
                                        </p:cTn>
                                        <p:tgtEl>
                                          <p:spTgt spid="17"/>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23" presetClass="entr" presetSubtype="16" fill="hold" grpId="0" nodeType="clickEffect">
                                  <p:stCondLst>
                                    <p:cond delay="250"/>
                                  </p:stCondLst>
                                  <p:childTnLst>
                                    <p:set>
                                      <p:cBhvr>
                                        <p:cTn id="61" dur="1" fill="hold">
                                          <p:stCondLst>
                                            <p:cond delay="0"/>
                                          </p:stCondLst>
                                        </p:cTn>
                                        <p:tgtEl>
                                          <p:spTgt spid="22"/>
                                        </p:tgtEl>
                                        <p:attrNameLst>
                                          <p:attrName>style.visibility</p:attrName>
                                        </p:attrNameLst>
                                      </p:cBhvr>
                                      <p:to>
                                        <p:strVal val="visible"/>
                                      </p:to>
                                    </p:set>
                                    <p:anim calcmode="lin" valueType="num">
                                      <p:cBhvr>
                                        <p:cTn id="62" dur="500" fill="hold"/>
                                        <p:tgtEl>
                                          <p:spTgt spid="22"/>
                                        </p:tgtEl>
                                        <p:attrNameLst>
                                          <p:attrName>ppt_w</p:attrName>
                                        </p:attrNameLst>
                                      </p:cBhvr>
                                      <p:tavLst>
                                        <p:tav tm="0">
                                          <p:val>
                                            <p:fltVal val="0"/>
                                          </p:val>
                                        </p:tav>
                                        <p:tav tm="100000">
                                          <p:val>
                                            <p:strVal val="#ppt_w"/>
                                          </p:val>
                                        </p:tav>
                                      </p:tavLst>
                                    </p:anim>
                                    <p:anim calcmode="lin" valueType="num">
                                      <p:cBhvr>
                                        <p:cTn id="63" dur="500" fill="hold"/>
                                        <p:tgtEl>
                                          <p:spTgt spid="22"/>
                                        </p:tgtEl>
                                        <p:attrNameLst>
                                          <p:attrName>ppt_h</p:attrName>
                                        </p:attrNameLst>
                                      </p:cBhvr>
                                      <p:tavLst>
                                        <p:tav tm="0">
                                          <p:val>
                                            <p:fltVal val="0"/>
                                          </p:val>
                                        </p:tav>
                                        <p:tav tm="100000">
                                          <p:val>
                                            <p:strVal val="#ppt_h"/>
                                          </p:val>
                                        </p:tav>
                                      </p:tavLst>
                                    </p:anim>
                                  </p:childTnLst>
                                </p:cTn>
                              </p:par>
                              <p:par>
                                <p:cTn id="64" presetID="23" presetClass="exit" presetSubtype="32" fill="hold" grpId="1" nodeType="withEffect">
                                  <p:stCondLst>
                                    <p:cond delay="0"/>
                                  </p:stCondLst>
                                  <p:childTnLst>
                                    <p:anim calcmode="lin" valueType="num">
                                      <p:cBhvr>
                                        <p:cTn id="65" dur="500"/>
                                        <p:tgtEl>
                                          <p:spTgt spid="21"/>
                                        </p:tgtEl>
                                        <p:attrNameLst>
                                          <p:attrName>ppt_w</p:attrName>
                                        </p:attrNameLst>
                                      </p:cBhvr>
                                      <p:tavLst>
                                        <p:tav tm="0">
                                          <p:val>
                                            <p:strVal val="ppt_w"/>
                                          </p:val>
                                        </p:tav>
                                        <p:tav tm="100000">
                                          <p:val>
                                            <p:fltVal val="0"/>
                                          </p:val>
                                        </p:tav>
                                      </p:tavLst>
                                    </p:anim>
                                    <p:anim calcmode="lin" valueType="num">
                                      <p:cBhvr>
                                        <p:cTn id="66" dur="500"/>
                                        <p:tgtEl>
                                          <p:spTgt spid="21"/>
                                        </p:tgtEl>
                                        <p:attrNameLst>
                                          <p:attrName>ppt_h</p:attrName>
                                        </p:attrNameLst>
                                      </p:cBhvr>
                                      <p:tavLst>
                                        <p:tav tm="0">
                                          <p:val>
                                            <p:strVal val="ppt_h"/>
                                          </p:val>
                                        </p:tav>
                                        <p:tav tm="100000">
                                          <p:val>
                                            <p:fltVal val="0"/>
                                          </p:val>
                                        </p:tav>
                                      </p:tavLst>
                                    </p:anim>
                                    <p:set>
                                      <p:cBhvr>
                                        <p:cTn id="67" dur="1" fill="hold">
                                          <p:stCondLst>
                                            <p:cond delay="499"/>
                                          </p:stCondLst>
                                        </p:cTn>
                                        <p:tgtEl>
                                          <p:spTgt spid="21"/>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23" presetClass="entr" presetSubtype="16" fill="hold" grpId="0" nodeType="clickEffect">
                                  <p:stCondLst>
                                    <p:cond delay="250"/>
                                  </p:stCondLst>
                                  <p:childTnLst>
                                    <p:set>
                                      <p:cBhvr>
                                        <p:cTn id="71" dur="1" fill="hold">
                                          <p:stCondLst>
                                            <p:cond delay="0"/>
                                          </p:stCondLst>
                                        </p:cTn>
                                        <p:tgtEl>
                                          <p:spTgt spid="20"/>
                                        </p:tgtEl>
                                        <p:attrNameLst>
                                          <p:attrName>style.visibility</p:attrName>
                                        </p:attrNameLst>
                                      </p:cBhvr>
                                      <p:to>
                                        <p:strVal val="visible"/>
                                      </p:to>
                                    </p:set>
                                    <p:anim calcmode="lin" valueType="num">
                                      <p:cBhvr>
                                        <p:cTn id="72" dur="500" fill="hold"/>
                                        <p:tgtEl>
                                          <p:spTgt spid="20"/>
                                        </p:tgtEl>
                                        <p:attrNameLst>
                                          <p:attrName>ppt_w</p:attrName>
                                        </p:attrNameLst>
                                      </p:cBhvr>
                                      <p:tavLst>
                                        <p:tav tm="0">
                                          <p:val>
                                            <p:fltVal val="0"/>
                                          </p:val>
                                        </p:tav>
                                        <p:tav tm="100000">
                                          <p:val>
                                            <p:strVal val="#ppt_w"/>
                                          </p:val>
                                        </p:tav>
                                      </p:tavLst>
                                    </p:anim>
                                    <p:anim calcmode="lin" valueType="num">
                                      <p:cBhvr>
                                        <p:cTn id="73" dur="500" fill="hold"/>
                                        <p:tgtEl>
                                          <p:spTgt spid="20"/>
                                        </p:tgtEl>
                                        <p:attrNameLst>
                                          <p:attrName>ppt_h</p:attrName>
                                        </p:attrNameLst>
                                      </p:cBhvr>
                                      <p:tavLst>
                                        <p:tav tm="0">
                                          <p:val>
                                            <p:fltVal val="0"/>
                                          </p:val>
                                        </p:tav>
                                        <p:tav tm="100000">
                                          <p:val>
                                            <p:strVal val="#ppt_h"/>
                                          </p:val>
                                        </p:tav>
                                      </p:tavLst>
                                    </p:anim>
                                  </p:childTnLst>
                                </p:cTn>
                              </p:par>
                              <p:par>
                                <p:cTn id="74" presetID="53" presetClass="exit" presetSubtype="32" fill="hold" grpId="1" nodeType="withEffect">
                                  <p:stCondLst>
                                    <p:cond delay="0"/>
                                  </p:stCondLst>
                                  <p:childTnLst>
                                    <p:anim calcmode="lin" valueType="num">
                                      <p:cBhvr>
                                        <p:cTn id="75" dur="500"/>
                                        <p:tgtEl>
                                          <p:spTgt spid="22"/>
                                        </p:tgtEl>
                                        <p:attrNameLst>
                                          <p:attrName>ppt_w</p:attrName>
                                        </p:attrNameLst>
                                      </p:cBhvr>
                                      <p:tavLst>
                                        <p:tav tm="0">
                                          <p:val>
                                            <p:strVal val="ppt_w"/>
                                          </p:val>
                                        </p:tav>
                                        <p:tav tm="100000">
                                          <p:val>
                                            <p:fltVal val="0"/>
                                          </p:val>
                                        </p:tav>
                                      </p:tavLst>
                                    </p:anim>
                                    <p:anim calcmode="lin" valueType="num">
                                      <p:cBhvr>
                                        <p:cTn id="76" dur="500"/>
                                        <p:tgtEl>
                                          <p:spTgt spid="22"/>
                                        </p:tgtEl>
                                        <p:attrNameLst>
                                          <p:attrName>ppt_h</p:attrName>
                                        </p:attrNameLst>
                                      </p:cBhvr>
                                      <p:tavLst>
                                        <p:tav tm="0">
                                          <p:val>
                                            <p:strVal val="ppt_h"/>
                                          </p:val>
                                        </p:tav>
                                        <p:tav tm="100000">
                                          <p:val>
                                            <p:fltVal val="0"/>
                                          </p:val>
                                        </p:tav>
                                      </p:tavLst>
                                    </p:anim>
                                    <p:animEffect transition="out" filter="fade">
                                      <p:cBhvr>
                                        <p:cTn id="77" dur="500"/>
                                        <p:tgtEl>
                                          <p:spTgt spid="22"/>
                                        </p:tgtEl>
                                      </p:cBhvr>
                                    </p:animEffect>
                                    <p:set>
                                      <p:cBhvr>
                                        <p:cTn id="78" dur="1" fill="hold">
                                          <p:stCondLst>
                                            <p:cond delay="499"/>
                                          </p:stCondLst>
                                        </p:cTn>
                                        <p:tgtEl>
                                          <p:spTgt spid="22"/>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23" presetClass="entr" presetSubtype="16" fill="hold" grpId="0" nodeType="clickEffect">
                                  <p:stCondLst>
                                    <p:cond delay="250"/>
                                  </p:stCondLst>
                                  <p:childTnLst>
                                    <p:set>
                                      <p:cBhvr>
                                        <p:cTn id="82" dur="1" fill="hold">
                                          <p:stCondLst>
                                            <p:cond delay="0"/>
                                          </p:stCondLst>
                                        </p:cTn>
                                        <p:tgtEl>
                                          <p:spTgt spid="23"/>
                                        </p:tgtEl>
                                        <p:attrNameLst>
                                          <p:attrName>style.visibility</p:attrName>
                                        </p:attrNameLst>
                                      </p:cBhvr>
                                      <p:to>
                                        <p:strVal val="visible"/>
                                      </p:to>
                                    </p:set>
                                    <p:anim calcmode="lin" valueType="num">
                                      <p:cBhvr>
                                        <p:cTn id="83" dur="500" fill="hold"/>
                                        <p:tgtEl>
                                          <p:spTgt spid="23"/>
                                        </p:tgtEl>
                                        <p:attrNameLst>
                                          <p:attrName>ppt_w</p:attrName>
                                        </p:attrNameLst>
                                      </p:cBhvr>
                                      <p:tavLst>
                                        <p:tav tm="0">
                                          <p:val>
                                            <p:fltVal val="0"/>
                                          </p:val>
                                        </p:tav>
                                        <p:tav tm="100000">
                                          <p:val>
                                            <p:strVal val="#ppt_w"/>
                                          </p:val>
                                        </p:tav>
                                      </p:tavLst>
                                    </p:anim>
                                    <p:anim calcmode="lin" valueType="num">
                                      <p:cBhvr>
                                        <p:cTn id="84" dur="500" fill="hold"/>
                                        <p:tgtEl>
                                          <p:spTgt spid="23"/>
                                        </p:tgtEl>
                                        <p:attrNameLst>
                                          <p:attrName>ppt_h</p:attrName>
                                        </p:attrNameLst>
                                      </p:cBhvr>
                                      <p:tavLst>
                                        <p:tav tm="0">
                                          <p:val>
                                            <p:fltVal val="0"/>
                                          </p:val>
                                        </p:tav>
                                        <p:tav tm="100000">
                                          <p:val>
                                            <p:strVal val="#ppt_h"/>
                                          </p:val>
                                        </p:tav>
                                      </p:tavLst>
                                    </p:anim>
                                  </p:childTnLst>
                                </p:cTn>
                              </p:par>
                              <p:par>
                                <p:cTn id="85" presetID="53" presetClass="exit" presetSubtype="32" fill="hold" grpId="1" nodeType="withEffect">
                                  <p:stCondLst>
                                    <p:cond delay="0"/>
                                  </p:stCondLst>
                                  <p:childTnLst>
                                    <p:anim calcmode="lin" valueType="num">
                                      <p:cBhvr>
                                        <p:cTn id="86" dur="500"/>
                                        <p:tgtEl>
                                          <p:spTgt spid="20"/>
                                        </p:tgtEl>
                                        <p:attrNameLst>
                                          <p:attrName>ppt_w</p:attrName>
                                        </p:attrNameLst>
                                      </p:cBhvr>
                                      <p:tavLst>
                                        <p:tav tm="0">
                                          <p:val>
                                            <p:strVal val="ppt_w"/>
                                          </p:val>
                                        </p:tav>
                                        <p:tav tm="100000">
                                          <p:val>
                                            <p:fltVal val="0"/>
                                          </p:val>
                                        </p:tav>
                                      </p:tavLst>
                                    </p:anim>
                                    <p:anim calcmode="lin" valueType="num">
                                      <p:cBhvr>
                                        <p:cTn id="87" dur="500"/>
                                        <p:tgtEl>
                                          <p:spTgt spid="20"/>
                                        </p:tgtEl>
                                        <p:attrNameLst>
                                          <p:attrName>ppt_h</p:attrName>
                                        </p:attrNameLst>
                                      </p:cBhvr>
                                      <p:tavLst>
                                        <p:tav tm="0">
                                          <p:val>
                                            <p:strVal val="ppt_h"/>
                                          </p:val>
                                        </p:tav>
                                        <p:tav tm="100000">
                                          <p:val>
                                            <p:fltVal val="0"/>
                                          </p:val>
                                        </p:tav>
                                      </p:tavLst>
                                    </p:anim>
                                    <p:animEffect transition="out" filter="fade">
                                      <p:cBhvr>
                                        <p:cTn id="88" dur="500"/>
                                        <p:tgtEl>
                                          <p:spTgt spid="20"/>
                                        </p:tgtEl>
                                      </p:cBhvr>
                                    </p:animEffect>
                                    <p:set>
                                      <p:cBhvr>
                                        <p:cTn id="89"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5" grpId="0"/>
      <p:bldP spid="15" grpId="1"/>
      <p:bldP spid="10" grpId="0"/>
      <p:bldP spid="10" grpId="1"/>
      <p:bldP spid="12" grpId="0"/>
      <p:bldP spid="2" grpId="0" animBg="1"/>
      <p:bldP spid="14" grpId="0"/>
      <p:bldP spid="17" grpId="0"/>
      <p:bldP spid="17" grpId="1"/>
      <p:bldP spid="21" grpId="0"/>
      <p:bldP spid="21" grpId="1"/>
      <p:bldP spid="22" grpId="0"/>
      <p:bldP spid="22" grpId="1"/>
      <p:bldP spid="20" grpId="0"/>
      <p:bldP spid="20" grpId="1"/>
      <p:bldP spid="23" grpId="0"/>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8">
            <a:extLst>
              <a:ext uri="{FF2B5EF4-FFF2-40B4-BE49-F238E27FC236}">
                <a16:creationId xmlns:a16="http://schemas.microsoft.com/office/drawing/2014/main" id="{8056E2EC-0F1C-8D4E-2F1D-B53744CB045D}"/>
              </a:ext>
            </a:extLst>
          </p:cNvPr>
          <p:cNvPicPr>
            <a:picLocks noChangeAspect="1"/>
          </p:cNvPicPr>
          <p:nvPr/>
        </p:nvPicPr>
        <p:blipFill>
          <a:blip r:embed="rId4"/>
          <a:stretch>
            <a:fillRect/>
          </a:stretch>
        </p:blipFill>
        <p:spPr>
          <a:xfrm>
            <a:off x="0" y="1"/>
            <a:ext cx="9144000" cy="6857999"/>
          </a:xfrm>
          <a:prstGeom prst="rect">
            <a:avLst/>
          </a:prstGeom>
        </p:spPr>
      </p:pic>
      <p:sp>
        <p:nvSpPr>
          <p:cNvPr id="6" name="Title 1">
            <a:extLst>
              <a:ext uri="{FF2B5EF4-FFF2-40B4-BE49-F238E27FC236}">
                <a16:creationId xmlns:a16="http://schemas.microsoft.com/office/drawing/2014/main" id="{2601A500-4B08-9B21-0531-EA10C6CB9A92}"/>
              </a:ext>
            </a:extLst>
          </p:cNvPr>
          <p:cNvSpPr txBox="1">
            <a:spLocks/>
          </p:cNvSpPr>
          <p:nvPr/>
        </p:nvSpPr>
        <p:spPr>
          <a:xfrm>
            <a:off x="1360583" y="2790650"/>
            <a:ext cx="6477131" cy="71236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8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3074" name="!!Morph"/>
          <p:cNvSpPr>
            <a:spLocks noGrp="1" noChangeArrowheads="1"/>
          </p:cNvSpPr>
          <p:nvPr>
            <p:ph type="title"/>
          </p:nvPr>
        </p:nvSpPr>
        <p:spPr>
          <a:xfrm>
            <a:off x="696433" y="673396"/>
            <a:ext cx="7751135" cy="5511209"/>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This is a faithful saying, and these things I want you to affirm constantly, that those who have believed in God should be careful to maintain good works. These things are good and profitable to men.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Titus 3:8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7" name="Rectangle 2">
            <a:extLst>
              <a:ext uri="{FF2B5EF4-FFF2-40B4-BE49-F238E27FC236}">
                <a16:creationId xmlns:a16="http://schemas.microsoft.com/office/drawing/2014/main" id="{58FACB97-DCA9-BEEA-13A3-11CDBE03D40B}"/>
              </a:ext>
            </a:extLst>
          </p:cNvPr>
          <p:cNvSpPr txBox="1">
            <a:spLocks noChangeArrowheads="1"/>
          </p:cNvSpPr>
          <p:nvPr/>
        </p:nvSpPr>
        <p:spPr bwMode="auto">
          <a:xfrm>
            <a:off x="1344992" y="2740580"/>
            <a:ext cx="6455229" cy="759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who have believed in God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1" name="Rounded Rectangle 1">
            <a:extLst>
              <a:ext uri="{FF2B5EF4-FFF2-40B4-BE49-F238E27FC236}">
                <a16:creationId xmlns:a16="http://schemas.microsoft.com/office/drawing/2014/main" id="{24CBFA90-C55A-D629-9CD9-A5EFB5F1BAF6}"/>
              </a:ext>
            </a:extLst>
          </p:cNvPr>
          <p:cNvSpPr/>
          <p:nvPr/>
        </p:nvSpPr>
        <p:spPr>
          <a:xfrm>
            <a:off x="1093423" y="3528508"/>
            <a:ext cx="1693843" cy="569767"/>
          </a:xfrm>
          <a:prstGeom prst="roundRect">
            <a:avLst/>
          </a:prstGeom>
          <a:noFill/>
          <a:ln w="57150" cap="flat" cmpd="sng" algn="ctr">
            <a:solidFill>
              <a:srgbClr val="FF0000"/>
            </a:solidFill>
            <a:prstDash val="solid"/>
          </a:ln>
          <a:effectLst>
            <a:glow rad="38100">
              <a:schemeClr val="tx1"/>
            </a:glow>
          </a:effectLst>
        </p:spPr>
        <p:txBody>
          <a:bodyPr rtlCol="0" anchor="ctr"/>
          <a:lstStyle/>
          <a:p>
            <a:pPr algn="ctr" fontAlgn="auto">
              <a:spcBef>
                <a:spcPts val="0"/>
              </a:spcBef>
              <a:spcAft>
                <a:spcPts val="0"/>
              </a:spcAft>
            </a:pPr>
            <a:endParaRPr lang="en-US" kern="0">
              <a:ln w="57150">
                <a:solidFill>
                  <a:prstClr val="black"/>
                </a:solidFill>
              </a:ln>
              <a:solidFill>
                <a:prstClr val="white"/>
              </a:solidFill>
              <a:latin typeface="Arial"/>
            </a:endParaRPr>
          </a:p>
        </p:txBody>
      </p:sp>
      <p:sp>
        <p:nvSpPr>
          <p:cNvPr id="4" name="Rectangle 3">
            <a:extLst>
              <a:ext uri="{FF2B5EF4-FFF2-40B4-BE49-F238E27FC236}">
                <a16:creationId xmlns:a16="http://schemas.microsoft.com/office/drawing/2014/main" id="{21F403F7-FF23-61AB-6AB1-BFBFDC88EEA9}"/>
              </a:ext>
            </a:extLst>
          </p:cNvPr>
          <p:cNvSpPr>
            <a:spLocks noChangeArrowheads="1"/>
          </p:cNvSpPr>
          <p:nvPr/>
        </p:nvSpPr>
        <p:spPr bwMode="auto">
          <a:xfrm>
            <a:off x="5883296" y="2758820"/>
            <a:ext cx="800100" cy="720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5" name="Rectangle 4">
            <a:extLst>
              <a:ext uri="{FF2B5EF4-FFF2-40B4-BE49-F238E27FC236}">
                <a16:creationId xmlns:a16="http://schemas.microsoft.com/office/drawing/2014/main" id="{06F82798-E88B-EEB3-BE12-BA21A444F259}"/>
              </a:ext>
            </a:extLst>
          </p:cNvPr>
          <p:cNvSpPr>
            <a:spLocks noChangeArrowheads="1"/>
          </p:cNvSpPr>
          <p:nvPr/>
        </p:nvSpPr>
        <p:spPr bwMode="auto">
          <a:xfrm>
            <a:off x="6384275" y="2776251"/>
            <a:ext cx="1447119" cy="68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God</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4669206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750"/>
                                        <p:tgtEl>
                                          <p:spTgt spid="6"/>
                                        </p:tgtEl>
                                      </p:cBhvr>
                                    </p:animEffect>
                                  </p:childTnLst>
                                </p:cTn>
                              </p:par>
                              <p:par>
                                <p:cTn id="8" presetID="18" presetClass="emph" presetSubtype="0" fill="hold" grpId="1" nodeType="withEffect">
                                  <p:stCondLst>
                                    <p:cond delay="0"/>
                                  </p:stCondLst>
                                  <p:childTnLst>
                                    <p:set>
                                      <p:cBhvr override="childStyle">
                                        <p:cTn id="9" dur="750" fill="hold"/>
                                        <p:tgtEl>
                                          <p:spTgt spid="6"/>
                                        </p:tgtEl>
                                        <p:attrNameLst>
                                          <p:attrName>style.textDecorationUnderline</p:attrName>
                                        </p:attrNameLst>
                                      </p:cBhvr>
                                      <p:to>
                                        <p:strVal val="true"/>
                                      </p:to>
                                    </p:set>
                                  </p:childTnLst>
                                </p:cTn>
                              </p:par>
                              <p:par>
                                <p:cTn id="10" presetID="22" presetClass="entr" presetSubtype="8"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750"/>
                                        <p:tgtEl>
                                          <p:spTgt spid="7"/>
                                        </p:tgtEl>
                                      </p:cBhvr>
                                    </p:animEffect>
                                  </p:childTnLst>
                                </p:cTn>
                              </p:par>
                            </p:childTnLst>
                          </p:cTn>
                        </p:par>
                        <p:par>
                          <p:cTn id="13" fill="hold">
                            <p:stCondLst>
                              <p:cond delay="750"/>
                            </p:stCondLst>
                            <p:childTnLst>
                              <p:par>
                                <p:cTn id="14" presetID="0"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dissolve">
                                      <p:cBhvr>
                                        <p:cTn id="16" dur="500">
                                          <p:stCondLst>
                                            <p:cond delay="0"/>
                                          </p:stCondLst>
                                        </p:cTn>
                                        <p:tgtEl>
                                          <p:spTgt spid="4"/>
                                        </p:tgtEl>
                                      </p:cBhvr>
                                    </p:animEffect>
                                    <p:anim to="" calcmode="lin" valueType="num">
                                      <p:cBhvr>
                                        <p:cTn id="17"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18" dur="500" fill="hold">
                                          <p:stCondLst>
                                            <p:cond delay="0"/>
                                          </p:stCondLst>
                                        </p:cTn>
                                        <p:tgtEl>
                                          <p:spTgt spid="4"/>
                                        </p:tgtEl>
                                        <p:attrNameLst>
                                          <p:attrName>ppt_h</p:attrName>
                                        </p:attrNameLst>
                                      </p:cBhvr>
                                      <p:tavLst>
                                        <p:tav tm="0">
                                          <p:val>
                                            <p:strVal val="#ppt_h*4"/>
                                          </p:val>
                                        </p:tav>
                                        <p:tav tm="100000">
                                          <p:val>
                                            <p:strVal val="#ppt_h"/>
                                          </p:val>
                                        </p:tav>
                                      </p:tavLst>
                                    </p:anim>
                                  </p:childTnLst>
                                </p:cTn>
                              </p:par>
                              <p:par>
                                <p:cTn id="19" presetID="0" presetClass="entr" presetSubtype="0" fill="hold" grpId="0" nodeType="withEffect">
                                  <p:stCondLst>
                                    <p:cond delay="250"/>
                                  </p:stCondLst>
                                  <p:iterate type="lt">
                                    <p:tmPct val="10000"/>
                                  </p:iterate>
                                  <p:childTnLst>
                                    <p:set>
                                      <p:cBhvr>
                                        <p:cTn id="20" dur="1" fill="hold">
                                          <p:stCondLst>
                                            <p:cond delay="0"/>
                                          </p:stCondLst>
                                        </p:cTn>
                                        <p:tgtEl>
                                          <p:spTgt spid="5"/>
                                        </p:tgtEl>
                                        <p:attrNameLst>
                                          <p:attrName>style.visibility</p:attrName>
                                        </p:attrNameLst>
                                      </p:cBhvr>
                                      <p:to>
                                        <p:strVal val="visible"/>
                                      </p:to>
                                    </p:set>
                                    <p:animEffect transition="in" filter="dissolve">
                                      <p:cBhvr>
                                        <p:cTn id="21" dur="500">
                                          <p:stCondLst>
                                            <p:cond delay="0"/>
                                          </p:stCondLst>
                                        </p:cTn>
                                        <p:tgtEl>
                                          <p:spTgt spid="5"/>
                                        </p:tgtEl>
                                      </p:cBhvr>
                                    </p:animEffect>
                                    <p:anim to="" calcmode="lin" valueType="num">
                                      <p:cBhvr>
                                        <p:cTn id="22"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23" dur="50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par>
                          <p:cTn id="24" fill="hold">
                            <p:stCondLst>
                              <p:cond delay="1600"/>
                            </p:stCondLst>
                            <p:childTnLst>
                              <p:par>
                                <p:cTn id="25" presetID="26" presetClass="emph" presetSubtype="0" fill="hold" grpId="1" nodeType="afterEffect">
                                  <p:stCondLst>
                                    <p:cond delay="0"/>
                                  </p:stCondLst>
                                  <p:iterate type="lt">
                                    <p:tmPct val="0"/>
                                  </p:iterate>
                                  <p:childTnLst>
                                    <p:animEffect transition="out" filter="fade">
                                      <p:cBhvr>
                                        <p:cTn id="26" dur="500" tmFilter="0, 0; .2, .5; .8, .5; 1, 0"/>
                                        <p:tgtEl>
                                          <p:spTgt spid="5"/>
                                        </p:tgtEl>
                                      </p:cBhvr>
                                    </p:animEffect>
                                    <p:animScale>
                                      <p:cBhvr>
                                        <p:cTn id="27" dur="250" autoRev="1" fill="hold"/>
                                        <p:tgtEl>
                                          <p:spTgt spid="5"/>
                                        </p:tgtEl>
                                      </p:cBhvr>
                                      <p:by x="105000" y="105000"/>
                                    </p:animScale>
                                  </p:childTnLst>
                                </p:cTn>
                              </p:par>
                              <p:par>
                                <p:cTn id="28" presetID="0" presetClass="entr" presetSubtype="0"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dissolve">
                                      <p:cBhvr>
                                        <p:cTn id="30" dur="500">
                                          <p:stCondLst>
                                            <p:cond delay="0"/>
                                          </p:stCondLst>
                                        </p:cTn>
                                        <p:tgtEl>
                                          <p:spTgt spid="21"/>
                                        </p:tgtEl>
                                      </p:cBhvr>
                                    </p:animEffect>
                                    <p:anim to="" calcmode="lin" valueType="num">
                                      <p:cBhvr>
                                        <p:cTn id="31" dur="500" fill="hold">
                                          <p:stCondLst>
                                            <p:cond delay="0"/>
                                          </p:stCondLst>
                                        </p:cTn>
                                        <p:tgtEl>
                                          <p:spTgt spid="21"/>
                                        </p:tgtEl>
                                        <p:attrNameLst>
                                          <p:attrName>ppt_w</p:attrName>
                                        </p:attrNameLst>
                                      </p:cBhvr>
                                      <p:tavLst>
                                        <p:tav tm="0">
                                          <p:val>
                                            <p:strVal val="#ppt_w*4"/>
                                          </p:val>
                                        </p:tav>
                                        <p:tav tm="100000">
                                          <p:val>
                                            <p:strVal val="#ppt_w"/>
                                          </p:val>
                                        </p:tav>
                                      </p:tavLst>
                                    </p:anim>
                                    <p:anim to="" calcmode="lin" valueType="num">
                                      <p:cBhvr>
                                        <p:cTn id="32" dur="500" fill="hold">
                                          <p:stCondLst>
                                            <p:cond delay="0"/>
                                          </p:stCondLst>
                                        </p:cTn>
                                        <p:tgtEl>
                                          <p:spTgt spid="21"/>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21" grpId="0" animBg="1"/>
      <p:bldP spid="4" grpId="0"/>
      <p:bldP spid="5" grpId="0"/>
      <p:bldP spid="5" grpId="1"/>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4210</TotalTime>
  <Words>1574</Words>
  <Application>Microsoft Office PowerPoint</Application>
  <PresentationFormat>On-screen Show (4:3)</PresentationFormat>
  <Paragraphs>268</Paragraphs>
  <Slides>32</Slides>
  <Notes>22</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32</vt:i4>
      </vt:variant>
    </vt:vector>
  </HeadingPairs>
  <TitlesOfParts>
    <vt:vector size="36" baseType="lpstr">
      <vt:lpstr>Arial</vt:lpstr>
      <vt:lpstr>Calibri</vt:lpstr>
      <vt:lpstr>Default Design</vt:lpstr>
      <vt:lpstr>2_Default Design</vt:lpstr>
      <vt:lpstr>PowerPoint Presentation</vt:lpstr>
      <vt:lpstr>PowerPoint Presentation</vt:lpstr>
      <vt:lpstr>… while it is said: "Today,         if you will hear His voice,        Do not harden your hearts as in the rebellion." — Hebrews 3:15 </vt:lpstr>
      <vt:lpstr>Jesus answered and said to them, "This is the work of God, that you believe in Him whom He sent."     — John 6:29  </vt:lpstr>
      <vt:lpstr>PowerPoint Presentation</vt:lpstr>
      <vt:lpstr>For we are His workmanship, created in Christ Jesus for good works, which God prepared beforehand that we should       walk in them. — Ephesians 2:10 </vt:lpstr>
      <vt:lpstr>PowerPoint Presentation</vt:lpstr>
      <vt:lpstr>PowerPoint Presentation</vt:lpstr>
      <vt:lpstr>This is a faithful saying, and these things I want you to affirm constantly, that those who have believed in God should be careful to maintain good works. These things are good and profitable to men.         — Titus 3:8  </vt:lpstr>
      <vt:lpstr>PowerPoint Presentation</vt:lpstr>
      <vt:lpstr>"You will know them by their fruits. Do men gather grapes from thornbushes or figs from thistles? Even so, every good tree bears good fruit, but a bad tree bears bad fruit. A good tree cannot bear bad fruit, nor can a bad tree bear good fruit. Every tree that does not bear good fruit is cut down and thrown into the fire. Therefore by their fruits you will know them. Not everyone who says to Me, 'Lord, Lord,' shall enter the kingdom of heaven, but he who does the will of My Father in heaven."               — Matthew 7:16-21 </vt:lpstr>
      <vt:lpstr> by their fruits you will know them   good tree bears good fruit       bad tree bears bad fruit      Not everyone who says to Me, 'Lord, Lord,'    shall enter the kingdom of heaven, but he    who does the will of My Father in heaven</vt:lpstr>
      <vt:lpstr>PowerPoint Presentation</vt:lpstr>
      <vt:lpstr>PowerPoint Presentation</vt:lpstr>
      <vt:lpstr>PowerPoint Presentation</vt:lpstr>
      <vt:lpstr>In all labor there is profit, But   idle chatter leads only to poverty. The crown of the wise is their riches, But the foolishness of fools is folly. A true witness delivers souls, But a deceitful witness speaks lies. — Proverbs 14:23-25 </vt:lpstr>
      <vt:lpstr>crown of the wise is their riches   the foolishness of fools is folly   A true witness delivers souls  a deceitful witness speaks lies</vt:lpstr>
      <vt:lpstr>Therefore we also, since we are surrounded by so great a cloud of witnesses, let us lay aside every weight, and the sin which so easily ensnares us, and let us run with endurance the race that is set before us, … — Hebrews 12:1 </vt:lpstr>
      <vt:lpstr>Meditate on these things; give yourself entirely to them, that your progress may be evident to all.          — 1st Timothy 4:15  </vt:lpstr>
      <vt:lpstr>"Let your light so shine before men, that they may see your good works and glorify your Father in heaven." — Matthew 5:16 </vt:lpstr>
      <vt:lpstr>PowerPoint Presentation</vt:lpstr>
      <vt:lpstr>PowerPoint Presentation</vt:lpstr>
      <vt:lpstr>PowerPoint Presentation</vt:lpstr>
      <vt:lpstr>PowerPoint Presentation</vt:lpstr>
      <vt:lpstr>PowerPoint Presentation</vt:lpstr>
      <vt:lpstr>PowerPoint Presentation</vt:lpstr>
      <vt:lpstr>And let our people also learn to maintain good works, to meet urgent needs, that they may not be unfruitful. — Titus 3:14 </vt:lpstr>
      <vt:lpstr>Let him who stole steal no longer, but rather let him labor, working with his hands what is good, that he may have something to give him who has need. — Ephesians 4:28 </vt:lpstr>
      <vt:lpstr>For this reason we also, since the day we heard it, do not cease to pray for you, and to ask that you may be filled with the knowledge of His will in all wisdom and spiritual understanding; that you may walk worthy of the Lord, fully pleasing Him, being fruitful in every good work and increasing in the knowledge of God; — Colossians 1:9-10 </vt:lpstr>
      <vt:lpstr>PowerPoint Presentation</vt:lpstr>
      <vt:lpstr>PowerPoint Presentation</vt:lpstr>
      <vt:lpstr>Please visit  http://www.RonBert.com to explore further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Ronald Bert</dc:creator>
  <cp:lastModifiedBy>Ron Bert</cp:lastModifiedBy>
  <cp:revision>369</cp:revision>
  <dcterms:created xsi:type="dcterms:W3CDTF">2014-04-12T23:55:49Z</dcterms:created>
  <dcterms:modified xsi:type="dcterms:W3CDTF">2023-06-25T01:11:02Z</dcterms:modified>
</cp:coreProperties>
</file>