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46" r:id="rId3"/>
    <p:sldId id="359" r:id="rId4"/>
    <p:sldId id="381" r:id="rId5"/>
    <p:sldId id="382" r:id="rId6"/>
    <p:sldId id="383" r:id="rId7"/>
    <p:sldId id="384" r:id="rId8"/>
    <p:sldId id="385" r:id="rId9"/>
    <p:sldId id="386" r:id="rId10"/>
    <p:sldId id="387" r:id="rId11"/>
    <p:sldId id="388" r:id="rId12"/>
    <p:sldId id="389" r:id="rId13"/>
    <p:sldId id="390" r:id="rId14"/>
    <p:sldId id="391" r:id="rId15"/>
    <p:sldId id="392" r:id="rId16"/>
    <p:sldId id="393" r:id="rId17"/>
    <p:sldId id="394" r:id="rId18"/>
    <p:sldId id="395" r:id="rId19"/>
    <p:sldId id="396" r:id="rId20"/>
    <p:sldId id="397" r:id="rId21"/>
    <p:sldId id="398" r:id="rId22"/>
    <p:sldId id="427" r:id="rId23"/>
    <p:sldId id="428" r:id="rId24"/>
    <p:sldId id="404" r:id="rId25"/>
    <p:sldId id="405" r:id="rId26"/>
    <p:sldId id="424" r:id="rId27"/>
    <p:sldId id="400" r:id="rId28"/>
    <p:sldId id="401" r:id="rId29"/>
    <p:sldId id="406" r:id="rId30"/>
    <p:sldId id="407" r:id="rId31"/>
    <p:sldId id="408" r:id="rId32"/>
    <p:sldId id="409" r:id="rId33"/>
    <p:sldId id="410" r:id="rId34"/>
    <p:sldId id="411" r:id="rId35"/>
    <p:sldId id="412" r:id="rId36"/>
    <p:sldId id="413" r:id="rId37"/>
    <p:sldId id="414" r:id="rId38"/>
    <p:sldId id="415" r:id="rId39"/>
    <p:sldId id="416" r:id="rId40"/>
    <p:sldId id="417" r:id="rId41"/>
    <p:sldId id="418" r:id="rId42"/>
    <p:sldId id="419" r:id="rId43"/>
    <p:sldId id="420" r:id="rId44"/>
    <p:sldId id="421" r:id="rId45"/>
    <p:sldId id="422" r:id="rId46"/>
    <p:sldId id="429" r:id="rId47"/>
    <p:sldId id="430" r:id="rId48"/>
    <p:sldId id="350" r:id="rId49"/>
    <p:sldId id="283" r:id="rId50"/>
    <p:sldId id="425" r:id="rId51"/>
    <p:sldId id="426"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6E5A0"/>
    <a:srgbClr val="719276"/>
    <a:srgbClr val="D3973B"/>
    <a:srgbClr val="2F6A92"/>
    <a:srgbClr val="CC9900"/>
    <a:srgbClr val="010101"/>
    <a:srgbClr val="CCECFF"/>
    <a:srgbClr val="99CC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20" autoAdjust="0"/>
    <p:restoredTop sz="75360" autoAdjust="0"/>
  </p:normalViewPr>
  <p:slideViewPr>
    <p:cSldViewPr snapToGrid="0">
      <p:cViewPr varScale="1">
        <p:scale>
          <a:sx n="95" d="100"/>
          <a:sy n="95" d="100"/>
        </p:scale>
        <p:origin x="143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12/11/2020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is lost for any clarity.</a:t>
            </a:r>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651397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light brings truth into a liars world.</a:t>
            </a:r>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337650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came to explicitly reveal the truth of God. The Roman government declared the innocence of Christ.</a:t>
            </a:r>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284027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Direction with, in the truth of, purpose drives one’s compass.</a:t>
            </a:r>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2105814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field of life’s</a:t>
            </a:r>
            <a:r>
              <a:rPr lang="en-US" baseline="0" dirty="0"/>
              <a:t> quest, His is an upwelling truth invigorating the spirit to continue on.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4062494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blood of life and presence of being blesses all who would know Him.</a:t>
            </a:r>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1807175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greatest desire is that we return to Him in love.</a:t>
            </a:r>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301357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His light of truth the soul lacks</a:t>
            </a:r>
            <a:r>
              <a:rPr lang="en-US" baseline="0" dirty="0"/>
              <a:t> His Spiritual inspirations.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1597376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Spirit truth lives, past the</a:t>
            </a:r>
            <a:r>
              <a:rPr lang="en-US" baseline="0" dirty="0"/>
              <a:t> shallow fading's of flesh.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973450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sacrifice allows us to see ourselves in creation’s becoming. We are His creatures especially when we embrace the truth He has delivered,</a:t>
            </a:r>
            <a:r>
              <a:rPr lang="en-US" baseline="0" dirty="0"/>
              <a:t> as it is, truth.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9753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acknowledge the truth is to embrace godliness in hope of all </a:t>
            </a:r>
            <a:r>
              <a:rPr lang="en-US"/>
              <a:t>His promises.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886712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is the highest</a:t>
            </a:r>
            <a:r>
              <a:rPr lang="en-US" baseline="0" dirty="0"/>
              <a:t> of all ideals.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comes clean and straight, and it is by nature innate to the creation of God.</a:t>
            </a:r>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300680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who comes to His light of truth finds a</a:t>
            </a:r>
            <a:r>
              <a:rPr lang="en-US" baseline="0" dirty="0"/>
              <a:t> healing of spirit rising past all mortal afflictions.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4069720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unlocks the keys of Spirit</a:t>
            </a:r>
          </a:p>
        </p:txBody>
      </p:sp>
      <p:sp>
        <p:nvSpPr>
          <p:cNvPr id="4" name="Slide Number Placeholder 3"/>
          <p:cNvSpPr>
            <a:spLocks noGrp="1"/>
          </p:cNvSpPr>
          <p:nvPr>
            <p:ph type="sldNum" sz="quarter" idx="10"/>
          </p:nvPr>
        </p:nvSpPr>
        <p:spPr/>
        <p:txBody>
          <a:bodyPr/>
          <a:lstStyle/>
          <a:p>
            <a:fld id="{934C9568-E3D6-45BA-A626-EF0F78B9350D}" type="slidenum">
              <a:rPr lang="en-US" smtClean="0"/>
              <a:t>24</a:t>
            </a:fld>
            <a:endParaRPr lang="en-US"/>
          </a:p>
        </p:txBody>
      </p:sp>
    </p:spTree>
    <p:extLst>
      <p:ext uri="{BB962C8B-B14F-4D97-AF65-F5344CB8AC3E}">
        <p14:creationId xmlns:p14="http://schemas.microsoft.com/office/powerpoint/2010/main" val="2208460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nothing new.</a:t>
            </a:r>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1675466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is His creation to test a souls</a:t>
            </a:r>
            <a:r>
              <a:rPr lang="en-US" baseline="0" dirty="0"/>
              <a:t> </a:t>
            </a:r>
            <a:r>
              <a:rPr lang="en-US" dirty="0"/>
              <a:t>desire, be it giving or taking.</a:t>
            </a:r>
          </a:p>
        </p:txBody>
      </p:sp>
      <p:sp>
        <p:nvSpPr>
          <p:cNvPr id="4" name="Slide Number Placeholder 3"/>
          <p:cNvSpPr>
            <a:spLocks noGrp="1"/>
          </p:cNvSpPr>
          <p:nvPr>
            <p:ph type="sldNum" sz="quarter" idx="10"/>
          </p:nvPr>
        </p:nvSpPr>
        <p:spPr/>
        <p:txBody>
          <a:bodyPr/>
          <a:lstStyle/>
          <a:p>
            <a:fld id="{934C9568-E3D6-45BA-A626-EF0F78B9350D}" type="slidenum">
              <a:rPr lang="en-US" smtClean="0"/>
              <a:t>26</a:t>
            </a:fld>
            <a:endParaRPr lang="en-US"/>
          </a:p>
        </p:txBody>
      </p:sp>
    </p:spTree>
    <p:extLst>
      <p:ext uri="{BB962C8B-B14F-4D97-AF65-F5344CB8AC3E}">
        <p14:creationId xmlns:p14="http://schemas.microsoft.com/office/powerpoint/2010/main" val="2786990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Eyes on the prize catches the glory.</a:t>
            </a:r>
          </a:p>
        </p:txBody>
      </p:sp>
      <p:sp>
        <p:nvSpPr>
          <p:cNvPr id="4" name="Slide Number Placeholder 3"/>
          <p:cNvSpPr>
            <a:spLocks noGrp="1"/>
          </p:cNvSpPr>
          <p:nvPr>
            <p:ph type="sldNum" sz="quarter" idx="10"/>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47689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has a piece of realities</a:t>
            </a:r>
            <a:r>
              <a:rPr lang="en-US" baseline="0" dirty="0"/>
              <a:t> puzzle. Finding who we are and why we are makes what living is.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3282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wants people to understand what He has delivered, and to be able to apply these principles, as a way of life. His sacrifice on the cross is our sword of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1057422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way to surely know God is to read His word and understand His will for man and the proper behavior of</a:t>
            </a:r>
            <a:r>
              <a:rPr lang="en-US" baseline="0" dirty="0"/>
              <a:t> a soul. Many are diametrically opposed to His word with false beliefs as a matter of convenience.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3304699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the Bible we would not have the knowledge He promised would endure</a:t>
            </a:r>
            <a:r>
              <a:rPr lang="en-US" baseline="0" dirty="0"/>
              <a:t> throughout all generations. It is the gift of His Spirit for us to autonomously know, and it is a choice to return or not. The truth of Jesus travels behind the veil. We see the light behind the door because we believe the truth He has given.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339146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motions of time His Words enlighten the soul. We</a:t>
            </a:r>
            <a:r>
              <a:rPr lang="en-US" baseline="0" dirty="0"/>
              <a:t> live in disturbing times where trust challenges any of all truths. Does contempt drive us, or seeking that which is truly higher?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2994914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tend to talk with themselves not noticing earnest and genuine dialog directly with God Himself. Absorbed self-seekers are challenged in all higher order contemplations.</a:t>
            </a:r>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4168070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is a state of mind either experienced</a:t>
            </a:r>
            <a:r>
              <a:rPr lang="en-US" baseline="0" dirty="0"/>
              <a:t> by the freedom or relief it gives verses a prison of confinement in drudgery that steals peace in heart. It is the heart that defines home no matter location.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990257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a godlily spirit is one who is willing to listen; to not deny or dismiss, fairly discussing God’s Word. Many who claim</a:t>
            </a:r>
            <a:r>
              <a:rPr lang="en-US" baseline="0" dirty="0"/>
              <a:t> religious superiority are unwilling to yield stubborn opinions of man or woman’s doctrines over simply submitting to the plain Word. Man manipulates through complexity where God’s message is that of the simplest of requests, obey. Hard to apply in a world of temptations and deception. It is the nature of many to judge and complain, and avoid, while not listening, and in this one can see the spirit of error or willingness to examine His truth. Alignment is right when with God and not dogmatically rigid to man’s devising. This is when people drink poison laced Kool-Aid, burn to death in buildings, and commit suicide in beds wearing white tennis-shoes, while waiting for a passing comet; God does not call for fanatics.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2190198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truth has no confusion. Scripture teaches us about absolute right and wrong and what God expects from His creatures.</a:t>
            </a:r>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3656273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speak is who we are. Too often spite can bite and without remorse,</a:t>
            </a:r>
            <a:r>
              <a:rPr lang="en-US" baseline="0" dirty="0"/>
              <a:t> love may not have its’ healing influence. God will review the entirety of all of our puzzle pieces done in the flesh. The flesh is given to expose the heart.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1219710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leap away from the truth is to embrace deception where there is no transparency. Light is what is seen over anything hidden in the dark. It can sometimes be hard to see or admit the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3158446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truth together has been the struggle of all generations.</a:t>
            </a:r>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1692567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Mercy is our ability to have compassion on those less fortunate, be it both materially and or spiritually.</a:t>
            </a:r>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483847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Love’s greatest beacon is honesty.</a:t>
            </a:r>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4199916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heart if in love is simple;</a:t>
            </a:r>
            <a:r>
              <a:rPr lang="en-US" baseline="0" dirty="0"/>
              <a:t> a union deeper than flesh.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3090156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Delivered by the hand of God Himself, truth holds the light of His just goodness.</a:t>
            </a:r>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799252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His truth takes sincerity of heart.</a:t>
            </a:r>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2664050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the Word reveals the will of God and hope for our individual</a:t>
            </a:r>
            <a:r>
              <a:rPr lang="en-US" baseline="0" dirty="0"/>
              <a:t> welfare under His grace.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1842129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Righteous goodness is found in pursuit of pleasing His will and honoring His glory in that we are.</a:t>
            </a:r>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34945437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unlock truth one must have faith in that which cannot be seen. Most of all that is real is not viewable for the shear reason of establishing eternal reality over temporary moments. The key of truth stares us all in the face. </a:t>
            </a:r>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234494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a:t>
            </a:r>
            <a:r>
              <a:rPr lang="en-US" baseline="0" dirty="0"/>
              <a:t> truth delivers us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48</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a bottomless loss of direction.</a:t>
            </a:r>
          </a:p>
        </p:txBody>
      </p:sp>
      <p:sp>
        <p:nvSpPr>
          <p:cNvPr id="4" name="Slide Number Placeholder 3"/>
          <p:cNvSpPr>
            <a:spLocks noGrp="1"/>
          </p:cNvSpPr>
          <p:nvPr>
            <p:ph type="sldNum" sz="quarter" idx="10"/>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30492742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50</a:t>
            </a:fld>
            <a:endParaRPr lang="en-US"/>
          </a:p>
        </p:txBody>
      </p:sp>
    </p:spTree>
    <p:extLst>
      <p:ext uri="{BB962C8B-B14F-4D97-AF65-F5344CB8AC3E}">
        <p14:creationId xmlns:p14="http://schemas.microsoft.com/office/powerpoint/2010/main" val="25165944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God that magnifies truth. It is the imagination of man that twists truth away from what it is.</a:t>
            </a:r>
          </a:p>
        </p:txBody>
      </p:sp>
      <p:sp>
        <p:nvSpPr>
          <p:cNvPr id="4" name="Slide Number Placeholder 3"/>
          <p:cNvSpPr>
            <a:spLocks noGrp="1"/>
          </p:cNvSpPr>
          <p:nvPr>
            <p:ph type="sldNum" sz="quarter" idx="10"/>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145885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pages of His light are found in His Word.</a:t>
            </a:r>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486279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depths of being comes forth true</a:t>
            </a:r>
            <a:r>
              <a:rPr lang="en-US" baseline="0" dirty="0"/>
              <a:t> desire.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915498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has a ring springing up from the marrow of life. To know is the light of who we are.</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157836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innermost parts of thought He commands we know. What we know defines what we are. Blessed</a:t>
            </a:r>
            <a:r>
              <a:rPr lang="en-US" baseline="0" dirty="0"/>
              <a:t> are all those who are able to remain as spotless (sinless) as possible from falling from His presence in truth.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74752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was given to endlessly show His mercy and grace above the fobbing's of man.</a:t>
            </a:r>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225323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18" Type="http://schemas.openxmlformats.org/officeDocument/2006/relationships/image" Target="../media/image22.jpg"/><Relationship Id="rId3" Type="http://schemas.openxmlformats.org/officeDocument/2006/relationships/image" Target="../media/image5.jpg"/><Relationship Id="rId21" Type="http://schemas.openxmlformats.org/officeDocument/2006/relationships/image" Target="../media/image26.png"/><Relationship Id="rId7" Type="http://schemas.openxmlformats.org/officeDocument/2006/relationships/image" Target="../media/image10.png"/><Relationship Id="rId12" Type="http://schemas.openxmlformats.org/officeDocument/2006/relationships/image" Target="../media/image15.jpg"/><Relationship Id="rId17" Type="http://schemas.openxmlformats.org/officeDocument/2006/relationships/image" Target="../media/image21.jpg"/><Relationship Id="rId2" Type="http://schemas.openxmlformats.org/officeDocument/2006/relationships/image" Target="../media/image1.jpg"/><Relationship Id="rId16" Type="http://schemas.openxmlformats.org/officeDocument/2006/relationships/image" Target="../media/image20.jpg"/><Relationship Id="rId20"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eg"/><Relationship Id="rId15" Type="http://schemas.openxmlformats.org/officeDocument/2006/relationships/image" Target="../media/image19.png"/><Relationship Id="rId10" Type="http://schemas.openxmlformats.org/officeDocument/2006/relationships/image" Target="../media/image13.jpg"/><Relationship Id="rId19" Type="http://schemas.openxmlformats.org/officeDocument/2006/relationships/image" Target="../media/image23.jpeg"/><Relationship Id="rId4" Type="http://schemas.openxmlformats.org/officeDocument/2006/relationships/image" Target="../media/image6.jpg"/><Relationship Id="rId9" Type="http://schemas.openxmlformats.org/officeDocument/2006/relationships/image" Target="../media/image12.jpg"/><Relationship Id="rId14" Type="http://schemas.openxmlformats.org/officeDocument/2006/relationships/image" Target="../media/image18.jpg"/></Relationships>
</file>

<file path=ppt/slides/_rels/slide2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18" Type="http://schemas.openxmlformats.org/officeDocument/2006/relationships/image" Target="../media/image37.jpeg"/><Relationship Id="rId3" Type="http://schemas.openxmlformats.org/officeDocument/2006/relationships/image" Target="../media/image27.jpeg"/><Relationship Id="rId21" Type="http://schemas.openxmlformats.org/officeDocument/2006/relationships/image" Target="../media/image26.png"/><Relationship Id="rId7" Type="http://schemas.openxmlformats.org/officeDocument/2006/relationships/image" Target="../media/image31.jpeg"/><Relationship Id="rId12" Type="http://schemas.openxmlformats.org/officeDocument/2006/relationships/image" Target="../media/image33.jpeg"/><Relationship Id="rId17" Type="http://schemas.openxmlformats.org/officeDocument/2006/relationships/image" Target="../media/image36.jpeg"/><Relationship Id="rId2" Type="http://schemas.openxmlformats.org/officeDocument/2006/relationships/image" Target="../media/image1.jpg"/><Relationship Id="rId16" Type="http://schemas.openxmlformats.org/officeDocument/2006/relationships/image" Target="../media/image20.jpg"/><Relationship Id="rId20"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14.jpg"/><Relationship Id="rId5" Type="http://schemas.openxmlformats.org/officeDocument/2006/relationships/image" Target="../media/image29.jpeg"/><Relationship Id="rId15" Type="http://schemas.openxmlformats.org/officeDocument/2006/relationships/image" Target="../media/image35.png"/><Relationship Id="rId10" Type="http://schemas.openxmlformats.org/officeDocument/2006/relationships/image" Target="../media/image32.jpeg"/><Relationship Id="rId19" Type="http://schemas.openxmlformats.org/officeDocument/2006/relationships/image" Target="../media/image38.jpeg"/><Relationship Id="rId4" Type="http://schemas.openxmlformats.org/officeDocument/2006/relationships/image" Target="../media/image28.jpeg"/><Relationship Id="rId9" Type="http://schemas.openxmlformats.org/officeDocument/2006/relationships/image" Target="../media/image12.jpg"/><Relationship Id="rId1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image" Target="../media/image53.jpg"/><Relationship Id="rId18" Type="http://schemas.openxmlformats.org/officeDocument/2006/relationships/image" Target="../media/image58.jpg"/><Relationship Id="rId3" Type="http://schemas.openxmlformats.org/officeDocument/2006/relationships/image" Target="../media/image42.png"/><Relationship Id="rId21" Type="http://schemas.openxmlformats.org/officeDocument/2006/relationships/image" Target="../media/image61.jpg"/><Relationship Id="rId7" Type="http://schemas.openxmlformats.org/officeDocument/2006/relationships/image" Target="../media/image47.jpg"/><Relationship Id="rId12" Type="http://schemas.openxmlformats.org/officeDocument/2006/relationships/image" Target="../media/image52.jpg"/><Relationship Id="rId17" Type="http://schemas.openxmlformats.org/officeDocument/2006/relationships/image" Target="../media/image57.jpg"/><Relationship Id="rId2" Type="http://schemas.openxmlformats.org/officeDocument/2006/relationships/image" Target="../media/image1.jpg"/><Relationship Id="rId16" Type="http://schemas.openxmlformats.org/officeDocument/2006/relationships/image" Target="../media/image56.jpg"/><Relationship Id="rId20"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46.jpg"/><Relationship Id="rId11" Type="http://schemas.openxmlformats.org/officeDocument/2006/relationships/image" Target="../media/image51.jpg"/><Relationship Id="rId5" Type="http://schemas.openxmlformats.org/officeDocument/2006/relationships/image" Target="../media/image45.jpg"/><Relationship Id="rId15" Type="http://schemas.openxmlformats.org/officeDocument/2006/relationships/image" Target="../media/image55.jpg"/><Relationship Id="rId23" Type="http://schemas.openxmlformats.org/officeDocument/2006/relationships/image" Target="../media/image63.tmp"/><Relationship Id="rId10" Type="http://schemas.openxmlformats.org/officeDocument/2006/relationships/image" Target="../media/image50.jpg"/><Relationship Id="rId19" Type="http://schemas.openxmlformats.org/officeDocument/2006/relationships/image" Target="../media/image59.gif"/><Relationship Id="rId4" Type="http://schemas.openxmlformats.org/officeDocument/2006/relationships/image" Target="../media/image43.jpg"/><Relationship Id="rId9" Type="http://schemas.openxmlformats.org/officeDocument/2006/relationships/image" Target="../media/image49.jpeg"/><Relationship Id="rId14" Type="http://schemas.openxmlformats.org/officeDocument/2006/relationships/image" Target="../media/image54.jpg"/><Relationship Id="rId22" Type="http://schemas.openxmlformats.org/officeDocument/2006/relationships/image" Target="../media/image62.jpg"/></Relationships>
</file>

<file path=ppt/slides/_rels/slide47.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4.jpeg"/><Relationship Id="rId18" Type="http://schemas.openxmlformats.org/officeDocument/2006/relationships/image" Target="../media/image79.jpeg"/><Relationship Id="rId3" Type="http://schemas.openxmlformats.org/officeDocument/2006/relationships/image" Target="../media/image65.png"/><Relationship Id="rId21" Type="http://schemas.openxmlformats.org/officeDocument/2006/relationships/image" Target="../media/image81.jpeg"/><Relationship Id="rId7" Type="http://schemas.openxmlformats.org/officeDocument/2006/relationships/image" Target="../media/image69.jpeg"/><Relationship Id="rId12" Type="http://schemas.openxmlformats.org/officeDocument/2006/relationships/image" Target="../media/image73.jpeg"/><Relationship Id="rId17" Type="http://schemas.openxmlformats.org/officeDocument/2006/relationships/image" Target="../media/image78.jpeg"/><Relationship Id="rId2" Type="http://schemas.openxmlformats.org/officeDocument/2006/relationships/image" Target="../media/image64.jpeg"/><Relationship Id="rId16" Type="http://schemas.openxmlformats.org/officeDocument/2006/relationships/image" Target="../media/image77.jpeg"/><Relationship Id="rId20"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2.jpeg"/><Relationship Id="rId5" Type="http://schemas.openxmlformats.org/officeDocument/2006/relationships/image" Target="../media/image67.jpeg"/><Relationship Id="rId15" Type="http://schemas.openxmlformats.org/officeDocument/2006/relationships/image" Target="../media/image76.jpeg"/><Relationship Id="rId10" Type="http://schemas.openxmlformats.org/officeDocument/2006/relationships/image" Target="../media/image50.jpg"/><Relationship Id="rId19" Type="http://schemas.openxmlformats.org/officeDocument/2006/relationships/image" Target="../media/image59.gif"/><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5.jpeg"/><Relationship Id="rId22"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676400"/>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Word became flesh and dwelt among us, and we beheld His glory, the glory as of the only begotten of the Father, full of grace and truth.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1:14 </a:t>
            </a:r>
          </a:p>
        </p:txBody>
      </p:sp>
      <p:sp>
        <p:nvSpPr>
          <p:cNvPr id="4" name="Rectangle 2"/>
          <p:cNvSpPr txBox="1">
            <a:spLocks noChangeArrowheads="1"/>
          </p:cNvSpPr>
          <p:nvPr/>
        </p:nvSpPr>
        <p:spPr bwMode="auto">
          <a:xfrm>
            <a:off x="3758453" y="4446495"/>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1354609" y="309990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glory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694624" y="3099925"/>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glory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406912" y="4439043"/>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grace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5096201" y="262696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7983583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7.12303E-7 L 0.17604 -0.11309 " pathEditMode="relative" rAng="0" ptsTypes="AA">
                                      <p:cBhvr>
                                        <p:cTn id="10" dur="1000" spd="-100000" fill="hold"/>
                                        <p:tgtEl>
                                          <p:spTgt spid="3074"/>
                                        </p:tgtEl>
                                        <p:attrNameLst>
                                          <p:attrName>ppt_x</p:attrName>
                                          <p:attrName>ppt_y</p:attrName>
                                        </p:attrNameLst>
                                      </p:cBhvr>
                                      <p:rCtr x="8802" y="-5666"/>
                                    </p:animMotion>
                                  </p:childTnLst>
                                </p:cTn>
                              </p:par>
                            </p:childTnLst>
                          </p:cTn>
                        </p:par>
                        <p:par>
                          <p:cTn id="11" fill="hold">
                            <p:stCondLst>
                              <p:cond delay="1000"/>
                            </p:stCondLst>
                            <p:childTnLst>
                              <p:par>
                                <p:cTn id="12" presetID="10" presetClass="exit" presetSubtype="0" fill="hold" grpId="4"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
                                        <p:tgtEl>
                                          <p:spTgt spid="4"/>
                                        </p:tgtEl>
                                      </p:cBhvr>
                                    </p:animEffect>
                                  </p:childTnLst>
                                </p:cTn>
                              </p:par>
                              <p:par>
                                <p:cTn id="20" presetID="6" presetClass="emph" presetSubtype="0" fill="hold" grpId="3" nodeType="withEffect">
                                  <p:stCondLst>
                                    <p:cond delay="0"/>
                                  </p:stCondLst>
                                  <p:childTnLst>
                                    <p:animScale>
                                      <p:cBhvr>
                                        <p:cTn id="21" dur="2000" fill="hold"/>
                                        <p:tgtEl>
                                          <p:spTgt spid="4"/>
                                        </p:tgtEl>
                                      </p:cBhvr>
                                      <p:by x="85000" y="85000"/>
                                    </p:animScale>
                                  </p:childTnLst>
                                </p:cTn>
                              </p:par>
                              <p:par>
                                <p:cTn id="22" presetID="0" presetClass="path" presetSubtype="0" accel="50000" decel="50000" fill="hold" grpId="0" nodeType="withEffect">
                                  <p:stCondLst>
                                    <p:cond delay="0"/>
                                  </p:stCondLst>
                                  <p:childTnLst>
                                    <p:animMotion origin="layout" path="M 2.22222E-6 4.81481E-6 L 0.14653 -0.26505 " pathEditMode="relative" rAng="0" ptsTypes="AA">
                                      <p:cBhvr>
                                        <p:cTn id="23" dur="2000" fill="hold"/>
                                        <p:tgtEl>
                                          <p:spTgt spid="4"/>
                                        </p:tgtEl>
                                        <p:attrNameLst>
                                          <p:attrName>ppt_x</p:attrName>
                                          <p:attrName>ppt_y</p:attrName>
                                        </p:attrNameLst>
                                      </p:cBhvr>
                                      <p:rCtr x="7326" y="-13264"/>
                                    </p:animMotion>
                                  </p:childTnLst>
                                </p:cTn>
                              </p:par>
                              <p:par>
                                <p:cTn id="24" presetID="10" presetClass="exit" presetSubtype="0" fill="hold" grpId="1" nodeType="withEffect">
                                  <p:stCondLst>
                                    <p:cond delay="0"/>
                                  </p:stCondLst>
                                  <p:childTnLst>
                                    <p:animEffect transition="out" filter="fade">
                                      <p:cBhvr>
                                        <p:cTn id="25" dur="1250"/>
                                        <p:tgtEl>
                                          <p:spTgt spid="3074"/>
                                        </p:tgtEl>
                                      </p:cBhvr>
                                    </p:animEffect>
                                    <p:set>
                                      <p:cBhvr>
                                        <p:cTn id="26" dur="1" fill="hold">
                                          <p:stCondLst>
                                            <p:cond delay="1249"/>
                                          </p:stCondLst>
                                        </p:cTn>
                                        <p:tgtEl>
                                          <p:spTgt spid="3074"/>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
                                        <p:tgtEl>
                                          <p:spTgt spid="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
                                        <p:tgtEl>
                                          <p:spTgt spid="6"/>
                                        </p:tgtEl>
                                      </p:cBhvr>
                                    </p:animEffect>
                                  </p:childTnLst>
                                </p:cTn>
                              </p:par>
                              <p:par>
                                <p:cTn id="36" presetID="0" presetClass="path" presetSubtype="0" accel="50000" decel="50000" fill="hold" grpId="2" nodeType="withEffect">
                                  <p:stCondLst>
                                    <p:cond delay="0"/>
                                  </p:stCondLst>
                                  <p:childTnLst>
                                    <p:animMotion origin="layout" path="M 2.77778E-7 7.12303E-7 C 0.00347 -0.02081 0.00799 -0.08973 0.02083 -0.12442 C 0.03368 -0.15911 0.05521 -0.18941 0.07726 -0.20745 C 0.09931 -0.22549 0.12639 -0.23289 0.1533 -0.23266 C 0.18021 -0.23242 0.21493 -0.22549 0.23924 -0.20583 C 0.26354 -0.18617 0.28802 -0.14986 0.29931 -0.11425 C 0.31059 -0.07863 0.31128 -0.02752 0.30694 0.00717 C 0.3026 0.04186 0.28854 0.07169 0.27344 0.09436 C 0.25833 0.11702 0.23872 0.13321 0.2158 0.14362 C 0.19288 0.15402 0.16042 0.16027 0.13594 0.15726 C 0.11146 0.15425 0.08681 0.14246 0.06892 0.12511 C 0.05104 0.10777 0.03698 0.06776 0.02847 0.05273 " pathEditMode="relative" rAng="0" ptsTypes="aaaaaaaaaaaa">
                                      <p:cBhvr>
                                        <p:cTn id="37" dur="2000" fill="hold"/>
                                        <p:tgtEl>
                                          <p:spTgt spid="8"/>
                                        </p:tgtEl>
                                        <p:attrNameLst>
                                          <p:attrName>ppt_x</p:attrName>
                                          <p:attrName>ppt_y</p:attrName>
                                        </p:attrNameLst>
                                      </p:cBhvr>
                                      <p:rCtr x="15556" y="-3631"/>
                                    </p:animMotion>
                                  </p:childTnLst>
                                </p:cTn>
                              </p:par>
                              <p:par>
                                <p:cTn id="38" presetID="0" presetClass="path" presetSubtype="0" accel="50000" decel="50000" fill="hold" grpId="4" nodeType="withEffect">
                                  <p:stCondLst>
                                    <p:cond delay="0"/>
                                  </p:stCondLst>
                                  <p:childTnLst>
                                    <p:animMotion origin="layout" path="M 3.05556E-6 7.12303E-7 C 0.02257 -0.02983 0.04982 -0.0599 0.07847 -0.08603 C 0.10712 -0.11217 0.13923 -0.13622 0.1717 -0.15634 C 0.20416 -0.17646 0.23593 -0.19427 0.27291 -0.20698 C 0.30989 -0.2197 0.36093 -0.23011 0.39375 -0.23266 C 0.42656 -0.2352 0.44774 -0.23196 0.47014 -0.22225 C 0.49253 -0.21254 0.51475 -0.19427 0.52864 -0.17507 C 0.54253 -0.15587 0.54878 -0.13321 0.55399 -0.10754 C 0.5592 -0.08187 0.56093 -0.0481 0.56024 -0.02151 C 0.55955 0.00509 0.55173 0.037 0.54948 0.05227 " pathEditMode="relative" rAng="0" ptsTypes="aaaaaaaaaa">
                                      <p:cBhvr>
                                        <p:cTn id="39" dur="2000" fill="hold"/>
                                        <p:tgtEl>
                                          <p:spTgt spid="6"/>
                                        </p:tgtEl>
                                        <p:attrNameLst>
                                          <p:attrName>ppt_x</p:attrName>
                                          <p:attrName>ppt_y</p:attrName>
                                        </p:attrNameLst>
                                      </p:cBhvr>
                                      <p:rCtr x="28038" y="-9158"/>
                                    </p:animMotion>
                                  </p:childTnLst>
                                </p:cTn>
                              </p:par>
                              <p:par>
                                <p:cTn id="40" presetID="0" presetClass="path" presetSubtype="0" accel="50000" decel="50000" fill="hold" grpId="2" nodeType="withEffect">
                                  <p:stCondLst>
                                    <p:cond delay="0"/>
                                  </p:stCondLst>
                                  <p:childTnLst>
                                    <p:animMotion origin="layout" path="M 3.88889E-6 2.34043E-6 C 0.00069 -0.02059 -0.0066 -0.07933 0.00382 -0.12373 C 0.01423 -0.16813 0.03159 -0.22641 0.06215 -0.26712 C 0.0927 -0.30782 0.14704 -0.34343 0.1875 -0.36818 C 0.22795 -0.39293 0.26753 -0.40426 0.3052 -0.41559 C 0.34288 -0.42692 0.39132 -0.43247 0.41389 -0.43687 " pathEditMode="relative" rAng="0" ptsTypes="aaaaaa">
                                      <p:cBhvr>
                                        <p:cTn id="41" dur="2000" fill="hold"/>
                                        <p:tgtEl>
                                          <p:spTgt spid="9"/>
                                        </p:tgtEl>
                                        <p:attrNameLst>
                                          <p:attrName>ppt_x</p:attrName>
                                          <p:attrName>ppt_y</p:attrName>
                                        </p:attrNameLst>
                                      </p:cBhvr>
                                      <p:rCtr x="20365" y="-21855"/>
                                    </p:animMotion>
                                  </p:childTnLst>
                                </p:cTn>
                              </p:par>
                            </p:childTnLst>
                          </p:cTn>
                        </p:par>
                      </p:childTnLst>
                    </p:cTn>
                  </p:par>
                  <p:par>
                    <p:cTn id="42" fill="hold">
                      <p:stCondLst>
                        <p:cond delay="indefinite"/>
                      </p:stCondLst>
                      <p:childTnLst>
                        <p:par>
                          <p:cTn id="43" fill="hold">
                            <p:stCondLst>
                              <p:cond delay="0"/>
                            </p:stCondLst>
                            <p:childTnLst>
                              <p:par>
                                <p:cTn id="44" presetID="23" presetClass="exit" presetSubtype="32" fill="hold" grpId="1" nodeType="clickEffect">
                                  <p:stCondLst>
                                    <p:cond delay="0"/>
                                  </p:stCondLst>
                                  <p:childTnLst>
                                    <p:anim calcmode="lin" valueType="num">
                                      <p:cBhvr>
                                        <p:cTn id="45" dur="1500"/>
                                        <p:tgtEl>
                                          <p:spTgt spid="8"/>
                                        </p:tgtEl>
                                        <p:attrNameLst>
                                          <p:attrName>ppt_w</p:attrName>
                                        </p:attrNameLst>
                                      </p:cBhvr>
                                      <p:tavLst>
                                        <p:tav tm="0">
                                          <p:val>
                                            <p:strVal val="ppt_w"/>
                                          </p:val>
                                        </p:tav>
                                        <p:tav tm="100000">
                                          <p:val>
                                            <p:fltVal val="0"/>
                                          </p:val>
                                        </p:tav>
                                      </p:tavLst>
                                    </p:anim>
                                    <p:anim calcmode="lin" valueType="num">
                                      <p:cBhvr>
                                        <p:cTn id="46" dur="1500"/>
                                        <p:tgtEl>
                                          <p:spTgt spid="8"/>
                                        </p:tgtEl>
                                        <p:attrNameLst>
                                          <p:attrName>ppt_h</p:attrName>
                                        </p:attrNameLst>
                                      </p:cBhvr>
                                      <p:tavLst>
                                        <p:tav tm="0">
                                          <p:val>
                                            <p:strVal val="ppt_h"/>
                                          </p:val>
                                        </p:tav>
                                        <p:tav tm="100000">
                                          <p:val>
                                            <p:fltVal val="0"/>
                                          </p:val>
                                        </p:tav>
                                      </p:tavLst>
                                    </p:anim>
                                    <p:set>
                                      <p:cBhvr>
                                        <p:cTn id="47" dur="1" fill="hold">
                                          <p:stCondLst>
                                            <p:cond delay="1499"/>
                                          </p:stCondLst>
                                        </p:cTn>
                                        <p:tgtEl>
                                          <p:spTgt spid="8"/>
                                        </p:tgtEl>
                                        <p:attrNameLst>
                                          <p:attrName>style.visibility</p:attrName>
                                        </p:attrNameLst>
                                      </p:cBhvr>
                                      <p:to>
                                        <p:strVal val="hidden"/>
                                      </p:to>
                                    </p:set>
                                  </p:childTnLst>
                                </p:cTn>
                              </p:par>
                              <p:par>
                                <p:cTn id="48" presetID="23" presetClass="exit" presetSubtype="32" fill="hold" grpId="3" nodeType="withEffect">
                                  <p:stCondLst>
                                    <p:cond delay="0"/>
                                  </p:stCondLst>
                                  <p:childTnLst>
                                    <p:anim calcmode="lin" valueType="num">
                                      <p:cBhvr>
                                        <p:cTn id="49" dur="1500"/>
                                        <p:tgtEl>
                                          <p:spTgt spid="6"/>
                                        </p:tgtEl>
                                        <p:attrNameLst>
                                          <p:attrName>ppt_w</p:attrName>
                                        </p:attrNameLst>
                                      </p:cBhvr>
                                      <p:tavLst>
                                        <p:tav tm="0">
                                          <p:val>
                                            <p:strVal val="ppt_w"/>
                                          </p:val>
                                        </p:tav>
                                        <p:tav tm="100000">
                                          <p:val>
                                            <p:fltVal val="0"/>
                                          </p:val>
                                        </p:tav>
                                      </p:tavLst>
                                    </p:anim>
                                    <p:anim calcmode="lin" valueType="num">
                                      <p:cBhvr>
                                        <p:cTn id="50" dur="1500"/>
                                        <p:tgtEl>
                                          <p:spTgt spid="6"/>
                                        </p:tgtEl>
                                        <p:attrNameLst>
                                          <p:attrName>ppt_h</p:attrName>
                                        </p:attrNameLst>
                                      </p:cBhvr>
                                      <p:tavLst>
                                        <p:tav tm="0">
                                          <p:val>
                                            <p:strVal val="ppt_h"/>
                                          </p:val>
                                        </p:tav>
                                        <p:tav tm="100000">
                                          <p:val>
                                            <p:fltVal val="0"/>
                                          </p:val>
                                        </p:tav>
                                      </p:tavLst>
                                    </p:anim>
                                    <p:set>
                                      <p:cBhvr>
                                        <p:cTn id="51" dur="1" fill="hold">
                                          <p:stCondLst>
                                            <p:cond delay="1499"/>
                                          </p:stCondLst>
                                        </p:cTn>
                                        <p:tgtEl>
                                          <p:spTgt spid="6"/>
                                        </p:tgtEl>
                                        <p:attrNameLst>
                                          <p:attrName>style.visibility</p:attrName>
                                        </p:attrNameLst>
                                      </p:cBhvr>
                                      <p:to>
                                        <p:strVal val="hidden"/>
                                      </p:to>
                                    </p:set>
                                  </p:childTnLst>
                                </p:cTn>
                              </p:par>
                              <p:par>
                                <p:cTn id="52" presetID="23" presetClass="exit" presetSubtype="32" fill="hold" grpId="1" nodeType="withEffect">
                                  <p:stCondLst>
                                    <p:cond delay="0"/>
                                  </p:stCondLst>
                                  <p:childTnLst>
                                    <p:anim calcmode="lin" valueType="num">
                                      <p:cBhvr>
                                        <p:cTn id="53" dur="1500"/>
                                        <p:tgtEl>
                                          <p:spTgt spid="9"/>
                                        </p:tgtEl>
                                        <p:attrNameLst>
                                          <p:attrName>ppt_w</p:attrName>
                                        </p:attrNameLst>
                                      </p:cBhvr>
                                      <p:tavLst>
                                        <p:tav tm="0">
                                          <p:val>
                                            <p:strVal val="ppt_w"/>
                                          </p:val>
                                        </p:tav>
                                        <p:tav tm="100000">
                                          <p:val>
                                            <p:fltVal val="0"/>
                                          </p:val>
                                        </p:tav>
                                      </p:tavLst>
                                    </p:anim>
                                    <p:anim calcmode="lin" valueType="num">
                                      <p:cBhvr>
                                        <p:cTn id="54" dur="1500"/>
                                        <p:tgtEl>
                                          <p:spTgt spid="9"/>
                                        </p:tgtEl>
                                        <p:attrNameLst>
                                          <p:attrName>ppt_h</p:attrName>
                                        </p:attrNameLst>
                                      </p:cBhvr>
                                      <p:tavLst>
                                        <p:tav tm="0">
                                          <p:val>
                                            <p:strVal val="ppt_h"/>
                                          </p:val>
                                        </p:tav>
                                        <p:tav tm="100000">
                                          <p:val>
                                            <p:fltVal val="0"/>
                                          </p:val>
                                        </p:tav>
                                      </p:tavLst>
                                    </p:anim>
                                    <p:set>
                                      <p:cBhvr>
                                        <p:cTn id="55" dur="1" fill="hold">
                                          <p:stCondLst>
                                            <p:cond delay="1499"/>
                                          </p:stCondLst>
                                        </p:cTn>
                                        <p:tgtEl>
                                          <p:spTgt spid="9"/>
                                        </p:tgtEl>
                                        <p:attrNameLst>
                                          <p:attrName>style.visibility</p:attrName>
                                        </p:attrNameLst>
                                      </p:cBhvr>
                                      <p:to>
                                        <p:strVal val="hidden"/>
                                      </p:to>
                                    </p:set>
                                  </p:childTnLst>
                                </p:cTn>
                              </p:par>
                              <p:par>
                                <p:cTn id="56" presetID="0" presetClass="path" presetSubtype="0" accel="50000" decel="50000" fill="hold" grpId="3" nodeType="withEffect">
                                  <p:stCondLst>
                                    <p:cond delay="0"/>
                                  </p:stCondLst>
                                  <p:childTnLst>
                                    <p:animMotion origin="layout" path="M 0.02847 0.05273 L 0.15122 -0.0636 " pathEditMode="relative" rAng="0" ptsTypes="AA">
                                      <p:cBhvr>
                                        <p:cTn id="57" dur="1500" fill="hold"/>
                                        <p:tgtEl>
                                          <p:spTgt spid="8"/>
                                        </p:tgtEl>
                                        <p:attrNameLst>
                                          <p:attrName>ppt_x</p:attrName>
                                          <p:attrName>ppt_y</p:attrName>
                                        </p:attrNameLst>
                                      </p:cBhvr>
                                      <p:rCtr x="6128" y="-5828"/>
                                    </p:animMotion>
                                  </p:childTnLst>
                                </p:cTn>
                              </p:par>
                              <p:par>
                                <p:cTn id="58" presetID="0" presetClass="path" presetSubtype="0" accel="50000" decel="50000" fill="hold" grpId="3" nodeType="withEffect">
                                  <p:stCondLst>
                                    <p:cond delay="0"/>
                                  </p:stCondLst>
                                  <p:childTnLst>
                                    <p:animMotion origin="layout" path="M 0.41389 -0.43664 L 0.4052 -0.25694 " pathEditMode="relative" rAng="0" ptsTypes="AA">
                                      <p:cBhvr>
                                        <p:cTn id="59" dur="1500" fill="hold"/>
                                        <p:tgtEl>
                                          <p:spTgt spid="9"/>
                                        </p:tgtEl>
                                        <p:attrNameLst>
                                          <p:attrName>ppt_x</p:attrName>
                                          <p:attrName>ppt_y</p:attrName>
                                        </p:attrNameLst>
                                      </p:cBhvr>
                                      <p:rCtr x="-434" y="8973"/>
                                    </p:animMotion>
                                  </p:childTnLst>
                                </p:cTn>
                              </p:par>
                              <p:par>
                                <p:cTn id="60" presetID="0" presetClass="path" presetSubtype="0" accel="50000" decel="50000" fill="hold" grpId="5" nodeType="withEffect">
                                  <p:stCondLst>
                                    <p:cond delay="0"/>
                                  </p:stCondLst>
                                  <p:childTnLst>
                                    <p:animMotion origin="layout" path="M 0.54948 0.05227 L 0.40833 -0.0636 " pathEditMode="relative" rAng="0" ptsTypes="AA">
                                      <p:cBhvr>
                                        <p:cTn id="61" dur="1500" fill="hold"/>
                                        <p:tgtEl>
                                          <p:spTgt spid="6"/>
                                        </p:tgtEl>
                                        <p:attrNameLst>
                                          <p:attrName>ppt_x</p:attrName>
                                          <p:attrName>ppt_y</p:attrName>
                                        </p:attrNameLst>
                                      </p:cBhvr>
                                      <p:rCtr x="-7066" y="-58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3"/>
      <p:bldP spid="4" grpId="4"/>
      <p:bldP spid="6" grpId="1"/>
      <p:bldP spid="6" grpId="3"/>
      <p:bldP spid="6" grpId="4"/>
      <p:bldP spid="6" grpId="5"/>
      <p:bldP spid="8" grpId="0"/>
      <p:bldP spid="8" grpId="1"/>
      <p:bldP spid="8" grpId="2"/>
      <p:bldP spid="8" grpId="3"/>
      <p:bldP spid="9" grpId="0"/>
      <p:bldP spid="9" grpId="1"/>
      <p:bldP spid="9" grpId="2"/>
      <p:bldP spid="9" grpId="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076"/>
          <a:stretch/>
        </p:blipFill>
        <p:spPr>
          <a:xfrm>
            <a:off x="-12701" y="0"/>
            <a:ext cx="9156701" cy="6858000"/>
          </a:xfrm>
          <a:prstGeom prst="rect">
            <a:avLst/>
          </a:prstGeom>
        </p:spPr>
      </p:pic>
      <p:sp>
        <p:nvSpPr>
          <p:cNvPr id="12" name="Title 1"/>
          <p:cNvSpPr txBox="1">
            <a:spLocks/>
          </p:cNvSpPr>
          <p:nvPr/>
        </p:nvSpPr>
        <p:spPr>
          <a:xfrm>
            <a:off x="5237480" y="5359400"/>
            <a:ext cx="36322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 fault in Him</a:t>
            </a:r>
          </a:p>
        </p:txBody>
      </p:sp>
      <p:sp>
        <p:nvSpPr>
          <p:cNvPr id="15" name="Title 1">
            <a:extLst>
              <a:ext uri="{FF2B5EF4-FFF2-40B4-BE49-F238E27FC236}">
                <a16:creationId xmlns:a16="http://schemas.microsoft.com/office/drawing/2014/main" id="{97270670-984D-47A1-A987-51E2B9329E3C}"/>
              </a:ext>
            </a:extLst>
          </p:cNvPr>
          <p:cNvSpPr txBox="1">
            <a:spLocks/>
          </p:cNvSpPr>
          <p:nvPr/>
        </p:nvSpPr>
        <p:spPr>
          <a:xfrm>
            <a:off x="380523" y="3035299"/>
            <a:ext cx="4351020" cy="7842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witness to the truth</a:t>
            </a:r>
          </a:p>
        </p:txBody>
      </p:sp>
      <p:sp>
        <p:nvSpPr>
          <p:cNvPr id="16" name="Title 1">
            <a:extLst>
              <a:ext uri="{FF2B5EF4-FFF2-40B4-BE49-F238E27FC236}">
                <a16:creationId xmlns:a16="http://schemas.microsoft.com/office/drawing/2014/main" id="{FA6114EF-CB38-4CC9-9F53-54B0BC63CC12}"/>
              </a:ext>
            </a:extLst>
          </p:cNvPr>
          <p:cNvSpPr txBox="1">
            <a:spLocks/>
          </p:cNvSpPr>
          <p:nvPr/>
        </p:nvSpPr>
        <p:spPr>
          <a:xfrm>
            <a:off x="1649730" y="4195763"/>
            <a:ext cx="304292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What is truth</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Pilate therefore said to Him, "Are You a king then?" Jesus answered, "You say rightly that I am a king. For this cause     I was born, and for this cause I have come into the world, that I should bear witness to the truth. Everyone who is of the truth hears My voice." Pilate said to Him, "What is truth?" And when he had said this, he went out again to the Jews, and said to them, "I find no fault in Him at all.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18:37-38 </a:t>
            </a:r>
          </a:p>
        </p:txBody>
      </p:sp>
      <p:sp>
        <p:nvSpPr>
          <p:cNvPr id="4" name="Rectangle 2"/>
          <p:cNvSpPr txBox="1">
            <a:spLocks noChangeArrowheads="1"/>
          </p:cNvSpPr>
          <p:nvPr/>
        </p:nvSpPr>
        <p:spPr bwMode="auto">
          <a:xfrm>
            <a:off x="3151654" y="4189544"/>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1029820" y="3611097"/>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3196478" y="3030856"/>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5096201" y="262696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5096201" y="262696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5096201" y="262696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C2B86CC3-634D-4757-A15F-66D1D76F54B2}"/>
              </a:ext>
            </a:extLst>
          </p:cNvPr>
          <p:cNvSpPr txBox="1">
            <a:spLocks noChangeArrowheads="1"/>
          </p:cNvSpPr>
          <p:nvPr/>
        </p:nvSpPr>
        <p:spPr bwMode="auto">
          <a:xfrm>
            <a:off x="5319713" y="5351415"/>
            <a:ext cx="3466661" cy="763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fault in Him</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FBB4B3AB-7330-4976-81BF-20B64EAB2AB6}"/>
              </a:ext>
            </a:extLst>
          </p:cNvPr>
          <p:cNvSpPr txBox="1">
            <a:spLocks noChangeArrowheads="1"/>
          </p:cNvSpPr>
          <p:nvPr/>
        </p:nvSpPr>
        <p:spPr bwMode="auto">
          <a:xfrm>
            <a:off x="361950" y="3029696"/>
            <a:ext cx="4384674" cy="768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witness to the truth</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147733D8-0944-4583-8145-65ABDB4DE15B}"/>
              </a:ext>
            </a:extLst>
          </p:cNvPr>
          <p:cNvSpPr txBox="1">
            <a:spLocks noChangeArrowheads="1"/>
          </p:cNvSpPr>
          <p:nvPr/>
        </p:nvSpPr>
        <p:spPr bwMode="auto">
          <a:xfrm>
            <a:off x="1578769" y="4189853"/>
            <a:ext cx="3181778" cy="763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What is truth</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9">
            <a:extLst>
              <a:ext uri="{FF2B5EF4-FFF2-40B4-BE49-F238E27FC236}">
                <a16:creationId xmlns:a16="http://schemas.microsoft.com/office/drawing/2014/main" id="{2CF5F388-808F-4DA9-88A4-DBEA1DC43C24}"/>
              </a:ext>
            </a:extLst>
          </p:cNvPr>
          <p:cNvSpPr>
            <a:spLocks noChangeArrowheads="1"/>
          </p:cNvSpPr>
          <p:nvPr/>
        </p:nvSpPr>
        <p:spPr bwMode="auto">
          <a:xfrm>
            <a:off x="2943294" y="723873"/>
            <a:ext cx="1623868" cy="73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a:t>
            </a:r>
            <a:endParaRPr kumimoji="0" lang="en-US" sz="38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7" name="Rectangle 2" hidden="1"/>
          <p:cNvSpPr txBox="1">
            <a:spLocks noChangeArrowheads="1"/>
          </p:cNvSpPr>
          <p:nvPr/>
        </p:nvSpPr>
        <p:spPr bwMode="auto">
          <a:xfrm>
            <a:off x="1753049" y="2877784"/>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24393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2"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0" presetClass="path" presetSubtype="0" accel="50000" decel="50000" fill="hold" grpId="0" nodeType="withEffect">
                                  <p:stCondLst>
                                    <p:cond delay="0"/>
                                  </p:stCondLst>
                                  <p:childTnLst>
                                    <p:animMotion origin="layout" path="M 1.66667E-6 2.59259E-6 L -0.20764 0.05879 " pathEditMode="relative" rAng="0" ptsTypes="AA">
                                      <p:cBhvr>
                                        <p:cTn id="18" dur="2000" fill="hold"/>
                                        <p:tgtEl>
                                          <p:spTgt spid="9"/>
                                        </p:tgtEl>
                                        <p:attrNameLst>
                                          <p:attrName>ppt_x</p:attrName>
                                          <p:attrName>ppt_y</p:attrName>
                                        </p:attrNameLst>
                                      </p:cBhvr>
                                      <p:rCtr x="-10382" y="2940"/>
                                    </p:animMotion>
                                  </p:childTnLst>
                                </p:cTn>
                              </p:par>
                              <p:par>
                                <p:cTn id="19" presetID="0" presetClass="path" presetSubtype="0" accel="50000" decel="50000" fill="hold" grpId="0" nodeType="withEffect">
                                  <p:stCondLst>
                                    <p:cond delay="0"/>
                                  </p:stCondLst>
                                  <p:childTnLst>
                                    <p:animMotion origin="layout" path="M 1.66667E-6 2.59259E-6 L -0.44462 0.14352 " pathEditMode="relative" rAng="0" ptsTypes="AA">
                                      <p:cBhvr>
                                        <p:cTn id="20" dur="2000" fill="hold"/>
                                        <p:tgtEl>
                                          <p:spTgt spid="10"/>
                                        </p:tgtEl>
                                        <p:attrNameLst>
                                          <p:attrName>ppt_x</p:attrName>
                                          <p:attrName>ppt_y</p:attrName>
                                        </p:attrNameLst>
                                      </p:cBhvr>
                                      <p:rCtr x="-22240" y="7176"/>
                                    </p:animMotion>
                                  </p:childTnLst>
                                </p:cTn>
                              </p:par>
                              <p:par>
                                <p:cTn id="21" presetID="0" presetClass="path" presetSubtype="0" accel="50000" decel="50000" fill="hold" grpId="0" nodeType="withEffect">
                                  <p:stCondLst>
                                    <p:cond delay="0"/>
                                  </p:stCondLst>
                                  <p:childTnLst>
                                    <p:animMotion origin="layout" path="M 1.66667E-6 2.59259E-6 L -0.21268 0.22778 " pathEditMode="relative" rAng="0" ptsTypes="AA">
                                      <p:cBhvr>
                                        <p:cTn id="22" dur="2000" fill="hold"/>
                                        <p:tgtEl>
                                          <p:spTgt spid="11"/>
                                        </p:tgtEl>
                                        <p:attrNameLst>
                                          <p:attrName>ppt_x</p:attrName>
                                          <p:attrName>ppt_y</p:attrName>
                                        </p:attrNameLst>
                                      </p:cBhvr>
                                      <p:rCtr x="-10625" y="11389"/>
                                    </p:animMotion>
                                  </p:childTnLst>
                                </p:cTn>
                              </p:par>
                              <p:par>
                                <p:cTn id="23" presetID="15" presetClass="entr" presetSubtype="0" fill="hold" grpId="0" nodeType="withEffect">
                                  <p:stCondLst>
                                    <p:cond delay="1500"/>
                                  </p:stCondLst>
                                  <p:childTnLst>
                                    <p:set>
                                      <p:cBhvr>
                                        <p:cTn id="24" dur="1" fill="hold">
                                          <p:stCondLst>
                                            <p:cond delay="0"/>
                                          </p:stCondLst>
                                        </p:cTn>
                                        <p:tgtEl>
                                          <p:spTgt spid="3074"/>
                                        </p:tgtEl>
                                        <p:attrNameLst>
                                          <p:attrName>style.visibility</p:attrName>
                                        </p:attrNameLst>
                                      </p:cBhvr>
                                      <p:to>
                                        <p:strVal val="visible"/>
                                      </p:to>
                                    </p:set>
                                    <p:anim calcmode="lin" valueType="num">
                                      <p:cBhvr>
                                        <p:cTn id="25" dur="1000" fill="hold"/>
                                        <p:tgtEl>
                                          <p:spTgt spid="3074"/>
                                        </p:tgtEl>
                                        <p:attrNameLst>
                                          <p:attrName>ppt_w</p:attrName>
                                        </p:attrNameLst>
                                      </p:cBhvr>
                                      <p:tavLst>
                                        <p:tav tm="0">
                                          <p:val>
                                            <p:fltVal val="0"/>
                                          </p:val>
                                        </p:tav>
                                        <p:tav tm="100000">
                                          <p:val>
                                            <p:strVal val="#ppt_w"/>
                                          </p:val>
                                        </p:tav>
                                      </p:tavLst>
                                    </p:anim>
                                    <p:anim calcmode="lin" valueType="num">
                                      <p:cBhvr>
                                        <p:cTn id="26" dur="1000" fill="hold"/>
                                        <p:tgtEl>
                                          <p:spTgt spid="3074"/>
                                        </p:tgtEl>
                                        <p:attrNameLst>
                                          <p:attrName>ppt_h</p:attrName>
                                        </p:attrNameLst>
                                      </p:cBhvr>
                                      <p:tavLst>
                                        <p:tav tm="0">
                                          <p:val>
                                            <p:fltVal val="0"/>
                                          </p:val>
                                        </p:tav>
                                        <p:tav tm="100000">
                                          <p:val>
                                            <p:strVal val="#ppt_h"/>
                                          </p:val>
                                        </p:tav>
                                      </p:tavLst>
                                    </p:anim>
                                    <p:anim calcmode="lin" valueType="num">
                                      <p:cBhvr>
                                        <p:cTn id="27"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2500"/>
                            </p:stCondLst>
                            <p:childTnLst>
                              <p:par>
                                <p:cTn id="30" presetID="1" presetClass="exit" presetSubtype="0" fill="hold" grpId="3" nodeType="afterEffect">
                                  <p:stCondLst>
                                    <p:cond delay="0"/>
                                  </p:stCondLst>
                                  <p:childTnLst>
                                    <p:set>
                                      <p:cBhvr>
                                        <p:cTn id="31" dur="1" fill="hold">
                                          <p:stCondLst>
                                            <p:cond delay="0"/>
                                          </p:stCondLst>
                                        </p:cTn>
                                        <p:tgtEl>
                                          <p:spTgt spid="11"/>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10"/>
                                        </p:tgtEl>
                                        <p:attrNameLst>
                                          <p:attrName>style.visibility</p:attrName>
                                        </p:attrNameLst>
                                      </p:cBhvr>
                                      <p:to>
                                        <p:strVal val="hidden"/>
                                      </p:to>
                                    </p:set>
                                  </p:childTnLst>
                                </p:cTn>
                              </p:par>
                              <p:par>
                                <p:cTn id="34" presetID="1" presetClass="exit" presetSubtype="0" fill="hold" grpId="3" nodeType="withEffect">
                                  <p:stCondLst>
                                    <p:cond delay="0"/>
                                  </p:stCondLst>
                                  <p:childTnLst>
                                    <p:set>
                                      <p:cBhvr>
                                        <p:cTn id="35" dur="1" fill="hold">
                                          <p:stCondLst>
                                            <p:cond delay="0"/>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0" presetClass="entr" presetSubtype="0" fill="hold" grpId="0" nodeType="clickEffect">
                                  <p:stCondLst>
                                    <p:cond delay="0"/>
                                  </p:stCondLst>
                                  <p:iterate type="lt">
                                    <p:tmPct val="10000"/>
                                  </p:iterate>
                                  <p:childTnLst>
                                    <p:set>
                                      <p:cBhvr>
                                        <p:cTn id="39" dur="1" fill="hold">
                                          <p:stCondLst>
                                            <p:cond delay="0"/>
                                          </p:stCondLst>
                                        </p:cTn>
                                        <p:tgtEl>
                                          <p:spTgt spid="18"/>
                                        </p:tgtEl>
                                        <p:attrNameLst>
                                          <p:attrName>style.visibility</p:attrName>
                                        </p:attrNameLst>
                                      </p:cBhvr>
                                      <p:to>
                                        <p:strVal val="visible"/>
                                      </p:to>
                                    </p:set>
                                    <p:animEffect transition="in" filter="dissolve">
                                      <p:cBhvr>
                                        <p:cTn id="40" dur="500">
                                          <p:stCondLst>
                                            <p:cond delay="0"/>
                                          </p:stCondLst>
                                        </p:cTn>
                                        <p:tgtEl>
                                          <p:spTgt spid="18"/>
                                        </p:tgtEl>
                                      </p:cBhvr>
                                    </p:animEffect>
                                    <p:anim to="" calcmode="lin" valueType="num">
                                      <p:cBhvr>
                                        <p:cTn id="41"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par>
                          <p:cTn id="43" fill="hold">
                            <p:stCondLst>
                              <p:cond delay="700"/>
                            </p:stCondLst>
                            <p:childTnLst>
                              <p:par>
                                <p:cTn id="44" presetID="26" presetClass="emph" presetSubtype="0" fill="hold" grpId="1" nodeType="afterEffect">
                                  <p:stCondLst>
                                    <p:cond delay="0"/>
                                  </p:stCondLst>
                                  <p:iterate type="lt">
                                    <p:tmPct val="0"/>
                                  </p:iterate>
                                  <p:childTnLst>
                                    <p:animEffect transition="out" filter="fade">
                                      <p:cBhvr>
                                        <p:cTn id="45" dur="500" tmFilter="0, 0; .2, .5; .8, .5; 1, 0"/>
                                        <p:tgtEl>
                                          <p:spTgt spid="18"/>
                                        </p:tgtEl>
                                      </p:cBhvr>
                                    </p:animEffect>
                                    <p:animScale>
                                      <p:cBhvr>
                                        <p:cTn id="46" dur="250" autoRev="1" fill="hold"/>
                                        <p:tgtEl>
                                          <p:spTgt spid="18"/>
                                        </p:tgtEl>
                                      </p:cBhvr>
                                      <p:by x="105000" y="105000"/>
                                    </p:animScale>
                                  </p:childTnLst>
                                </p:cTn>
                              </p:par>
                              <p:par>
                                <p:cTn id="47" presetID="22" presetClass="entr" presetSubtype="8" fill="hold" grpId="0" nodeType="withEffect">
                                  <p:stCondLst>
                                    <p:cond delay="50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par>
                                <p:cTn id="50" presetID="18" presetClass="emph" presetSubtype="0" fill="hold" grpId="1" nodeType="withEffect">
                                  <p:stCondLst>
                                    <p:cond delay="500"/>
                                  </p:stCondLst>
                                  <p:childTnLst>
                                    <p:set>
                                      <p:cBhvr override="childStyle">
                                        <p:cTn id="51" dur="500" fill="hold"/>
                                        <p:tgtEl>
                                          <p:spTgt spid="15"/>
                                        </p:tgtEl>
                                        <p:attrNameLst>
                                          <p:attrName>style.textDecorationUnderline</p:attrName>
                                        </p:attrNameLst>
                                      </p:cBhvr>
                                      <p:to>
                                        <p:strVal val="true"/>
                                      </p:to>
                                    </p:set>
                                  </p:childTnLst>
                                </p:cTn>
                              </p:par>
                              <p:par>
                                <p:cTn id="52" presetID="22" presetClass="entr" presetSubtype="8" fill="hold" grpId="0" nodeType="withEffect">
                                  <p:stCondLst>
                                    <p:cond delay="50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par>
                                <p:cTn id="60" presetID="18" presetClass="emph" presetSubtype="0" fill="hold" grpId="1" nodeType="withEffect">
                                  <p:stCondLst>
                                    <p:cond delay="0"/>
                                  </p:stCondLst>
                                  <p:childTnLst>
                                    <p:set>
                                      <p:cBhvr override="childStyle">
                                        <p:cTn id="61" dur="500" fill="hold"/>
                                        <p:tgtEl>
                                          <p:spTgt spid="16"/>
                                        </p:tgtEl>
                                        <p:attrNameLst>
                                          <p:attrName>style.textDecorationUnderline</p:attrName>
                                        </p:attrNameLst>
                                      </p:cBhvr>
                                      <p:to>
                                        <p:strVal val="true"/>
                                      </p:to>
                                    </p:set>
                                  </p:childTnLst>
                                </p:cTn>
                              </p:par>
                              <p:par>
                                <p:cTn id="62" presetID="22" presetClass="entr" presetSubtype="8"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16" presetClass="exit" presetSubtype="21" fill="hold" grpId="2" nodeType="withEffect">
                                  <p:stCondLst>
                                    <p:cond delay="0"/>
                                  </p:stCondLst>
                                  <p:childTnLst>
                                    <p:animEffect transition="out" filter="barn(inVertical)">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22" presetClass="exit" presetSubtype="1" fill="hold" grpId="1" nodeType="withEffect">
                                  <p:stCondLst>
                                    <p:cond delay="0"/>
                                  </p:stCondLst>
                                  <p:childTnLst>
                                    <p:animEffect transition="out" filter="wipe(up)">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wipe(left)">
                                      <p:cBhvr>
                                        <p:cTn id="75" dur="500"/>
                                        <p:tgtEl>
                                          <p:spTgt spid="12"/>
                                        </p:tgtEl>
                                      </p:cBhvr>
                                    </p:animEffect>
                                  </p:childTnLst>
                                </p:cTn>
                              </p:par>
                              <p:par>
                                <p:cTn id="76" presetID="18" presetClass="emph" presetSubtype="0" fill="hold" grpId="1" nodeType="withEffect">
                                  <p:stCondLst>
                                    <p:cond delay="0"/>
                                  </p:stCondLst>
                                  <p:childTnLst>
                                    <p:set>
                                      <p:cBhvr override="childStyle">
                                        <p:cTn id="77" dur="500" fill="hold"/>
                                        <p:tgtEl>
                                          <p:spTgt spid="12"/>
                                        </p:tgtEl>
                                        <p:attrNameLst>
                                          <p:attrName>style.textDecorationUnderline</p:attrName>
                                        </p:attrNameLst>
                                      </p:cBhvr>
                                      <p:to>
                                        <p:strVal val="true"/>
                                      </p:to>
                                    </p:set>
                                  </p:childTnLst>
                                </p:cTn>
                              </p:par>
                              <p:par>
                                <p:cTn id="78" presetID="22" presetClass="entr" presetSubtype="8"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1"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250"/>
                                        <p:tgtEl>
                                          <p:spTgt spid="4"/>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250"/>
                                        <p:tgtEl>
                                          <p:spTgt spid="5"/>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250"/>
                                        <p:tgtEl>
                                          <p:spTgt spid="6"/>
                                        </p:tgtEl>
                                      </p:cBhvr>
                                    </p:animEffect>
                                  </p:childTnLst>
                                </p:cTn>
                              </p:par>
                              <p:par>
                                <p:cTn id="92" presetID="6" presetClass="emph" presetSubtype="0" fill="hold" grpId="3" nodeType="withEffect">
                                  <p:stCondLst>
                                    <p:cond delay="0"/>
                                  </p:stCondLst>
                                  <p:childTnLst>
                                    <p:animScale>
                                      <p:cBhvr>
                                        <p:cTn id="93" dur="2000" fill="hold"/>
                                        <p:tgtEl>
                                          <p:spTgt spid="4"/>
                                        </p:tgtEl>
                                      </p:cBhvr>
                                      <p:by x="113000" y="113000"/>
                                    </p:animScale>
                                  </p:childTnLst>
                                </p:cTn>
                              </p:par>
                              <p:par>
                                <p:cTn id="94" presetID="6" presetClass="emph" presetSubtype="0" fill="hold" grpId="3" nodeType="withEffect">
                                  <p:stCondLst>
                                    <p:cond delay="0"/>
                                  </p:stCondLst>
                                  <p:childTnLst>
                                    <p:animScale>
                                      <p:cBhvr>
                                        <p:cTn id="95" dur="2000" fill="hold"/>
                                        <p:tgtEl>
                                          <p:spTgt spid="5"/>
                                        </p:tgtEl>
                                      </p:cBhvr>
                                      <p:by x="113000" y="113000"/>
                                    </p:animScale>
                                  </p:childTnLst>
                                </p:cTn>
                              </p:par>
                              <p:par>
                                <p:cTn id="96" presetID="6" presetClass="emph" presetSubtype="0" fill="hold" grpId="3" nodeType="withEffect">
                                  <p:stCondLst>
                                    <p:cond delay="0"/>
                                  </p:stCondLst>
                                  <p:childTnLst>
                                    <p:animScale>
                                      <p:cBhvr>
                                        <p:cTn id="97" dur="2000" fill="hold"/>
                                        <p:tgtEl>
                                          <p:spTgt spid="6"/>
                                        </p:tgtEl>
                                      </p:cBhvr>
                                      <p:by x="113000" y="113000"/>
                                    </p:animScale>
                                  </p:childTnLst>
                                </p:cTn>
                              </p:par>
                              <p:par>
                                <p:cTn id="98" presetID="0" presetClass="path" presetSubtype="0" accel="50000" decel="50000" fill="hold" grpId="0" nodeType="withEffect">
                                  <p:stCondLst>
                                    <p:cond delay="0"/>
                                  </p:stCondLst>
                                  <p:childTnLst>
                                    <p:animMotion origin="layout" path="M -4.72222E-6 4.81481E-6 L -0.1519 -0.19167 " pathEditMode="relative" rAng="0" ptsTypes="AA">
                                      <p:cBhvr>
                                        <p:cTn id="99" dur="2000" fill="hold"/>
                                        <p:tgtEl>
                                          <p:spTgt spid="4"/>
                                        </p:tgtEl>
                                        <p:attrNameLst>
                                          <p:attrName>ppt_x</p:attrName>
                                          <p:attrName>ppt_y</p:attrName>
                                        </p:attrNameLst>
                                      </p:cBhvr>
                                      <p:rCtr x="-7604" y="-9583"/>
                                    </p:animMotion>
                                  </p:childTnLst>
                                </p:cTn>
                              </p:par>
                              <p:par>
                                <p:cTn id="100" presetID="0" presetClass="path" presetSubtype="0" accel="50000" decel="50000" fill="hold" grpId="0" nodeType="withEffect">
                                  <p:stCondLst>
                                    <p:cond delay="0"/>
                                  </p:stCondLst>
                                  <p:childTnLst>
                                    <p:animMotion origin="layout" path="M -2.77778E-7 4.07407E-6 L 0.07917 -0.10672 " pathEditMode="relative" rAng="0" ptsTypes="AA">
                                      <p:cBhvr>
                                        <p:cTn id="101" dur="2000" fill="hold"/>
                                        <p:tgtEl>
                                          <p:spTgt spid="5"/>
                                        </p:tgtEl>
                                        <p:attrNameLst>
                                          <p:attrName>ppt_x</p:attrName>
                                          <p:attrName>ppt_y</p:attrName>
                                        </p:attrNameLst>
                                      </p:cBhvr>
                                      <p:rCtr x="3958" y="-5347"/>
                                    </p:animMotion>
                                  </p:childTnLst>
                                </p:cTn>
                              </p:par>
                              <p:par>
                                <p:cTn id="102" presetID="0" presetClass="path" presetSubtype="0" accel="50000" decel="50000" fill="hold" grpId="0" nodeType="withEffect">
                                  <p:stCondLst>
                                    <p:cond delay="0"/>
                                  </p:stCondLst>
                                  <p:childTnLst>
                                    <p:animMotion origin="layout" path="M 5.55556E-7 -3.7037E-6 L -0.15764 -0.02222 " pathEditMode="relative" rAng="0" ptsTypes="AA">
                                      <p:cBhvr>
                                        <p:cTn id="103" dur="2000" fill="hold"/>
                                        <p:tgtEl>
                                          <p:spTgt spid="6"/>
                                        </p:tgtEl>
                                        <p:attrNameLst>
                                          <p:attrName>ppt_x</p:attrName>
                                          <p:attrName>ppt_y</p:attrName>
                                        </p:attrNameLst>
                                      </p:cBhvr>
                                      <p:rCtr x="-7882" y="-1111"/>
                                    </p:animMotion>
                                  </p:childTnLst>
                                </p:cTn>
                              </p:par>
                              <p:par>
                                <p:cTn id="104" presetID="10" presetClass="exit" presetSubtype="0" fill="hold" grpId="1" nodeType="withEffect">
                                  <p:stCondLst>
                                    <p:cond delay="0"/>
                                  </p:stCondLst>
                                  <p:childTnLst>
                                    <p:animEffect transition="out" filter="fade">
                                      <p:cBhvr>
                                        <p:cTn id="105" dur="1250"/>
                                        <p:tgtEl>
                                          <p:spTgt spid="3074"/>
                                        </p:tgtEl>
                                      </p:cBhvr>
                                    </p:animEffect>
                                    <p:set>
                                      <p:cBhvr>
                                        <p:cTn id="106" dur="1" fill="hold">
                                          <p:stCondLst>
                                            <p:cond delay="1249"/>
                                          </p:stCondLst>
                                        </p:cTn>
                                        <p:tgtEl>
                                          <p:spTgt spid="307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3"/>
                                        </p:tgtEl>
                                      </p:cBhvr>
                                    </p:animEffect>
                                    <p:set>
                                      <p:cBhvr>
                                        <p:cTn id="109" dur="1" fill="hold">
                                          <p:stCondLst>
                                            <p:cond delay="499"/>
                                          </p:stCondLst>
                                        </p:cTn>
                                        <p:tgtEl>
                                          <p:spTgt spid="13"/>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2"/>
                                        </p:tgtEl>
                                      </p:cBhvr>
                                    </p:animEffect>
                                    <p:set>
                                      <p:cBhvr>
                                        <p:cTn id="112" dur="1" fill="hold">
                                          <p:stCondLst>
                                            <p:cond delay="499"/>
                                          </p:stCondLst>
                                        </p:cTn>
                                        <p:tgtEl>
                                          <p:spTgt spid="12"/>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6"/>
                                        </p:tgtEl>
                                      </p:cBhvr>
                                    </p:animEffect>
                                    <p:set>
                                      <p:cBhvr>
                                        <p:cTn id="115" dur="1" fill="hold">
                                          <p:stCondLst>
                                            <p:cond delay="499"/>
                                          </p:stCondLst>
                                        </p:cTn>
                                        <p:tgtEl>
                                          <p:spTgt spid="16"/>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7"/>
                                        </p:tgtEl>
                                      </p:cBhvr>
                                    </p:animEffect>
                                    <p:set>
                                      <p:cBhvr>
                                        <p:cTn id="118" dur="1" fill="hold">
                                          <p:stCondLst>
                                            <p:cond delay="499"/>
                                          </p:stCondLst>
                                        </p:cTn>
                                        <p:tgtEl>
                                          <p:spTgt spid="17"/>
                                        </p:tgtEl>
                                        <p:attrNameLst>
                                          <p:attrName>style.visibility</p:attrName>
                                        </p:attrNameLst>
                                      </p:cBhvr>
                                      <p:to>
                                        <p:strVal val="hidden"/>
                                      </p:to>
                                    </p:set>
                                  </p:childTnLst>
                                </p:cTn>
                              </p:par>
                            </p:childTnLst>
                          </p:cTn>
                        </p:par>
                        <p:par>
                          <p:cTn id="119" fill="hold">
                            <p:stCondLst>
                              <p:cond delay="2000"/>
                            </p:stCondLst>
                            <p:childTnLst>
                              <p:par>
                                <p:cTn id="120" presetID="10" presetClass="exit" presetSubtype="0" fill="hold" grpId="2" nodeType="afterEffect">
                                  <p:stCondLst>
                                    <p:cond delay="0"/>
                                  </p:stCondLst>
                                  <p:childTnLst>
                                    <p:animEffect transition="out" filter="fade">
                                      <p:cBhvr>
                                        <p:cTn id="121" dur="250"/>
                                        <p:tgtEl>
                                          <p:spTgt spid="6"/>
                                        </p:tgtEl>
                                      </p:cBhvr>
                                    </p:animEffect>
                                    <p:set>
                                      <p:cBhvr>
                                        <p:cTn id="122" dur="1" fill="hold">
                                          <p:stCondLst>
                                            <p:cond delay="249"/>
                                          </p:stCondLst>
                                        </p:cTn>
                                        <p:tgtEl>
                                          <p:spTgt spid="6"/>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250"/>
                                        <p:tgtEl>
                                          <p:spTgt spid="4"/>
                                        </p:tgtEl>
                                      </p:cBhvr>
                                    </p:animEffect>
                                    <p:set>
                                      <p:cBhvr>
                                        <p:cTn id="125" dur="1" fill="hold">
                                          <p:stCondLst>
                                            <p:cond delay="249"/>
                                          </p:stCondLst>
                                        </p:cTn>
                                        <p:tgtEl>
                                          <p:spTgt spid="4"/>
                                        </p:tgtEl>
                                        <p:attrNameLst>
                                          <p:attrName>style.visibility</p:attrName>
                                        </p:attrNameLst>
                                      </p:cBhvr>
                                      <p:to>
                                        <p:strVal val="hidden"/>
                                      </p:to>
                                    </p:set>
                                  </p:childTnLst>
                                </p:cTn>
                              </p:par>
                              <p:par>
                                <p:cTn id="126" presetID="10" presetClass="exit" presetSubtype="0" fill="hold" grpId="2" nodeType="withEffect">
                                  <p:stCondLst>
                                    <p:cond delay="0"/>
                                  </p:stCondLst>
                                  <p:iterate type="lt">
                                    <p:tmPct val="0"/>
                                  </p:iterate>
                                  <p:childTnLst>
                                    <p:animEffect transition="out" filter="fade">
                                      <p:cBhvr>
                                        <p:cTn id="127" dur="500"/>
                                        <p:tgtEl>
                                          <p:spTgt spid="18"/>
                                        </p:tgtEl>
                                      </p:cBhvr>
                                    </p:animEffect>
                                    <p:set>
                                      <p:cBhvr>
                                        <p:cTn id="12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5" grpId="0"/>
      <p:bldP spid="15" grpId="1"/>
      <p:bldP spid="15" grpId="2"/>
      <p:bldP spid="16" grpId="0"/>
      <p:bldP spid="16" grpId="1"/>
      <p:bldP spid="16" grpId="2"/>
      <p:bldP spid="3074" grpId="0"/>
      <p:bldP spid="3074" grpId="1"/>
      <p:bldP spid="4" grpId="0"/>
      <p:bldP spid="4" grpId="1"/>
      <p:bldP spid="4" grpId="2"/>
      <p:bldP spid="4" grpId="3"/>
      <p:bldP spid="5" grpId="0"/>
      <p:bldP spid="5" grpId="1"/>
      <p:bldP spid="5" grpId="3"/>
      <p:bldP spid="6" grpId="0"/>
      <p:bldP spid="6" grpId="1"/>
      <p:bldP spid="6" grpId="2"/>
      <p:bldP spid="6" grpId="3"/>
      <p:bldP spid="9" grpId="0"/>
      <p:bldP spid="9" grpId="1"/>
      <p:bldP spid="9" grpId="2"/>
      <p:bldP spid="9" grpId="3"/>
      <p:bldP spid="10" grpId="0"/>
      <p:bldP spid="10" grpId="1"/>
      <p:bldP spid="10" grpId="2"/>
      <p:bldP spid="10" grpId="3"/>
      <p:bldP spid="11" grpId="0"/>
      <p:bldP spid="11" grpId="1"/>
      <p:bldP spid="11" grpId="2"/>
      <p:bldP spid="11" grpId="3"/>
      <p:bldP spid="13" grpId="0"/>
      <p:bldP spid="13" grpId="1"/>
      <p:bldP spid="14" grpId="0"/>
      <p:bldP spid="14" grpId="1"/>
      <p:bldP spid="17" grpId="0"/>
      <p:bldP spid="17" grpId="1"/>
      <p:bldP spid="18" grpId="0"/>
      <p:bldP spid="18" grpId="1"/>
      <p:bldP spid="18"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Up Arrow 2"/>
          <p:cNvSpPr/>
          <p:nvPr/>
        </p:nvSpPr>
        <p:spPr>
          <a:xfrm rot="21154343">
            <a:off x="8140181" y="2794584"/>
            <a:ext cx="495300" cy="2591579"/>
          </a:xfrm>
          <a:prstGeom prst="upArrow">
            <a:avLst>
              <a:gd name="adj1" fmla="val 40154"/>
              <a:gd name="adj2" fmla="val 6384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4833" t="39111"/>
          <a:stretch/>
        </p:blipFill>
        <p:spPr>
          <a:xfrm>
            <a:off x="6842760" y="2682240"/>
            <a:ext cx="2301240" cy="4175760"/>
          </a:xfrm>
          <a:prstGeom prst="rect">
            <a:avLst/>
          </a:prstGeom>
        </p:spPr>
      </p:pic>
      <p:sp>
        <p:nvSpPr>
          <p:cNvPr id="8" name="Title 1"/>
          <p:cNvSpPr txBox="1">
            <a:spLocks/>
          </p:cNvSpPr>
          <p:nvPr/>
        </p:nvSpPr>
        <p:spPr>
          <a:xfrm>
            <a:off x="4998502" y="2133504"/>
            <a:ext cx="341453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am the way</a:t>
            </a:r>
          </a:p>
        </p:txBody>
      </p:sp>
      <p:sp>
        <p:nvSpPr>
          <p:cNvPr id="14" name="Title 1">
            <a:extLst>
              <a:ext uri="{FF2B5EF4-FFF2-40B4-BE49-F238E27FC236}">
                <a16:creationId xmlns:a16="http://schemas.microsoft.com/office/drawing/2014/main" id="{4C27BC73-D892-4B72-89FB-DBC3BADD479B}"/>
              </a:ext>
            </a:extLst>
          </p:cNvPr>
          <p:cNvSpPr txBox="1">
            <a:spLocks/>
          </p:cNvSpPr>
          <p:nvPr/>
        </p:nvSpPr>
        <p:spPr>
          <a:xfrm>
            <a:off x="5161221" y="2816922"/>
            <a:ext cx="112289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life</a:t>
            </a:r>
          </a:p>
        </p:txBody>
      </p:sp>
      <p:sp>
        <p:nvSpPr>
          <p:cNvPr id="12" name="Title 1">
            <a:extLst>
              <a:ext uri="{FF2B5EF4-FFF2-40B4-BE49-F238E27FC236}">
                <a16:creationId xmlns:a16="http://schemas.microsoft.com/office/drawing/2014/main" id="{9CEC08B7-BCF7-4822-AA47-C1BAB0C2CFED}"/>
              </a:ext>
            </a:extLst>
          </p:cNvPr>
          <p:cNvSpPr txBox="1">
            <a:spLocks/>
          </p:cNvSpPr>
          <p:nvPr/>
        </p:nvSpPr>
        <p:spPr>
          <a:xfrm>
            <a:off x="1821914" y="2825654"/>
            <a:ext cx="152929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truth</a:t>
            </a:r>
          </a:p>
        </p:txBody>
      </p:sp>
      <p:sp>
        <p:nvSpPr>
          <p:cNvPr id="3074" name="Rectangle 2"/>
          <p:cNvSpPr>
            <a:spLocks noGrp="1" noChangeArrowheads="1"/>
          </p:cNvSpPr>
          <p:nvPr>
            <p:ph type="title"/>
          </p:nvPr>
        </p:nvSpPr>
        <p:spPr>
          <a:xfrm>
            <a:off x="457200" y="2057400"/>
            <a:ext cx="82296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said to him, "I am the way, the truth, and the life. No one comes to the Father except through 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14:6 </a:t>
            </a:r>
          </a:p>
        </p:txBody>
      </p:sp>
      <p:sp>
        <p:nvSpPr>
          <p:cNvPr id="4" name="Rectangle 2"/>
          <p:cNvSpPr txBox="1">
            <a:spLocks noChangeArrowheads="1"/>
          </p:cNvSpPr>
          <p:nvPr/>
        </p:nvSpPr>
        <p:spPr bwMode="auto">
          <a:xfrm>
            <a:off x="1753049" y="2877784"/>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86138A5-586B-49BF-B99B-49BF03B498B2}"/>
              </a:ext>
            </a:extLst>
          </p:cNvPr>
          <p:cNvSpPr txBox="1">
            <a:spLocks noChangeArrowheads="1"/>
          </p:cNvSpPr>
          <p:nvPr/>
        </p:nvSpPr>
        <p:spPr bwMode="auto">
          <a:xfrm>
            <a:off x="4906840" y="2210299"/>
            <a:ext cx="3622432" cy="761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am the way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4345DCFA-B7D7-4239-9647-5044B50F8D19}"/>
              </a:ext>
            </a:extLst>
          </p:cNvPr>
          <p:cNvSpPr txBox="1">
            <a:spLocks noChangeArrowheads="1"/>
          </p:cNvSpPr>
          <p:nvPr/>
        </p:nvSpPr>
        <p:spPr bwMode="auto">
          <a:xfrm>
            <a:off x="1824709" y="2876256"/>
            <a:ext cx="1537616" cy="76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33EFCD27-3624-42C0-9F9A-45308C64F411}"/>
              </a:ext>
            </a:extLst>
          </p:cNvPr>
          <p:cNvSpPr txBox="1">
            <a:spLocks noChangeArrowheads="1"/>
          </p:cNvSpPr>
          <p:nvPr/>
        </p:nvSpPr>
        <p:spPr bwMode="auto">
          <a:xfrm>
            <a:off x="5175921" y="2882606"/>
            <a:ext cx="1098673" cy="75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4227979" y="148814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384673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5.3654E-7 L 0.39618 -0.07262 " pathEditMode="relative" rAng="0" ptsTypes="AA">
                                      <p:cBhvr>
                                        <p:cTn id="10" dur="1000" spd="-100000" fill="hold"/>
                                        <p:tgtEl>
                                          <p:spTgt spid="3074"/>
                                        </p:tgtEl>
                                        <p:attrNameLst>
                                          <p:attrName>ppt_x</p:attrName>
                                          <p:attrName>ppt_y</p:attrName>
                                        </p:attrNameLst>
                                      </p:cBhvr>
                                      <p:rCtr x="19809" y="-3631"/>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8" presetClass="emph" presetSubtype="0" fill="hold" grpId="1" nodeType="withEffect">
                                  <p:stCondLst>
                                    <p:cond delay="0"/>
                                  </p:stCondLst>
                                  <p:childTnLst>
                                    <p:set>
                                      <p:cBhvr override="childStyle">
                                        <p:cTn id="21" dur="500" fill="hold"/>
                                        <p:tgtEl>
                                          <p:spTgt spid="8"/>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18" presetClass="emph" presetSubtype="0" fill="hold" grpId="1" nodeType="withEffect">
                                  <p:stCondLst>
                                    <p:cond delay="400"/>
                                  </p:stCondLst>
                                  <p:childTnLst>
                                    <p:set>
                                      <p:cBhvr override="childStyle">
                                        <p:cTn id="29" dur="500" fill="hold"/>
                                        <p:tgtEl>
                                          <p:spTgt spid="12"/>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grpId="0" nodeType="withEffect">
                                  <p:stCondLst>
                                    <p:cond delay="80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18" presetClass="emph" presetSubtype="0" fill="hold" grpId="1" nodeType="withEffect">
                                  <p:stCondLst>
                                    <p:cond delay="800"/>
                                  </p:stCondLst>
                                  <p:childTnLst>
                                    <p:set>
                                      <p:cBhvr override="childStyle">
                                        <p:cTn id="37" dur="500" fill="hold"/>
                                        <p:tgtEl>
                                          <p:spTgt spid="14"/>
                                        </p:tgtEl>
                                        <p:attrNameLst>
                                          <p:attrName>style.textDecorationUnderline</p:attrName>
                                        </p:attrNameLst>
                                      </p:cBhvr>
                                      <p:to>
                                        <p:strVal val="true"/>
                                      </p:to>
                                    </p:set>
                                  </p:childTnLst>
                                </p:cTn>
                              </p:par>
                              <p:par>
                                <p:cTn id="38" presetID="22" presetClass="entr" presetSubtype="8" fill="hold" grpId="0" nodeType="withEffect">
                                  <p:stCondLst>
                                    <p:cond delay="80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fill="hold" grpId="0" nodeType="clickEffect">
                                  <p:stCondLst>
                                    <p:cond delay="0"/>
                                  </p:stCondLst>
                                  <p:childTnLst>
                                    <p:animMotion origin="layout" path="M 0.00104 0.0125 L -0.07899 -0.79861 " pathEditMode="relative" rAng="0" ptsTypes="AA">
                                      <p:cBhvr>
                                        <p:cTn id="44" dur="2000" fill="hold"/>
                                        <p:tgtEl>
                                          <p:spTgt spid="3"/>
                                        </p:tgtEl>
                                        <p:attrNameLst>
                                          <p:attrName>ppt_x</p:attrName>
                                          <p:attrName>ppt_y</p:attrName>
                                        </p:attrNameLst>
                                      </p:cBhvr>
                                      <p:rCtr x="-4010" y="-40556"/>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250"/>
                                        <p:tgtEl>
                                          <p:spTgt spid="4"/>
                                        </p:tgtEl>
                                      </p:cBhvr>
                                    </p:animEffect>
                                  </p:childTnLst>
                                </p:cTn>
                              </p:par>
                              <p:par>
                                <p:cTn id="50" presetID="0" presetClass="path" presetSubtype="0" accel="50000" decel="50000" fill="hold" grpId="0" nodeType="withEffect">
                                  <p:stCondLst>
                                    <p:cond delay="0"/>
                                  </p:stCondLst>
                                  <p:childTnLst>
                                    <p:animMotion origin="layout" path="M -3.33333E-6 -1.48148E-6 L 0.27066 -0.20278 " pathEditMode="relative" rAng="0" ptsTypes="AA">
                                      <p:cBhvr>
                                        <p:cTn id="51" dur="2000" fill="hold"/>
                                        <p:tgtEl>
                                          <p:spTgt spid="4"/>
                                        </p:tgtEl>
                                        <p:attrNameLst>
                                          <p:attrName>ppt_x</p:attrName>
                                          <p:attrName>ppt_y</p:attrName>
                                        </p:attrNameLst>
                                      </p:cBhvr>
                                      <p:rCtr x="13524" y="-10139"/>
                                    </p:animMotion>
                                  </p:childTnLst>
                                </p:cTn>
                              </p:par>
                              <p:par>
                                <p:cTn id="52" presetID="10" presetClass="exit" presetSubtype="0" fill="hold" grpId="1" nodeType="withEffect">
                                  <p:stCondLst>
                                    <p:cond delay="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8" grpId="1"/>
      <p:bldP spid="8" grpId="2"/>
      <p:bldP spid="14" grpId="0"/>
      <p:bldP spid="14" grpId="1"/>
      <p:bldP spid="14" grpId="2"/>
      <p:bldP spid="12" grpId="0"/>
      <p:bldP spid="12" grpId="1"/>
      <p:bldP spid="12" grpId="2"/>
      <p:bldP spid="3074" grpId="0"/>
      <p:bldP spid="3074" grpId="1"/>
      <p:bldP spid="3074" grpId="2"/>
      <p:bldP spid="4" grpId="0"/>
      <p:bldP spid="4" grpId="1"/>
      <p:bldP spid="4" grpId="2"/>
      <p:bldP spid="11" grpId="0"/>
      <p:bldP spid="11" grpId="1"/>
      <p:bldP spid="10" grpId="0"/>
      <p:bldP spid="10" grpId="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2263140" y="1419225"/>
            <a:ext cx="364236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 of truth</a:t>
            </a:r>
          </a:p>
        </p:txBody>
      </p:sp>
      <p:sp>
        <p:nvSpPr>
          <p:cNvPr id="3074" name="Rectangle 2"/>
          <p:cNvSpPr>
            <a:spLocks noGrp="1" noChangeArrowheads="1"/>
          </p:cNvSpPr>
          <p:nvPr>
            <p:ph type="title"/>
          </p:nvPr>
        </p:nvSpPr>
        <p:spPr>
          <a:xfrm>
            <a:off x="457200" y="1447800"/>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 Spirit of truth, whom the world cannot receive, because it neither sees Him nor knows Him; but you know Him, for He dwells with you and will be in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14:17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227979" y="148814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6"/>
          <p:cNvSpPr>
            <a:spLocks noChangeArrowheads="1"/>
          </p:cNvSpPr>
          <p:nvPr/>
        </p:nvSpPr>
        <p:spPr bwMode="auto">
          <a:xfrm>
            <a:off x="5892165" y="407860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a:extLst>
              <a:ext uri="{FF2B5EF4-FFF2-40B4-BE49-F238E27FC236}">
                <a16:creationId xmlns:a16="http://schemas.microsoft.com/office/drawing/2014/main" id="{AFAD2898-7EDE-4C2F-BD1A-0A38E80B8112}"/>
              </a:ext>
            </a:extLst>
          </p:cNvPr>
          <p:cNvSpPr txBox="1">
            <a:spLocks noChangeArrowheads="1"/>
          </p:cNvSpPr>
          <p:nvPr/>
        </p:nvSpPr>
        <p:spPr bwMode="auto">
          <a:xfrm>
            <a:off x="2255044" y="1495466"/>
            <a:ext cx="3658868" cy="750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 of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p:cNvSpPr txBox="1">
            <a:spLocks noChangeArrowheads="1"/>
          </p:cNvSpPr>
          <p:nvPr/>
        </p:nvSpPr>
        <p:spPr bwMode="auto">
          <a:xfrm>
            <a:off x="3337958" y="477875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7ACF729-9CCD-4156-8FA5-CC98A8CF223B}"/>
              </a:ext>
            </a:extLst>
          </p:cNvPr>
          <p:cNvSpPr txBox="1">
            <a:spLocks noChangeArrowheads="1"/>
          </p:cNvSpPr>
          <p:nvPr/>
        </p:nvSpPr>
        <p:spPr bwMode="auto">
          <a:xfrm>
            <a:off x="2409825" y="3508524"/>
            <a:ext cx="2912269" cy="75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 Him</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2" name="SpotlightShape1_rendered">
            <a:extLst>
              <a:ext uri="{FF2B5EF4-FFF2-40B4-BE49-F238E27FC236}">
                <a16:creationId xmlns:a16="http://schemas.microsoft.com/office/drawing/2014/main" id="{E55AF047-30E2-4803-93E0-004D762F3B62}"/>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6135373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2.96022E-7 L 0.23819 -0.08256 " pathEditMode="relative" rAng="0" ptsTypes="AA">
                                      <p:cBhvr>
                                        <p:cTn id="10" dur="1000" spd="-100000" fill="hold"/>
                                        <p:tgtEl>
                                          <p:spTgt spid="3074"/>
                                        </p:tgtEl>
                                        <p:attrNameLst>
                                          <p:attrName>ppt_x</p:attrName>
                                          <p:attrName>ppt_y</p:attrName>
                                        </p:attrNameLst>
                                      </p:cBhvr>
                                      <p:rCtr x="11910" y="-4140"/>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25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25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250"/>
                                        <p:tgtEl>
                                          <p:spTgt spid="4"/>
                                        </p:tgtEl>
                                      </p:cBhvr>
                                    </p:animEffect>
                                  </p:childTnLst>
                                </p:cTn>
                              </p:par>
                              <p:par>
                                <p:cTn id="45" presetID="0" presetClass="path" presetSubtype="0" accel="50000" decel="50000" fill="hold" grpId="0" nodeType="withEffect">
                                  <p:stCondLst>
                                    <p:cond delay="250"/>
                                  </p:stCondLst>
                                  <p:childTnLst>
                                    <p:animMotion origin="layout" path="M -3.05556E-6 -3.7037E-6 L -0.09722 0.47986 " pathEditMode="relative" rAng="0" ptsTypes="AA">
                                      <p:cBhvr>
                                        <p:cTn id="46" dur="2000" fill="hold"/>
                                        <p:tgtEl>
                                          <p:spTgt spid="4"/>
                                        </p:tgtEl>
                                        <p:attrNameLst>
                                          <p:attrName>ppt_x</p:attrName>
                                          <p:attrName>ppt_y</p:attrName>
                                        </p:attrNameLst>
                                      </p:cBhvr>
                                      <p:rCtr x="-4792" y="24167"/>
                                    </p:animMotion>
                                  </p:childTnLst>
                                </p:cTn>
                              </p:par>
                              <p:par>
                                <p:cTn id="47" presetID="10" presetClass="exit" presetSubtype="0" fill="hold" grpId="1" nodeType="withEffect">
                                  <p:stCondLst>
                                    <p:cond delay="25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xit" presetSubtype="0" fill="hold" grpId="2" nodeType="withEffect">
                                  <p:stCondLst>
                                    <p:cond delay="25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250"/>
                                  </p:stCondLst>
                                  <p:childTnLst>
                                    <p:animEffect transition="out" filter="fade">
                                      <p:cBhvr>
                                        <p:cTn id="54" dur="250"/>
                                        <p:tgtEl>
                                          <p:spTgt spid="7"/>
                                        </p:tgtEl>
                                      </p:cBhvr>
                                    </p:animEffect>
                                    <p:set>
                                      <p:cBhvr>
                                        <p:cTn id="55" dur="1" fill="hold">
                                          <p:stCondLst>
                                            <p:cond delay="249"/>
                                          </p:stCondLst>
                                        </p:cTn>
                                        <p:tgtEl>
                                          <p:spTgt spid="7"/>
                                        </p:tgtEl>
                                        <p:attrNameLst>
                                          <p:attrName>style.visibility</p:attrName>
                                        </p:attrNameLst>
                                      </p:cBhvr>
                                      <p:to>
                                        <p:strVal val="hidden"/>
                                      </p:to>
                                    </p:set>
                                  </p:childTnLst>
                                </p:cTn>
                              </p:par>
                              <p:par>
                                <p:cTn id="56" presetID="10" presetClass="exit" presetSubtype="0" fill="hold" grpId="1" nodeType="withEffect">
                                  <p:stCondLst>
                                    <p:cond delay="25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25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4" grpId="0"/>
      <p:bldP spid="4" grpId="1"/>
      <p:bldP spid="4" grpId="2"/>
      <p:bldP spid="7" grpId="0"/>
      <p:bldP spid="7" grpId="1"/>
      <p:bldP spid="9" grpId="0"/>
      <p:bldP spid="9" grpId="1"/>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457" cy="6858000"/>
          </a:xfrm>
          <a:prstGeom prst="rect">
            <a:avLst/>
          </a:prstGeom>
        </p:spPr>
      </p:pic>
      <p:sp>
        <p:nvSpPr>
          <p:cNvPr id="3074" name="Rectangle 2"/>
          <p:cNvSpPr>
            <a:spLocks noGrp="1" noChangeArrowheads="1"/>
          </p:cNvSpPr>
          <p:nvPr>
            <p:ph type="title"/>
          </p:nvPr>
        </p:nvSpPr>
        <p:spPr>
          <a:xfrm>
            <a:off x="457200" y="1371600"/>
            <a:ext cx="82296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He who came by water and blood -- Jesus Christ; not only by water, but by water and blood. And it is the Spirit who                        bears witness, because the       Spirit is truth.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5:6 </a:t>
            </a:r>
          </a:p>
        </p:txBody>
      </p:sp>
      <p:sp>
        <p:nvSpPr>
          <p:cNvPr id="4" name="Rectangle 2"/>
          <p:cNvSpPr txBox="1">
            <a:spLocks noChangeArrowheads="1"/>
          </p:cNvSpPr>
          <p:nvPr/>
        </p:nvSpPr>
        <p:spPr bwMode="auto">
          <a:xfrm>
            <a:off x="3337958" y="477875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802005" y="384978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1466174" y="4779061"/>
            <a:ext cx="178059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Spirit</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916675" y="4757672"/>
            <a:ext cx="70415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6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endParaRPr lang="en-US" altLang="en-US" sz="48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341417" y="4776867"/>
            <a:ext cx="166865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997352" y="267761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00B0F0"/>
                </a:solidFill>
                <a:effectLst>
                  <a:glow rad="63500">
                    <a:srgbClr val="9966FF"/>
                  </a:glow>
                  <a:outerShdw blurRad="50800" algn="tl" rotWithShape="0">
                    <a:srgbClr val="000000"/>
                  </a:outerShdw>
                </a:effectLst>
                <a:latin typeface="Calibri" panose="020F0502020204030204" pitchFamily="34" charset="0"/>
              </a:rPr>
              <a:t>baptism</a:t>
            </a:r>
          </a:p>
        </p:txBody>
      </p:sp>
      <p:sp>
        <p:nvSpPr>
          <p:cNvPr id="10" name="Title 1"/>
          <p:cNvSpPr txBox="1">
            <a:spLocks/>
          </p:cNvSpPr>
          <p:nvPr/>
        </p:nvSpPr>
        <p:spPr>
          <a:xfrm>
            <a:off x="5719821" y="2685326"/>
            <a:ext cx="2764421" cy="899932"/>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00000"/>
                </a:solidFill>
                <a:effectLst>
                  <a:glow rad="63500">
                    <a:srgbClr val="9966FF"/>
                  </a:glow>
                  <a:outerShdw blurRad="50800" algn="tl" rotWithShape="0">
                    <a:srgbClr val="000000"/>
                  </a:outerShdw>
                </a:effectLst>
                <a:latin typeface="Calibri" panose="020F0502020204030204" pitchFamily="34" charset="0"/>
              </a:rPr>
              <a:t>sacrifice</a:t>
            </a:r>
          </a:p>
        </p:txBody>
      </p:sp>
    </p:spTree>
    <p:extLst>
      <p:ext uri="{BB962C8B-B14F-4D97-AF65-F5344CB8AC3E}">
        <p14:creationId xmlns:p14="http://schemas.microsoft.com/office/powerpoint/2010/main" val="1717951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0642 0.1419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stCondLst>
                                            <p:cond delay="0"/>
                                          </p:stCondLst>
                                        </p:cTn>
                                        <p:tgtEl>
                                          <p:spTgt spid="9"/>
                                        </p:tgtEl>
                                      </p:cBhvr>
                                    </p:animEffect>
                                    <p:anim to="" calcmode="lin" valueType="num">
                                      <p:cBhvr>
                                        <p:cTn id="2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stCondLst>
                                            <p:cond delay="0"/>
                                          </p:stCondLst>
                                        </p:cTn>
                                        <p:tgtEl>
                                          <p:spTgt spid="10"/>
                                        </p:tgtEl>
                                      </p:cBhvr>
                                    </p:animEffect>
                                    <p:anim to="" calcmode="lin" valueType="num">
                                      <p:cBhvr>
                                        <p:cTn id="2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1"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22" presetClass="entr" presetSubtype="8" fill="hold" grpId="0" nodeType="withEffect">
                                  <p:stCondLst>
                                    <p:cond delay="25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22" presetClass="entr" presetSubtype="8" fill="hold" grpId="0" nodeType="withEffect">
                                  <p:stCondLst>
                                    <p:cond delay="50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
                                        <p:tgtEl>
                                          <p:spTgt spid="4"/>
                                        </p:tgtEl>
                                      </p:cBhvr>
                                    </p:animEffect>
                                  </p:childTnLst>
                                </p:cTn>
                              </p:par>
                              <p:par>
                                <p:cTn id="45" presetID="0" presetClass="path" presetSubtype="0" accel="50000" decel="50000" fill="hold" grpId="0" nodeType="withEffect">
                                  <p:stCondLst>
                                    <p:cond delay="0"/>
                                  </p:stCondLst>
                                  <p:childTnLst>
                                    <p:animMotion origin="layout" path="M -8.33333E-7 -4.81481E-6 L -0.27726 -0.13541 " pathEditMode="relative" rAng="0" ptsTypes="AA">
                                      <p:cBhvr>
                                        <p:cTn id="46" dur="2000" fill="hold"/>
                                        <p:tgtEl>
                                          <p:spTgt spid="4"/>
                                        </p:tgtEl>
                                        <p:attrNameLst>
                                          <p:attrName>ppt_x</p:attrName>
                                          <p:attrName>ppt_y</p:attrName>
                                        </p:attrNameLst>
                                      </p:cBhvr>
                                      <p:rCtr x="-13872" y="-6782"/>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250"/>
                                        <p:tgtEl>
                                          <p:spTgt spid="6"/>
                                        </p:tgtEl>
                                      </p:cBhvr>
                                    </p:animEffect>
                                    <p:set>
                                      <p:cBhvr>
                                        <p:cTn id="52" dur="1" fill="hold">
                                          <p:stCondLst>
                                            <p:cond delay="24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50"/>
                                        <p:tgtEl>
                                          <p:spTgt spid="7"/>
                                        </p:tgtEl>
                                      </p:cBhvr>
                                    </p:animEffect>
                                    <p:set>
                                      <p:cBhvr>
                                        <p:cTn id="55" dur="1" fill="hold">
                                          <p:stCondLst>
                                            <p:cond delay="249"/>
                                          </p:stCondLst>
                                        </p:cTn>
                                        <p:tgtEl>
                                          <p:spTgt spid="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50"/>
                                        <p:tgtEl>
                                          <p:spTgt spid="8"/>
                                        </p:tgtEl>
                                      </p:cBhvr>
                                    </p:animEffect>
                                    <p:set>
                                      <p:cBhvr>
                                        <p:cTn id="58" dur="1" fill="hold">
                                          <p:stCondLst>
                                            <p:cond delay="249"/>
                                          </p:stCondLst>
                                        </p:cTn>
                                        <p:tgtEl>
                                          <p:spTgt spid="8"/>
                                        </p:tgtEl>
                                        <p:attrNameLst>
                                          <p:attrName>style.visibility</p:attrName>
                                        </p:attrNameLst>
                                      </p:cBhvr>
                                      <p:to>
                                        <p:strVal val="hidden"/>
                                      </p:to>
                                    </p:set>
                                  </p:childTnLst>
                                </p:cTn>
                              </p:par>
                              <p:par>
                                <p:cTn id="59" presetID="0" presetClass="exit" presetSubtype="0" fill="hold" grpId="1" nodeType="withEffect">
                                  <p:stCondLst>
                                    <p:cond delay="0"/>
                                  </p:stCondLst>
                                  <p:childTnLst>
                                    <p:set>
                                      <p:cBhvr>
                                        <p:cTn id="60" dur="1" fill="hold">
                                          <p:stCondLst>
                                            <p:cond delay="999"/>
                                          </p:stCondLst>
                                        </p:cTn>
                                        <p:tgtEl>
                                          <p:spTgt spid="9"/>
                                        </p:tgtEl>
                                        <p:attrNameLst>
                                          <p:attrName>style.visibility</p:attrName>
                                        </p:attrNameLst>
                                      </p:cBhvr>
                                      <p:to>
                                        <p:strVal val="hidden"/>
                                      </p:to>
                                    </p:set>
                                    <p:animEffect transition="out" filter="dissolve">
                                      <p:cBhvr>
                                        <p:cTn id="61" dur="1000">
                                          <p:stCondLst>
                                            <p:cond delay="0"/>
                                          </p:stCondLst>
                                        </p:cTn>
                                        <p:tgtEl>
                                          <p:spTgt spid="9"/>
                                        </p:tgtEl>
                                      </p:cBhvr>
                                    </p:animEffect>
                                    <p:anim to="" calcmode="lin" valueType="num">
                                      <p:cBhvr>
                                        <p:cTn id="62"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63"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64" presetID="0" presetClass="exit" presetSubtype="0" fill="hold" grpId="1" nodeType="withEffect">
                                  <p:stCondLst>
                                    <p:cond delay="0"/>
                                  </p:stCondLst>
                                  <p:childTnLst>
                                    <p:set>
                                      <p:cBhvr>
                                        <p:cTn id="65" dur="1" fill="hold">
                                          <p:stCondLst>
                                            <p:cond delay="999"/>
                                          </p:stCondLst>
                                        </p:cTn>
                                        <p:tgtEl>
                                          <p:spTgt spid="10"/>
                                        </p:tgtEl>
                                        <p:attrNameLst>
                                          <p:attrName>style.visibility</p:attrName>
                                        </p:attrNameLst>
                                      </p:cBhvr>
                                      <p:to>
                                        <p:strVal val="hidden"/>
                                      </p:to>
                                    </p:set>
                                    <p:animEffect transition="out" filter="dissolve">
                                      <p:cBhvr>
                                        <p:cTn id="66" dur="1000">
                                          <p:stCondLst>
                                            <p:cond delay="0"/>
                                          </p:stCondLst>
                                        </p:cTn>
                                        <p:tgtEl>
                                          <p:spTgt spid="10"/>
                                        </p:tgtEl>
                                      </p:cBhvr>
                                    </p:animEffect>
                                    <p:anim to="" calcmode="lin" valueType="num">
                                      <p:cBhvr>
                                        <p:cTn id="67"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68" dur="1000" fill="hold">
                                          <p:stCondLst>
                                            <p:cond delay="0"/>
                                          </p:stCondLst>
                                        </p:cTn>
                                        <p:tgtEl>
                                          <p:spTgt spid="10"/>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P spid="6" grpId="1"/>
      <p:bldP spid="6" grpId="2"/>
      <p:bldP spid="7" grpId="0"/>
      <p:bldP spid="7" grpId="1"/>
      <p:bldP spid="8" grpId="0"/>
      <p:bldP spid="8" grpId="1"/>
      <p:bldP spid="9" grpId="0"/>
      <p:bldP spid="9" grpId="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3491695" y="2436350"/>
            <a:ext cx="414759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true worshipers</a:t>
            </a:r>
          </a:p>
        </p:txBody>
      </p:sp>
      <p:sp>
        <p:nvSpPr>
          <p:cNvPr id="3074" name="Rectangle 2"/>
          <p:cNvSpPr>
            <a:spLocks noGrp="1" noChangeArrowheads="1"/>
          </p:cNvSpPr>
          <p:nvPr>
            <p:ph type="title"/>
          </p:nvPr>
        </p:nvSpPr>
        <p:spPr>
          <a:xfrm>
            <a:off x="457200" y="1676400"/>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hour is coming, and now is, when the true worshipers will worship the Father in spirit and truth; for the Father is seeking such to worship Him."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4:23 </a:t>
            </a:r>
          </a:p>
        </p:txBody>
      </p:sp>
      <p:sp>
        <p:nvSpPr>
          <p:cNvPr id="4" name="Rectangle 2"/>
          <p:cNvSpPr txBox="1">
            <a:spLocks noChangeArrowheads="1"/>
          </p:cNvSpPr>
          <p:nvPr/>
        </p:nvSpPr>
        <p:spPr bwMode="auto">
          <a:xfrm>
            <a:off x="802005" y="384978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7"/>
          <p:cNvSpPr>
            <a:spLocks noChangeArrowheads="1"/>
          </p:cNvSpPr>
          <p:nvPr/>
        </p:nvSpPr>
        <p:spPr bwMode="auto">
          <a:xfrm>
            <a:off x="5303519" y="3159977"/>
            <a:ext cx="2090847" cy="802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in spirit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34A15E41-DD71-4518-B0EA-C190CC9435B6}"/>
              </a:ext>
            </a:extLst>
          </p:cNvPr>
          <p:cNvSpPr txBox="1">
            <a:spLocks noChangeArrowheads="1"/>
          </p:cNvSpPr>
          <p:nvPr/>
        </p:nvSpPr>
        <p:spPr bwMode="auto">
          <a:xfrm>
            <a:off x="3517692" y="2516746"/>
            <a:ext cx="4118141" cy="743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true worshipers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E6D484A7-A52D-43A9-BB54-157203CEAF58}"/>
              </a:ext>
            </a:extLst>
          </p:cNvPr>
          <p:cNvSpPr>
            <a:spLocks noChangeArrowheads="1"/>
          </p:cNvSpPr>
          <p:nvPr/>
        </p:nvSpPr>
        <p:spPr bwMode="auto">
          <a:xfrm>
            <a:off x="5280069" y="3087628"/>
            <a:ext cx="806406" cy="936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7" name="Rectangle 2" hidden="1"/>
          <p:cNvSpPr txBox="1">
            <a:spLocks noChangeArrowheads="1"/>
          </p:cNvSpPr>
          <p:nvPr/>
        </p:nvSpPr>
        <p:spPr bwMode="auto">
          <a:xfrm>
            <a:off x="5482815" y="3215753"/>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71159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iterate type="lt">
                                    <p:tmPct val="10000"/>
                                  </p:iterate>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stCondLst>
                                            <p:cond delay="0"/>
                                          </p:stCondLst>
                                        </p:cTn>
                                        <p:tgtEl>
                                          <p:spTgt spid="8"/>
                                        </p:tgtEl>
                                      </p:cBhvr>
                                    </p:animEffect>
                                    <p:anim to="" calcmode="lin" valueType="num">
                                      <p:cBhvr>
                                        <p:cTn id="3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2" fill="hold">
                            <p:stCondLst>
                              <p:cond delay="85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par>
                                <p:cTn id="36" presetID="0" presetClass="entr" presetSubtype="0" fill="hold" grpId="0" nodeType="withEffect">
                                  <p:stCondLst>
                                    <p:cond delay="25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stCondLst>
                                            <p:cond delay="0"/>
                                          </p:stCondLst>
                                        </p:cTn>
                                        <p:tgtEl>
                                          <p:spTgt spid="10"/>
                                        </p:tgtEl>
                                      </p:cBhvr>
                                    </p:animEffect>
                                    <p:anim to="" calcmode="lin" valueType="num">
                                      <p:cBhvr>
                                        <p:cTn id="3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1"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
                                        <p:tgtEl>
                                          <p:spTgt spid="4"/>
                                        </p:tgtEl>
                                      </p:cBhvr>
                                    </p:animEffect>
                                  </p:childTnLst>
                                </p:cTn>
                              </p:par>
                              <p:par>
                                <p:cTn id="46" presetID="0" presetClass="path" presetSubtype="0" accel="50000" decel="50000" fill="hold" grpId="0" nodeType="withEffect">
                                  <p:stCondLst>
                                    <p:cond delay="0"/>
                                  </p:stCondLst>
                                  <p:childTnLst>
                                    <p:animMotion origin="layout" path="M -2.77778E-7 1.85185E-6 L 0.51198 -0.09236 " pathEditMode="relative" rAng="0" ptsTypes="AA">
                                      <p:cBhvr>
                                        <p:cTn id="47" dur="2000" fill="hold"/>
                                        <p:tgtEl>
                                          <p:spTgt spid="4"/>
                                        </p:tgtEl>
                                        <p:attrNameLst>
                                          <p:attrName>ppt_x</p:attrName>
                                          <p:attrName>ppt_y</p:attrName>
                                        </p:attrNameLst>
                                      </p:cBhvr>
                                      <p:rCtr x="25590" y="-4630"/>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2" nodeType="withEffect">
                                  <p:stCondLst>
                                    <p:cond delay="0"/>
                                  </p:stCondLst>
                                  <p:iterate type="lt">
                                    <p:tmPct val="0"/>
                                  </p:iterate>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8" grpId="0"/>
      <p:bldP spid="8" grpId="1"/>
      <p:bldP spid="8" grpId="2"/>
      <p:bldP spid="9" grpId="0"/>
      <p:bldP spid="9"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8" y="-25400"/>
            <a:ext cx="9224046" cy="6883400"/>
          </a:xfrm>
          <a:prstGeom prst="rect">
            <a:avLst/>
          </a:prstGeom>
        </p:spPr>
      </p:pic>
      <p:sp>
        <p:nvSpPr>
          <p:cNvPr id="6" name="Title 1"/>
          <p:cNvSpPr txBox="1">
            <a:spLocks/>
          </p:cNvSpPr>
          <p:nvPr/>
        </p:nvSpPr>
        <p:spPr>
          <a:xfrm>
            <a:off x="3472403" y="2473124"/>
            <a:ext cx="309044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send to you</a:t>
            </a:r>
          </a:p>
        </p:txBody>
      </p:sp>
      <p:sp>
        <p:nvSpPr>
          <p:cNvPr id="3074" name="Rectangle 2"/>
          <p:cNvSpPr>
            <a:spLocks noGrp="1" noChangeArrowheads="1"/>
          </p:cNvSpPr>
          <p:nvPr>
            <p:ph type="title"/>
          </p:nvPr>
        </p:nvSpPr>
        <p:spPr>
          <a:xfrm>
            <a:off x="457200" y="1752600"/>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when the Helper comes, whom I shall send to you from the Father, the Spirit of truth who proceeds from the Father, He    will testify of 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15:26 </a:t>
            </a:r>
          </a:p>
        </p:txBody>
      </p:sp>
      <p:sp>
        <p:nvSpPr>
          <p:cNvPr id="4" name="Rectangle 2"/>
          <p:cNvSpPr txBox="1">
            <a:spLocks noChangeArrowheads="1"/>
          </p:cNvSpPr>
          <p:nvPr/>
        </p:nvSpPr>
        <p:spPr bwMode="auto">
          <a:xfrm>
            <a:off x="5482815" y="3215753"/>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6"/>
          <p:cNvSpPr>
            <a:spLocks noChangeArrowheads="1"/>
          </p:cNvSpPr>
          <p:nvPr/>
        </p:nvSpPr>
        <p:spPr bwMode="auto">
          <a:xfrm>
            <a:off x="3589189" y="3139657"/>
            <a:ext cx="350037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Spirit of truth</a:t>
            </a:r>
            <a:endParaRPr lang="en-US" sz="4410" b="1" i="1" dirty="0">
              <a:solidFill>
                <a:srgbClr val="CC9900"/>
              </a:solidFill>
              <a:latin typeface="Calibri" panose="020F0502020204030204" pitchFamily="34" charset="0"/>
              <a:cs typeface="Calibri" panose="020F0502020204030204" pitchFamily="34" charset="0"/>
            </a:endParaRPr>
          </a:p>
        </p:txBody>
      </p:sp>
      <p:sp>
        <p:nvSpPr>
          <p:cNvPr id="5" name="Rectangle 2" hidden="1"/>
          <p:cNvSpPr txBox="1">
            <a:spLocks noChangeArrowheads="1"/>
          </p:cNvSpPr>
          <p:nvPr/>
        </p:nvSpPr>
        <p:spPr bwMode="auto">
          <a:xfrm>
            <a:off x="5024066" y="141571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E7B4CCB-6340-4211-897A-A238AC18E17A}"/>
              </a:ext>
            </a:extLst>
          </p:cNvPr>
          <p:cNvSpPr txBox="1">
            <a:spLocks noChangeArrowheads="1"/>
          </p:cNvSpPr>
          <p:nvPr/>
        </p:nvSpPr>
        <p:spPr bwMode="auto">
          <a:xfrm>
            <a:off x="3407077" y="2537079"/>
            <a:ext cx="3250897" cy="77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send to</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EB2E88C6-91A3-4D8E-980B-0AE39B79C8BA}"/>
              </a:ext>
            </a:extLst>
          </p:cNvPr>
          <p:cNvSpPr>
            <a:spLocks noChangeArrowheads="1"/>
          </p:cNvSpPr>
          <p:nvPr/>
        </p:nvSpPr>
        <p:spPr bwMode="auto">
          <a:xfrm>
            <a:off x="5914773" y="4194582"/>
            <a:ext cx="699783" cy="73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200" b="1" dirty="0">
                <a:solidFill>
                  <a:srgbClr val="00B0F0"/>
                </a:solidFill>
                <a:effectLst>
                  <a:glow rad="101600">
                    <a:schemeClr val="tx1"/>
                  </a:glow>
                </a:effectLst>
                <a:latin typeface="Calibri" panose="020F0502020204030204" pitchFamily="34" charset="0"/>
                <a:cs typeface="Calibri" panose="020F0502020204030204" pitchFamily="34" charset="0"/>
              </a:rPr>
              <a:t>①</a:t>
            </a:r>
            <a:endParaRPr lang="en-US" sz="3200" b="1" i="1" dirty="0">
              <a:solidFill>
                <a:srgbClr val="00B0F0"/>
              </a:solidFill>
              <a:effectLst>
                <a:glow rad="101600">
                  <a:schemeClr val="tx1"/>
                </a:glo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9286F92-4423-4F00-84C9-91109AF3DF88}"/>
              </a:ext>
            </a:extLst>
          </p:cNvPr>
          <p:cNvSpPr>
            <a:spLocks noChangeArrowheads="1"/>
          </p:cNvSpPr>
          <p:nvPr/>
        </p:nvSpPr>
        <p:spPr bwMode="auto">
          <a:xfrm>
            <a:off x="4382857" y="4954603"/>
            <a:ext cx="699783" cy="73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200" b="1" dirty="0">
                <a:solidFill>
                  <a:srgbClr val="00B0F0"/>
                </a:solidFill>
                <a:effectLst>
                  <a:glow rad="101600">
                    <a:schemeClr val="tx1"/>
                  </a:glow>
                </a:effectLst>
                <a:latin typeface="Calibri" panose="020F0502020204030204" pitchFamily="34" charset="0"/>
                <a:cs typeface="Calibri" panose="020F0502020204030204" pitchFamily="34" charset="0"/>
              </a:rPr>
              <a:t>②</a:t>
            </a:r>
            <a:endParaRPr lang="en-US" sz="3200" b="1" i="1" dirty="0">
              <a:solidFill>
                <a:srgbClr val="00B0F0"/>
              </a:solidFill>
              <a:effectLst>
                <a:glow rad="101600">
                  <a:schemeClr val="tx1"/>
                </a:glow>
              </a:effectLst>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D1D55EE0-8CD5-496B-81BB-E7A2A7951C3F}"/>
              </a:ext>
            </a:extLst>
          </p:cNvPr>
          <p:cNvSpPr>
            <a:spLocks noChangeArrowheads="1"/>
          </p:cNvSpPr>
          <p:nvPr/>
        </p:nvSpPr>
        <p:spPr bwMode="auto">
          <a:xfrm>
            <a:off x="7280435" y="4325211"/>
            <a:ext cx="699783" cy="73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200" b="1" dirty="0">
                <a:solidFill>
                  <a:srgbClr val="00B0F0"/>
                </a:solidFill>
                <a:effectLst>
                  <a:glow rad="101600">
                    <a:schemeClr val="tx1"/>
                  </a:glow>
                </a:effectLst>
                <a:latin typeface="Calibri" panose="020F0502020204030204" pitchFamily="34" charset="0"/>
                <a:cs typeface="Calibri" panose="020F0502020204030204" pitchFamily="34" charset="0"/>
              </a:rPr>
              <a:t>③</a:t>
            </a:r>
            <a:endParaRPr lang="en-US" sz="3200" b="1" i="1" dirty="0">
              <a:solidFill>
                <a:srgbClr val="00B0F0"/>
              </a:solidFill>
              <a:effectLst>
                <a:glow rad="101600">
                  <a:schemeClr val="tx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99387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18976 0.10602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2" fill="hold">
                            <p:stCondLst>
                              <p:cond delay="110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0" presetClass="entr" presetSubtype="0" fill="hold" grpId="0" nodeType="clickEffect">
                                  <p:stCondLst>
                                    <p:cond delay="0"/>
                                  </p:stCondLst>
                                  <p:iterate type="lt">
                                    <p:tmPct val="10000"/>
                                  </p:iterate>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stCondLst>
                                            <p:cond delay="0"/>
                                          </p:stCondLst>
                                        </p:cTn>
                                        <p:tgtEl>
                                          <p:spTgt spid="10"/>
                                        </p:tgtEl>
                                      </p:cBhvr>
                                    </p:animEffect>
                                    <p:anim to="" calcmode="lin" valueType="num">
                                      <p:cBhvr>
                                        <p:cTn id="4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0" presetClass="entr" presetSubtype="0" fill="hold" grpId="0" nodeType="click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Effect transition="in" filter="dissolve">
                                      <p:cBhvr>
                                        <p:cTn id="47" dur="500">
                                          <p:stCondLst>
                                            <p:cond delay="0"/>
                                          </p:stCondLst>
                                        </p:cTn>
                                        <p:tgtEl>
                                          <p:spTgt spid="11"/>
                                        </p:tgtEl>
                                      </p:cBhvr>
                                    </p:animEffect>
                                    <p:anim to="" calcmode="lin" valueType="num">
                                      <p:cBhvr>
                                        <p:cTn id="4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0" presetClass="entr" presetSubtype="0" fill="hold" grpId="0" nodeType="clickEffect">
                                  <p:stCondLst>
                                    <p:cond delay="0"/>
                                  </p:stCondLst>
                                  <p:iterate type="lt">
                                    <p:tmPct val="10000"/>
                                  </p:iterate>
                                  <p:childTnLst>
                                    <p:set>
                                      <p:cBhvr>
                                        <p:cTn id="53" dur="1" fill="hold">
                                          <p:stCondLst>
                                            <p:cond delay="0"/>
                                          </p:stCondLst>
                                        </p:cTn>
                                        <p:tgtEl>
                                          <p:spTgt spid="12"/>
                                        </p:tgtEl>
                                        <p:attrNameLst>
                                          <p:attrName>style.visibility</p:attrName>
                                        </p:attrNameLst>
                                      </p:cBhvr>
                                      <p:to>
                                        <p:strVal val="visible"/>
                                      </p:to>
                                    </p:set>
                                    <p:animEffect transition="in" filter="dissolve">
                                      <p:cBhvr>
                                        <p:cTn id="54" dur="500">
                                          <p:stCondLst>
                                            <p:cond delay="0"/>
                                          </p:stCondLst>
                                        </p:cTn>
                                        <p:tgtEl>
                                          <p:spTgt spid="12"/>
                                        </p:tgtEl>
                                      </p:cBhvr>
                                    </p:animEffect>
                                    <p:anim to="" calcmode="lin" valueType="num">
                                      <p:cBhvr>
                                        <p:cTn id="55"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
                                        <p:tgtEl>
                                          <p:spTgt spid="4"/>
                                        </p:tgtEl>
                                      </p:cBhvr>
                                    </p:animEffect>
                                  </p:childTnLst>
                                </p:cTn>
                              </p:par>
                              <p:par>
                                <p:cTn id="62" presetID="0" presetClass="path" presetSubtype="0" accel="50000" decel="50000" fill="hold" grpId="0" nodeType="withEffect">
                                  <p:stCondLst>
                                    <p:cond delay="0"/>
                                  </p:stCondLst>
                                  <p:childTnLst>
                                    <p:animMotion origin="layout" path="M 0.00017 -0.00023 L -0.05 -0.2625 " pathEditMode="relative" rAng="0" ptsTypes="AA">
                                      <p:cBhvr>
                                        <p:cTn id="63" dur="2000" fill="hold"/>
                                        <p:tgtEl>
                                          <p:spTgt spid="4"/>
                                        </p:tgtEl>
                                        <p:attrNameLst>
                                          <p:attrName>ppt_x</p:attrName>
                                          <p:attrName>ppt_y</p:attrName>
                                        </p:attrNameLst>
                                      </p:cBhvr>
                                      <p:rCtr x="-2517" y="-13125"/>
                                    </p:animMotion>
                                  </p:childTnLst>
                                </p:cTn>
                              </p:par>
                              <p:par>
                                <p:cTn id="64" presetID="10" presetClass="exit" presetSubtype="0" fill="hold" grpId="1" nodeType="withEffect">
                                  <p:stCondLst>
                                    <p:cond delay="0"/>
                                  </p:stCondLst>
                                  <p:childTnLst>
                                    <p:animEffect transition="out" filter="fade">
                                      <p:cBhvr>
                                        <p:cTn id="65" dur="1250"/>
                                        <p:tgtEl>
                                          <p:spTgt spid="3074"/>
                                        </p:tgtEl>
                                      </p:cBhvr>
                                    </p:animEffect>
                                    <p:set>
                                      <p:cBhvr>
                                        <p:cTn id="66" dur="1" fill="hold">
                                          <p:stCondLst>
                                            <p:cond delay="1249"/>
                                          </p:stCondLst>
                                        </p:cTn>
                                        <p:tgtEl>
                                          <p:spTgt spid="3074"/>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grpId="2" nodeType="withEffect">
                                  <p:stCondLst>
                                    <p:cond delay="0"/>
                                  </p:stCondLst>
                                  <p:iterate type="lt">
                                    <p:tmPct val="0"/>
                                  </p:iterate>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10" presetClass="exit" presetSubtype="0" fill="hold" grpId="2" nodeType="withEffect">
                                  <p:stCondLst>
                                    <p:cond delay="0"/>
                                  </p:stCondLst>
                                  <p:iterate type="lt">
                                    <p:tmPct val="0"/>
                                  </p:iterate>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10" presetClass="exit" presetSubtype="0" fill="hold" grpId="2" nodeType="withEffect">
                                  <p:stCondLst>
                                    <p:cond delay="0"/>
                                  </p:stCondLst>
                                  <p:iterate type="lt">
                                    <p:tmPct val="0"/>
                                  </p:iterate>
                                  <p:childTnLst>
                                    <p:animEffect transition="out" filter="fade">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par>
                                <p:cTn id="82" presetID="10" presetClass="exit" presetSubtype="0" fill="hold" grpId="2" nodeType="withEffect">
                                  <p:stCondLst>
                                    <p:cond delay="0"/>
                                  </p:stCondLst>
                                  <p:iterate type="lt">
                                    <p:tmPct val="0"/>
                                  </p:iterate>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074" grpId="2"/>
      <p:bldP spid="4" grpId="0"/>
      <p:bldP spid="4" grpId="1"/>
      <p:bldP spid="4" grpId="2"/>
      <p:bldP spid="7" grpId="0"/>
      <p:bldP spid="7" grpId="1"/>
      <p:bldP spid="7" grpId="2"/>
      <p:bldP spid="9" grpId="0"/>
      <p:bldP spid="9" grpId="1"/>
      <p:bldP spid="10" grpId="0"/>
      <p:bldP spid="10" grpId="2"/>
      <p:bldP spid="11" grpId="0"/>
      <p:bldP spid="11" grpId="2"/>
      <p:bldP spid="12" grpId="0"/>
      <p:bldP spid="12"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BEFDDA64-104A-40E9-BB39-30A6D7A5AFB0}"/>
              </a:ext>
            </a:extLst>
          </p:cNvPr>
          <p:cNvSpPr txBox="1">
            <a:spLocks/>
          </p:cNvSpPr>
          <p:nvPr/>
        </p:nvSpPr>
        <p:spPr>
          <a:xfrm>
            <a:off x="591416" y="1746902"/>
            <a:ext cx="364572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Spirit of truth</a:t>
            </a:r>
          </a:p>
        </p:txBody>
      </p:sp>
      <p:sp>
        <p:nvSpPr>
          <p:cNvPr id="11" name="Title 1">
            <a:extLst>
              <a:ext uri="{FF2B5EF4-FFF2-40B4-BE49-F238E27FC236}">
                <a16:creationId xmlns:a16="http://schemas.microsoft.com/office/drawing/2014/main" id="{3685A417-2C36-477F-AC56-726FD4EEE493}"/>
              </a:ext>
            </a:extLst>
          </p:cNvPr>
          <p:cNvSpPr txBox="1">
            <a:spLocks/>
          </p:cNvSpPr>
          <p:nvPr/>
        </p:nvSpPr>
        <p:spPr>
          <a:xfrm>
            <a:off x="365753" y="2419439"/>
            <a:ext cx="169817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guide</a:t>
            </a:r>
          </a:p>
        </p:txBody>
      </p:sp>
      <p:sp>
        <p:nvSpPr>
          <p:cNvPr id="3074" name="Rectangle 2"/>
          <p:cNvSpPr>
            <a:spLocks noGrp="1" noChangeArrowheads="1"/>
          </p:cNvSpPr>
          <p:nvPr>
            <p:ph type="title"/>
          </p:nvPr>
        </p:nvSpPr>
        <p:spPr>
          <a:xfrm>
            <a:off x="457200" y="914400"/>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"However, when He, the           Spirit of truth, has come, He will guide you into all truth; for He will not speak on His own authority, but whatever He hears He will speak; and He will tell you       things to come.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16:13 </a:t>
            </a:r>
          </a:p>
        </p:txBody>
      </p:sp>
      <p:sp>
        <p:nvSpPr>
          <p:cNvPr id="4" name="Rectangle 2"/>
          <p:cNvSpPr txBox="1">
            <a:spLocks noChangeArrowheads="1"/>
          </p:cNvSpPr>
          <p:nvPr/>
        </p:nvSpPr>
        <p:spPr bwMode="auto">
          <a:xfrm>
            <a:off x="2549787" y="1680547"/>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466552" y="235133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024066" y="141571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5024066" y="141571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23DD75D-1123-4AAE-AB0F-D4EACF0EDDC1}"/>
              </a:ext>
            </a:extLst>
          </p:cNvPr>
          <p:cNvSpPr txBox="1">
            <a:spLocks noChangeArrowheads="1"/>
          </p:cNvSpPr>
          <p:nvPr/>
        </p:nvSpPr>
        <p:spPr bwMode="auto">
          <a:xfrm>
            <a:off x="492760" y="1685247"/>
            <a:ext cx="3829860" cy="74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Spirit</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of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A0AE1115-5E34-4F2A-BB15-9C37F30965E4}"/>
              </a:ext>
            </a:extLst>
          </p:cNvPr>
          <p:cNvSpPr txBox="1">
            <a:spLocks noChangeArrowheads="1"/>
          </p:cNvSpPr>
          <p:nvPr/>
        </p:nvSpPr>
        <p:spPr bwMode="auto">
          <a:xfrm>
            <a:off x="424180" y="2353194"/>
            <a:ext cx="15905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guide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p:cNvSpPr txBox="1">
            <a:spLocks noChangeArrowheads="1"/>
          </p:cNvSpPr>
          <p:nvPr/>
        </p:nvSpPr>
        <p:spPr bwMode="auto">
          <a:xfrm>
            <a:off x="5534025" y="276068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106410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16667E-6 2.96296E-6 L -0.06094 0.13634 " pathEditMode="relative" rAng="0" ptsTypes="AA">
                                      <p:cBhvr>
                                        <p:cTn id="6" dur="1250" fill="hold"/>
                                        <p:tgtEl>
                                          <p:spTgt spid="7"/>
                                        </p:tgtEl>
                                        <p:attrNameLst>
                                          <p:attrName>ppt_x</p:attrName>
                                          <p:attrName>ppt_y</p:attrName>
                                        </p:attrNameLst>
                                      </p:cBhvr>
                                      <p:rCtr x="-3056" y="6806"/>
                                    </p:animMotion>
                                  </p:childTnLst>
                                </p:cTn>
                              </p:par>
                              <p:par>
                                <p:cTn id="7" presetID="0" presetClass="path" presetSubtype="0" accel="50000" decel="50000" fill="hold" grpId="0" nodeType="withEffect">
                                  <p:stCondLst>
                                    <p:cond delay="0"/>
                                  </p:stCondLst>
                                  <p:childTnLst>
                                    <p:animMotion origin="layout" path="M 4.16667E-6 2.96296E-6 L -0.27066 0.03865 " pathEditMode="relative" rAng="0" ptsTypes="AA">
                                      <p:cBhvr>
                                        <p:cTn id="8" dur="1250" fill="hold"/>
                                        <p:tgtEl>
                                          <p:spTgt spid="8"/>
                                        </p:tgtEl>
                                        <p:attrNameLst>
                                          <p:attrName>ppt_x</p:attrName>
                                          <p:attrName>ppt_y</p:attrName>
                                        </p:attrNameLst>
                                      </p:cBhvr>
                                      <p:rCtr x="-13524" y="1991"/>
                                    </p:animMotion>
                                  </p:childTnLst>
                                </p:cTn>
                              </p:par>
                              <p:par>
                                <p:cTn id="9" presetID="52" presetClass="entr" presetSubtype="0" fill="hold" grpId="0" nodeType="withEffect">
                                  <p:stCondLst>
                                    <p:cond delay="750"/>
                                  </p:stCondLst>
                                  <p:childTnLst>
                                    <p:set>
                                      <p:cBhvr>
                                        <p:cTn id="10" dur="1" fill="hold">
                                          <p:stCondLst>
                                            <p:cond delay="0"/>
                                          </p:stCondLst>
                                        </p:cTn>
                                        <p:tgtEl>
                                          <p:spTgt spid="3074"/>
                                        </p:tgtEl>
                                        <p:attrNameLst>
                                          <p:attrName>style.visibility</p:attrName>
                                        </p:attrNameLst>
                                      </p:cBhvr>
                                      <p:to>
                                        <p:strVal val="visible"/>
                                      </p:to>
                                    </p:set>
                                    <p:animScale>
                                      <p:cBhvr>
                                        <p:cTn id="11"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3074"/>
                                        </p:tgtEl>
                                        <p:attrNameLst>
                                          <p:attrName>ppt_x</p:attrName>
                                          <p:attrName>ppt_y</p:attrName>
                                        </p:attrNameLst>
                                      </p:cBhvr>
                                    </p:animMotion>
                                    <p:animEffect transition="in" filter="fade">
                                      <p:cBhvr>
                                        <p:cTn id="13" dur="1000"/>
                                        <p:tgtEl>
                                          <p:spTgt spid="3074"/>
                                        </p:tgtEl>
                                      </p:cBhvr>
                                    </p:animEffect>
                                  </p:childTnLst>
                                </p:cTn>
                              </p:par>
                            </p:childTnLst>
                          </p:cTn>
                        </p:par>
                        <p:par>
                          <p:cTn id="14" fill="hold">
                            <p:stCondLst>
                              <p:cond delay="1750"/>
                            </p:stCondLst>
                            <p:childTnLst>
                              <p:par>
                                <p:cTn id="15" presetID="10" presetClass="exit" presetSubtype="0" fill="hold" grpId="1" nodeType="afterEffect">
                                  <p:stCondLst>
                                    <p:cond delay="0"/>
                                  </p:stCondLst>
                                  <p:childTnLst>
                                    <p:animEffect transition="out" filter="fade">
                                      <p:cBhvr>
                                        <p:cTn id="16" dur="250"/>
                                        <p:tgtEl>
                                          <p:spTgt spid="7"/>
                                        </p:tgtEl>
                                      </p:cBhvr>
                                    </p:animEffect>
                                    <p:set>
                                      <p:cBhvr>
                                        <p:cTn id="17" dur="1" fill="hold">
                                          <p:stCondLst>
                                            <p:cond delay="249"/>
                                          </p:stCondLst>
                                        </p:cTn>
                                        <p:tgtEl>
                                          <p:spTgt spid="7"/>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250"/>
                                        <p:tgtEl>
                                          <p:spTgt spid="8"/>
                                        </p:tgtEl>
                                      </p:cBhvr>
                                    </p:animEffect>
                                    <p:set>
                                      <p:cBhvr>
                                        <p:cTn id="20" dur="1" fill="hold">
                                          <p:stCondLst>
                                            <p:cond delay="24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18" presetClass="emph" presetSubtype="0" fill="hold" grpId="1" nodeType="withEffect">
                                  <p:stCondLst>
                                    <p:cond delay="0"/>
                                  </p:stCondLst>
                                  <p:childTnLst>
                                    <p:set>
                                      <p:cBhvr override="childStyle">
                                        <p:cTn id="27" dur="500" fill="hold"/>
                                        <p:tgtEl>
                                          <p:spTgt spid="9"/>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8" fill="hold" grpId="0" nodeType="withEffect">
                                  <p:stCondLst>
                                    <p:cond delay="40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18" presetClass="emph" presetSubtype="0" fill="hold" grpId="1" nodeType="withEffect">
                                  <p:stCondLst>
                                    <p:cond delay="400"/>
                                  </p:stCondLst>
                                  <p:childTnLst>
                                    <p:set>
                                      <p:cBhvr override="childStyle">
                                        <p:cTn id="35" dur="500" fill="hold"/>
                                        <p:tgtEl>
                                          <p:spTgt spid="11"/>
                                        </p:tgtEl>
                                        <p:attrNameLst>
                                          <p:attrName>style.textDecorationUnderline</p:attrName>
                                        </p:attrNameLst>
                                      </p:cBhvr>
                                      <p:to>
                                        <p:strVal val="true"/>
                                      </p:to>
                                    </p:set>
                                  </p:childTnLst>
                                </p:cTn>
                              </p:par>
                              <p:par>
                                <p:cTn id="36" presetID="22" presetClass="entr" presetSubtype="8" fill="hold" grpId="0" nodeType="withEffect">
                                  <p:stCondLst>
                                    <p:cond delay="40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50"/>
                                        <p:tgtEl>
                                          <p:spTgt spid="5"/>
                                        </p:tgtEl>
                                      </p:cBhvr>
                                    </p:animEffect>
                                  </p:childTnLst>
                                </p:cTn>
                              </p:par>
                              <p:par>
                                <p:cTn id="47" presetID="0" presetClass="path" presetSubtype="0" accel="50000" decel="50000" fill="hold" grpId="3" nodeType="withEffect">
                                  <p:stCondLst>
                                    <p:cond delay="0"/>
                                  </p:stCondLst>
                                  <p:childTnLst>
                                    <p:animMotion origin="layout" path="M 1.66667E-6 3.7037E-7 C -0.00764 -0.01273 -0.01528 -0.02546 -0.02031 -0.03889 C -0.02535 -0.05232 -0.02882 -0.06366 -0.03038 -0.08102 C -0.03195 -0.09838 -0.03333 -0.12361 -0.02952 -0.14329 C -0.0257 -0.16319 -0.01875 -0.18333 -0.00764 -0.20069 C 0.00347 -0.21806 0.01823 -0.23634 0.0375 -0.24792 C 0.05677 -0.25949 0.08281 -0.26806 0.10798 -0.26991 C 0.13351 -0.27176 0.16614 -0.26875 0.19028 -0.25972 C 0.21441 -0.25069 0.23611 -0.23449 0.25243 -0.21597 C 0.26875 -0.19745 0.28107 -0.17431 0.28785 -0.14838 C 0.29462 -0.12269 0.29653 -0.08704 0.29288 -0.06088 C 0.28923 -0.03472 0.27934 -0.00972 0.26632 0.00833 C 0.2533 0.02639 0.23923 0.03889 0.21493 0.04699 C 0.19062 0.05532 0.13246 0.0581 0.11684 0.05972 " pathEditMode="relative" rAng="0" ptsTypes="AAAAAAAAAAAAAA">
                                      <p:cBhvr>
                                        <p:cTn id="48" dur="2000" fill="hold"/>
                                        <p:tgtEl>
                                          <p:spTgt spid="5"/>
                                        </p:tgtEl>
                                        <p:attrNameLst>
                                          <p:attrName>ppt_x</p:attrName>
                                          <p:attrName>ppt_y</p:attrName>
                                        </p:attrNameLst>
                                      </p:cBhvr>
                                      <p:rCtr x="13142" y="-10532"/>
                                    </p:animMotion>
                                  </p:childTnLst>
                                </p:cTn>
                              </p:par>
                              <p:par>
                                <p:cTn id="49" presetID="0" presetClass="path" presetSubtype="0" accel="50000" decel="50000" fill="hold" grpId="3" nodeType="withEffect">
                                  <p:stCondLst>
                                    <p:cond delay="0"/>
                                  </p:stCondLst>
                                  <p:childTnLst>
                                    <p:animMotion origin="layout" path="M 3.88889E-6 -4.44444E-6 C -0.00365 0.01505 -0.00608 0.04144 -0.00625 0.06922 C -0.00643 0.09676 -0.00486 0.13218 -0.00087 0.16459 C 0.00312 0.197 0.0085 0.23565 0.0177 0.26274 C 0.02691 0.28982 0.03645 0.30811 0.05486 0.32662 C 0.07326 0.34514 0.10156 0.36621 0.12829 0.37385 C 0.15503 0.38125 0.19097 0.37848 0.21562 0.37223 C 0.24027 0.36575 0.26093 0.35232 0.27639 0.33519 C 0.29184 0.31806 0.29982 0.29838 0.30798 0.26922 C 0.31614 0.24005 0.32257 0.18033 0.32639 0.15741 " pathEditMode="relative" rAng="0" ptsTypes="AAAAAAAAAA">
                                      <p:cBhvr>
                                        <p:cTn id="50" dur="2000" fill="hold"/>
                                        <p:tgtEl>
                                          <p:spTgt spid="4"/>
                                        </p:tgtEl>
                                        <p:attrNameLst>
                                          <p:attrName>ppt_x</p:attrName>
                                          <p:attrName>ppt_y</p:attrName>
                                        </p:attrNameLst>
                                      </p:cBhvr>
                                      <p:rCtr x="16007" y="18912"/>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childTnLst>
                          </p:cTn>
                        </p:par>
                        <p:par>
                          <p:cTn id="66" fill="hold">
                            <p:stCondLst>
                              <p:cond delay="2000"/>
                            </p:stCondLst>
                            <p:childTnLst>
                              <p:par>
                                <p:cTn id="67" presetID="10" presetClass="exit" presetSubtype="0" fill="hold" grpId="2" nodeType="afterEffect">
                                  <p:stCondLst>
                                    <p:cond delay="0"/>
                                  </p:stCondLst>
                                  <p:childTnLst>
                                    <p:animEffect transition="out" filter="fade">
                                      <p:cBhvr>
                                        <p:cTn id="68" dur="250"/>
                                        <p:tgtEl>
                                          <p:spTgt spid="5"/>
                                        </p:tgtEl>
                                      </p:cBhvr>
                                    </p:animEffect>
                                    <p:set>
                                      <p:cBhvr>
                                        <p:cTn id="69"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1" grpId="0"/>
      <p:bldP spid="11" grpId="1"/>
      <p:bldP spid="11" grpId="2"/>
      <p:bldP spid="3074" grpId="0"/>
      <p:bldP spid="3074" grpId="1"/>
      <p:bldP spid="4" grpId="1"/>
      <p:bldP spid="4" grpId="3"/>
      <p:bldP spid="5" grpId="1"/>
      <p:bldP spid="5" grpId="2"/>
      <p:bldP spid="5" grpId="3"/>
      <p:bldP spid="7" grpId="0"/>
      <p:bldP spid="7" grpId="1"/>
      <p:bldP spid="8" grpId="0"/>
      <p:bldP spid="8" grpId="1"/>
      <p:bldP spid="10" grpId="0"/>
      <p:bldP spid="10" grpId="1"/>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1527857" y="4039516"/>
            <a:ext cx="347240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creatures</a:t>
            </a:r>
          </a:p>
        </p:txBody>
      </p:sp>
      <p:sp>
        <p:nvSpPr>
          <p:cNvPr id="8" name="Title 1">
            <a:extLst>
              <a:ext uri="{FF2B5EF4-FFF2-40B4-BE49-F238E27FC236}">
                <a16:creationId xmlns:a16="http://schemas.microsoft.com/office/drawing/2014/main" id="{99581111-ABA0-44F8-BFF4-BD94D692B882}"/>
              </a:ext>
            </a:extLst>
          </p:cNvPr>
          <p:cNvSpPr txBox="1">
            <a:spLocks/>
          </p:cNvSpPr>
          <p:nvPr/>
        </p:nvSpPr>
        <p:spPr>
          <a:xfrm>
            <a:off x="3481161" y="2820550"/>
            <a:ext cx="384931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word of truth</a:t>
            </a:r>
          </a:p>
        </p:txBody>
      </p:sp>
      <p:sp>
        <p:nvSpPr>
          <p:cNvPr id="3074" name="Rectangle 2"/>
          <p:cNvSpPr>
            <a:spLocks noGrp="1" noChangeArrowheads="1"/>
          </p:cNvSpPr>
          <p:nvPr>
            <p:ph type="title"/>
          </p:nvPr>
        </p:nvSpPr>
        <p:spPr>
          <a:xfrm>
            <a:off x="457200" y="1905000"/>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His own will He brought us forth by the word of truth, that we might be a kind of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firstfruits</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of His creatures.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James 1:18 </a:t>
            </a:r>
          </a:p>
        </p:txBody>
      </p:sp>
      <p:sp>
        <p:nvSpPr>
          <p:cNvPr id="4" name="Rectangle 2"/>
          <p:cNvSpPr txBox="1">
            <a:spLocks noChangeArrowheads="1"/>
          </p:cNvSpPr>
          <p:nvPr/>
        </p:nvSpPr>
        <p:spPr bwMode="auto">
          <a:xfrm>
            <a:off x="5534025" y="276068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5514527" y="190388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A60D009-03E8-4F26-B237-1A332A736C6D}"/>
              </a:ext>
            </a:extLst>
          </p:cNvPr>
          <p:cNvSpPr txBox="1">
            <a:spLocks noChangeArrowheads="1"/>
          </p:cNvSpPr>
          <p:nvPr/>
        </p:nvSpPr>
        <p:spPr bwMode="auto">
          <a:xfrm>
            <a:off x="1345324" y="4097937"/>
            <a:ext cx="386780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creatures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A20D902-05FB-4C4B-AEE4-44D90FE82223}"/>
              </a:ext>
            </a:extLst>
          </p:cNvPr>
          <p:cNvSpPr txBox="1">
            <a:spLocks noChangeArrowheads="1"/>
          </p:cNvSpPr>
          <p:nvPr/>
        </p:nvSpPr>
        <p:spPr bwMode="auto">
          <a:xfrm>
            <a:off x="3530080" y="2764847"/>
            <a:ext cx="3741684" cy="76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98217321"/>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24444 0.07239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8" presetClass="emph" presetSubtype="0" fill="hold" grpId="1" nodeType="withEffect">
                                  <p:stCondLst>
                                    <p:cond delay="0"/>
                                  </p:stCondLst>
                                  <p:childTnLst>
                                    <p:set>
                                      <p:cBhvr override="childStyle">
                                        <p:cTn id="21" dur="500" fill="hold"/>
                                        <p:tgtEl>
                                          <p:spTgt spid="8"/>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0"/>
                                  </p:stCondLst>
                                  <p:childTnLst>
                                    <p:set>
                                      <p:cBhvr override="childStyle">
                                        <p:cTn id="31" dur="500" fill="hold"/>
                                        <p:tgtEl>
                                          <p:spTgt spid="6"/>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
                                        <p:tgtEl>
                                          <p:spTgt spid="4"/>
                                        </p:tgtEl>
                                      </p:cBhvr>
                                    </p:animEffect>
                                  </p:childTnLst>
                                </p:cTn>
                              </p:par>
                              <p:par>
                                <p:cTn id="40" presetID="6" presetClass="emph" presetSubtype="0" fill="hold" grpId="3" nodeType="withEffect">
                                  <p:stCondLst>
                                    <p:cond delay="0"/>
                                  </p:stCondLst>
                                  <p:childTnLst>
                                    <p:animScale>
                                      <p:cBhvr>
                                        <p:cTn id="41" dur="2000" fill="hold"/>
                                        <p:tgtEl>
                                          <p:spTgt spid="4"/>
                                        </p:tgtEl>
                                      </p:cBhvr>
                                      <p:by x="86000" y="86000"/>
                                    </p:animScale>
                                  </p:childTnLst>
                                </p:cTn>
                              </p:par>
                              <p:par>
                                <p:cTn id="42" presetID="0" presetClass="path" presetSubtype="0" accel="50000" decel="50000" fill="hold" grpId="0" nodeType="withEffect">
                                  <p:stCondLst>
                                    <p:cond delay="0"/>
                                  </p:stCondLst>
                                  <p:childTnLst>
                                    <p:animMotion origin="layout" path="M 5E-6 -1.85185E-6 L -0.00243 -0.12592 " pathEditMode="relative" rAng="0" ptsTypes="AA">
                                      <p:cBhvr>
                                        <p:cTn id="43" dur="2000" fill="hold"/>
                                        <p:tgtEl>
                                          <p:spTgt spid="4"/>
                                        </p:tgtEl>
                                        <p:attrNameLst>
                                          <p:attrName>ppt_x</p:attrName>
                                          <p:attrName>ppt_y</p:attrName>
                                        </p:attrNameLst>
                                      </p:cBhvr>
                                      <p:rCtr x="-122" y="-6296"/>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3074" grpId="2"/>
      <p:bldP spid="4" grpId="0"/>
      <p:bldP spid="4" grpId="1"/>
      <p:bldP spid="4" grpId="2"/>
      <p:bldP spid="4" grpId="3"/>
      <p:bldP spid="7" grpId="0"/>
      <p:bldP spid="7" grpId="1"/>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746447" y="1832561"/>
            <a:ext cx="633521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acknowledgment of the truth</a:t>
            </a:r>
          </a:p>
        </p:txBody>
      </p:sp>
      <p:sp>
        <p:nvSpPr>
          <p:cNvPr id="3074" name="Rectangle 2"/>
          <p:cNvSpPr>
            <a:spLocks noGrp="1" noChangeArrowheads="1"/>
          </p:cNvSpPr>
          <p:nvPr>
            <p:ph type="title"/>
          </p:nvPr>
        </p:nvSpPr>
        <p:spPr>
          <a:xfrm>
            <a:off x="304800" y="304800"/>
            <a:ext cx="85344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Paul, a bondservant of God and                           an apostle of Jesus Christ, according                   to the faith of God's elect and the acknowledgment of the truth which accords with godliness, in hope of eternal life which God, who cannot lie, promised before time began, but has in due time manifested His word through preaching, which was committed to me according to the commandment of God our Savior;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Titus 1:1-3</a:t>
            </a:r>
            <a:r>
              <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5514527" y="190388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6"/>
          <p:cNvSpPr>
            <a:spLocks noChangeArrowheads="1"/>
          </p:cNvSpPr>
          <p:nvPr/>
        </p:nvSpPr>
        <p:spPr bwMode="auto">
          <a:xfrm>
            <a:off x="4947358" y="238532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7"/>
          <p:cNvSpPr>
            <a:spLocks noChangeArrowheads="1"/>
          </p:cNvSpPr>
          <p:nvPr/>
        </p:nvSpPr>
        <p:spPr bwMode="auto">
          <a:xfrm>
            <a:off x="2844600" y="2402687"/>
            <a:ext cx="229661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latin typeface="Calibri" panose="020F0502020204030204" pitchFamily="34" charset="0"/>
                <a:cs typeface="Calibri" panose="020F0502020204030204" pitchFamily="34" charset="0"/>
              </a:rPr>
              <a:t>godliness</a:t>
            </a:r>
            <a:endParaRPr lang="en-US" sz="3810" b="1" i="1" dirty="0">
              <a:solidFill>
                <a:srgbClr val="CC9900"/>
              </a:solidFill>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id="{3F66BCB2-FC50-472F-8B89-F2C4BF09D655}"/>
              </a:ext>
            </a:extLst>
          </p:cNvPr>
          <p:cNvSpPr txBox="1">
            <a:spLocks noChangeArrowheads="1"/>
          </p:cNvSpPr>
          <p:nvPr/>
        </p:nvSpPr>
        <p:spPr bwMode="auto">
          <a:xfrm>
            <a:off x="618565" y="1892782"/>
            <a:ext cx="6602506" cy="78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acknowledgment of the truth</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2638425" y="2132723"/>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9442649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out)">
                                      <p:cBhvr>
                                        <p:cTn id="7" dur="1000"/>
                                        <p:tgtEl>
                                          <p:spTgt spid="3074"/>
                                        </p:tgtEl>
                                      </p:cBhvr>
                                    </p:animEffect>
                                  </p:childTnLst>
                                </p:cTn>
                              </p:par>
                            </p:childTnLst>
                          </p:cTn>
                        </p:par>
                        <p:par>
                          <p:cTn id="8" fill="hold">
                            <p:stCondLst>
                              <p:cond delay="1000"/>
                            </p:stCondLst>
                            <p:childTnLst>
                              <p:par>
                                <p:cTn id="9" presetID="10" presetClass="exit" presetSubtype="0" fill="hold" grpId="4"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iterate type="lt">
                                    <p:tmPct val="10000"/>
                                  </p:iterate>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stCondLst>
                                            <p:cond delay="0"/>
                                          </p:stCondLst>
                                        </p:cTn>
                                        <p:tgtEl>
                                          <p:spTgt spid="8"/>
                                        </p:tgtEl>
                                      </p:cBhvr>
                                    </p:animEffect>
                                    <p:anim to="" calcmode="lin" valueType="num">
                                      <p:cBhvr>
                                        <p:cTn id="2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29" fill="hold">
                            <p:stCondLst>
                              <p:cond delay="9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stCondLst>
                                            <p:cond delay="0"/>
                                          </p:stCondLst>
                                        </p:cTn>
                                        <p:tgtEl>
                                          <p:spTgt spid="7"/>
                                        </p:tgtEl>
                                      </p:cBhvr>
                                    </p:animEffect>
                                    <p:anim to="" calcmode="lin" valueType="num">
                                      <p:cBhvr>
                                        <p:cTn id="3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250"/>
                                        <p:tgtEl>
                                          <p:spTgt spid="4"/>
                                        </p:tgtEl>
                                      </p:cBhvr>
                                    </p:animEffect>
                                  </p:childTnLst>
                                </p:cTn>
                              </p:par>
                              <p:par>
                                <p:cTn id="45" presetID="6" presetClass="emph" presetSubtype="0" fill="hold" grpId="3" nodeType="withEffect">
                                  <p:stCondLst>
                                    <p:cond delay="0"/>
                                  </p:stCondLst>
                                  <p:childTnLst>
                                    <p:animScale>
                                      <p:cBhvr>
                                        <p:cTn id="46" dur="2000" fill="hold"/>
                                        <p:tgtEl>
                                          <p:spTgt spid="4"/>
                                        </p:tgtEl>
                                      </p:cBhvr>
                                      <p:by x="115000" y="115000"/>
                                    </p:animScale>
                                  </p:childTnLst>
                                </p:cTn>
                              </p:par>
                              <p:par>
                                <p:cTn id="47" presetID="0" presetClass="path" presetSubtype="0" accel="50000" decel="50000" fill="hold" grpId="0" nodeType="withEffect">
                                  <p:stCondLst>
                                    <p:cond delay="0"/>
                                  </p:stCondLst>
                                  <p:childTnLst>
                                    <p:animMotion origin="layout" path="M -1.66667E-6 -1.85185E-6 L -0.31458 0.03449 " pathEditMode="relative" rAng="0" ptsTypes="AA">
                                      <p:cBhvr>
                                        <p:cTn id="48" dur="2000" fill="hold"/>
                                        <p:tgtEl>
                                          <p:spTgt spid="4"/>
                                        </p:tgtEl>
                                        <p:attrNameLst>
                                          <p:attrName>ppt_x</p:attrName>
                                          <p:attrName>ppt_y</p:attrName>
                                        </p:attrNameLst>
                                      </p:cBhvr>
                                      <p:rCtr x="-15729" y="1713"/>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2" nodeType="withEffect">
                                  <p:stCondLst>
                                    <p:cond delay="0"/>
                                  </p:stCondLst>
                                  <p:iterate type="lt">
                                    <p:tmPct val="0"/>
                                  </p:iterate>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3"/>
      <p:bldP spid="4" grpId="4"/>
      <p:bldP spid="7" grpId="0"/>
      <p:bldP spid="7" grpId="1"/>
      <p:bldP spid="8" grpId="0"/>
      <p:bldP spid="8" grpId="1"/>
      <p:bldP spid="8" grpId="2"/>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341"/>
          <a:stretch/>
        </p:blipFill>
        <p:spPr>
          <a:xfrm>
            <a:off x="-25400" y="-12358"/>
            <a:ext cx="9182100" cy="6870357"/>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CanUp">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Berlin Sans FB Demi" panose="020E0802020502020306" pitchFamily="34" charset="0"/>
              </a:rPr>
              <a:t>TRUTH</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Berlin Sans FB Demi" panose="020E0802020502020306"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5"/>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800" b="1" i="1" spc="50" dirty="0">
              <a:ln w="11430"/>
              <a:blipFill>
                <a:blip r:embed="rId5"/>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5"/>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August 13, 2017</a:t>
            </a:r>
            <a:endParaRPr lang="en-US" altLang="en-US" sz="4800" b="1" i="1" spc="50" dirty="0">
              <a:ln w="11430"/>
              <a:blipFill>
                <a:blip r:embed="rId5"/>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6" presetClass="emph" presetSubtype="0" fill="hold" grpId="2" nodeType="withEffect">
                                  <p:stCondLst>
                                    <p:cond delay="0"/>
                                  </p:stCondLst>
                                  <p:childTnLst>
                                    <p:animScale>
                                      <p:cBhvr>
                                        <p:cTn id="32" dur="1000" fill="hold"/>
                                        <p:tgtEl>
                                          <p:spTgt spid="4"/>
                                        </p:tgtEl>
                                      </p:cBhvr>
                                      <p:by x="5000" y="5000"/>
                                    </p:animScale>
                                  </p:childTnLst>
                                </p:cTn>
                              </p:par>
                              <p:par>
                                <p:cTn id="33" presetID="9" presetClass="exit" presetSubtype="0" fill="hold" grpId="1" nodeType="withEffect">
                                  <p:stCondLst>
                                    <p:cond delay="3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300"/>
                                  </p:stCondLst>
                                  <p:childTnLst>
                                    <p:animMotion origin="layout" path="M 3.33333E-6 3.13599E-6 L 3.33333E-6 0.23034 " pathEditMode="relative" rAng="0" ptsTypes="AA">
                                      <p:cBhvr>
                                        <p:cTn id="37" dur="1500" fill="hold"/>
                                        <p:tgtEl>
                                          <p:spTgt spid="5"/>
                                        </p:tgtEl>
                                        <p:attrNameLst>
                                          <p:attrName>ppt_x</p:attrName>
                                          <p:attrName>ppt_y</p:attrName>
                                        </p:attrNameLst>
                                      </p:cBhvr>
                                      <p:rCtr x="0" y="11517"/>
                                    </p:animMotion>
                                  </p:childTnLst>
                                </p:cTn>
                              </p:par>
                              <p:par>
                                <p:cTn id="38" presetID="31" presetClass="exit" presetSubtype="0" fill="hold" grpId="1" nodeType="withEffect">
                                  <p:stCondLst>
                                    <p:cond delay="100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0" presetClass="path" presetSubtype="0" accel="50000" decel="50000" fill="hold" grpId="2" nodeType="withEffect">
                                  <p:stCondLst>
                                    <p:cond delay="1000"/>
                                  </p:stCondLst>
                                  <p:childTnLst>
                                    <p:animMotion origin="layout" path="M 3.33333E-6 6.29047E-7 L -0.06337 -0.48566 " pathEditMode="relative" rAng="0" ptsTypes="AA">
                                      <p:cBhvr>
                                        <p:cTn id="45" dur="1000" fill="hold"/>
                                        <p:tgtEl>
                                          <p:spTgt spid="6"/>
                                        </p:tgtEl>
                                        <p:attrNameLst>
                                          <p:attrName>ppt_x</p:attrName>
                                          <p:attrName>ppt_y</p:attrName>
                                        </p:attrNameLst>
                                      </p:cBhvr>
                                      <p:rCtr x="-3177" y="-242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DC488169-CF46-4FEE-BAB9-5F763353E623}"/>
              </a:ext>
            </a:extLst>
          </p:cNvPr>
          <p:cNvSpPr txBox="1">
            <a:spLocks/>
          </p:cNvSpPr>
          <p:nvPr/>
        </p:nvSpPr>
        <p:spPr>
          <a:xfrm>
            <a:off x="2439216" y="2197359"/>
            <a:ext cx="410173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truth in Christ</a:t>
            </a:r>
          </a:p>
        </p:txBody>
      </p:sp>
      <p:sp>
        <p:nvSpPr>
          <p:cNvPr id="3074" name="Rectangle 2"/>
          <p:cNvSpPr>
            <a:spLocks noGrp="1" noChangeArrowheads="1"/>
          </p:cNvSpPr>
          <p:nvPr>
            <p:ph type="title"/>
          </p:nvPr>
        </p:nvSpPr>
        <p:spPr>
          <a:xfrm>
            <a:off x="457200" y="1992088"/>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tell the truth in Christ, I am not lying, my conscience also bearing me witness in the Holy Spirit,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9:1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638425" y="2132723"/>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1251609D-28CF-4843-B77B-D608421C9FF2}"/>
              </a:ext>
            </a:extLst>
          </p:cNvPr>
          <p:cNvSpPr txBox="1">
            <a:spLocks noChangeArrowheads="1"/>
          </p:cNvSpPr>
          <p:nvPr/>
        </p:nvSpPr>
        <p:spPr bwMode="auto">
          <a:xfrm>
            <a:off x="2590117" y="2135981"/>
            <a:ext cx="3827419" cy="76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 in Christ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C46CC5CE-16B2-4D94-8D55-351538989F56}"/>
              </a:ext>
            </a:extLst>
          </p:cNvPr>
          <p:cNvSpPr>
            <a:spLocks noChangeArrowheads="1"/>
          </p:cNvSpPr>
          <p:nvPr/>
        </p:nvSpPr>
        <p:spPr bwMode="auto">
          <a:xfrm>
            <a:off x="4020647" y="204610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Rectangle 2" hidden="1"/>
          <p:cNvSpPr txBox="1">
            <a:spLocks noChangeArrowheads="1"/>
          </p:cNvSpPr>
          <p:nvPr/>
        </p:nvSpPr>
        <p:spPr bwMode="auto">
          <a:xfrm>
            <a:off x="591910" y="344989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9">
            <a:extLst>
              <a:ext uri="{FF2B5EF4-FFF2-40B4-BE49-F238E27FC236}">
                <a16:creationId xmlns:a16="http://schemas.microsoft.com/office/drawing/2014/main" id="{1F6144D4-086F-404E-B6AA-CF59DA4734D7}"/>
              </a:ext>
            </a:extLst>
          </p:cNvPr>
          <p:cNvSpPr>
            <a:spLocks noChangeArrowheads="1"/>
          </p:cNvSpPr>
          <p:nvPr/>
        </p:nvSpPr>
        <p:spPr bwMode="auto">
          <a:xfrm>
            <a:off x="4634787" y="2143126"/>
            <a:ext cx="16067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29324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0" presetClass="entr" presetSubtype="0" fill="hold" grpId="0" nodeType="withEffect">
                                  <p:stCondLst>
                                    <p:cond delay="25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stCondLst>
                                            <p:cond delay="0"/>
                                          </p:stCondLst>
                                        </p:cTn>
                                        <p:tgtEl>
                                          <p:spTgt spid="6"/>
                                        </p:tgtEl>
                                      </p:cBhvr>
                                    </p:animEffect>
                                    <p:anim to="" calcmode="lin" valueType="num">
                                      <p:cBhvr>
                                        <p:cTn id="2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30" presetID="0" presetClass="entr" presetSubtype="0" fill="hold" grpId="0" nodeType="withEffect">
                                  <p:stCondLst>
                                    <p:cond delay="500"/>
                                  </p:stCondLst>
                                  <p:iterate type="lt">
                                    <p:tmPct val="10000"/>
                                  </p:iterate>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stCondLst>
                                            <p:cond delay="0"/>
                                          </p:stCondLst>
                                        </p:cTn>
                                        <p:tgtEl>
                                          <p:spTgt spid="9"/>
                                        </p:tgtEl>
                                      </p:cBhvr>
                                    </p:animEffect>
                                    <p:anim to="" calcmode="lin" valueType="num">
                                      <p:cBhvr>
                                        <p:cTn id="3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35" fill="hold">
                            <p:stCondLst>
                              <p:cond delay="12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9"/>
                                        </p:tgtEl>
                                      </p:cBhvr>
                                    </p:animEffect>
                                    <p:animScale>
                                      <p:cBhvr>
                                        <p:cTn id="38" dur="250" autoRev="1" fill="hold"/>
                                        <p:tgtEl>
                                          <p:spTgt spid="9"/>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0" presetClass="path" presetSubtype="0" accel="50000" decel="50000" fill="hold" grpId="0" nodeType="withEffect">
                                  <p:stCondLst>
                                    <p:cond delay="0"/>
                                  </p:stCondLst>
                                  <p:childTnLst>
                                    <p:animMotion origin="layout" path="M 1.66667E-6 4.81481E-6 L -0.22379 0.19212 " pathEditMode="relative" rAng="0" ptsTypes="AA">
                                      <p:cBhvr>
                                        <p:cTn id="45" dur="2000" fill="hold"/>
                                        <p:tgtEl>
                                          <p:spTgt spid="4"/>
                                        </p:tgtEl>
                                        <p:attrNameLst>
                                          <p:attrName>ppt_x</p:attrName>
                                          <p:attrName>ppt_y</p:attrName>
                                        </p:attrNameLst>
                                      </p:cBhvr>
                                      <p:rCtr x="-11198" y="9606"/>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2" nodeType="withEffect">
                                  <p:stCondLst>
                                    <p:cond delay="0"/>
                                  </p:stCondLst>
                                  <p:iterate type="lt">
                                    <p:tmPct val="0"/>
                                  </p:iterate>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8" grpId="0"/>
      <p:bldP spid="8" grpId="1"/>
      <p:bldP spid="6" grpId="0"/>
      <p:bldP spid="6" grpId="1"/>
      <p:bldP spid="9" grpId="0"/>
      <p:bldP spid="9" grpId="1"/>
      <p:bldP spid="9"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1927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6" y="-81023"/>
            <a:ext cx="9155576" cy="6939023"/>
          </a:xfrm>
          <a:prstGeom prst="rect">
            <a:avLst/>
          </a:prstGeom>
        </p:spPr>
      </p:pic>
      <p:sp>
        <p:nvSpPr>
          <p:cNvPr id="8" name="Title 1"/>
          <p:cNvSpPr txBox="1">
            <a:spLocks/>
          </p:cNvSpPr>
          <p:nvPr/>
        </p:nvSpPr>
        <p:spPr>
          <a:xfrm>
            <a:off x="2314936" y="4228666"/>
            <a:ext cx="49771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This is the true God</a:t>
            </a:r>
          </a:p>
        </p:txBody>
      </p:sp>
      <p:sp>
        <p:nvSpPr>
          <p:cNvPr id="3074" name="Rectangle 2"/>
          <p:cNvSpPr>
            <a:spLocks noGrp="1" noChangeArrowheads="1"/>
          </p:cNvSpPr>
          <p:nvPr>
            <p:ph type="title"/>
          </p:nvPr>
        </p:nvSpPr>
        <p:spPr>
          <a:xfrm>
            <a:off x="381000" y="838200"/>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we know that the Son of God has come and has given us an understanding, that we may know Him who is true; and we are in Him who is true, in His Son Jesus Christ. This is the true God and eternal life.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5:20 </a:t>
            </a:r>
          </a:p>
        </p:txBody>
      </p:sp>
      <p:sp>
        <p:nvSpPr>
          <p:cNvPr id="5" name="Rectangle 2"/>
          <p:cNvSpPr txBox="1">
            <a:spLocks noChangeArrowheads="1"/>
          </p:cNvSpPr>
          <p:nvPr/>
        </p:nvSpPr>
        <p:spPr bwMode="auto">
          <a:xfrm>
            <a:off x="653961" y="3448534"/>
            <a:ext cx="105726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1310369" y="3451255"/>
            <a:ext cx="9299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591910" y="344989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p>
        </p:txBody>
      </p:sp>
      <p:sp>
        <p:nvSpPr>
          <p:cNvPr id="9" name="Rectangle 8"/>
          <p:cNvSpPr>
            <a:spLocks noChangeArrowheads="1"/>
          </p:cNvSpPr>
          <p:nvPr/>
        </p:nvSpPr>
        <p:spPr bwMode="auto">
          <a:xfrm>
            <a:off x="7430199" y="285607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9"/>
          <p:cNvSpPr>
            <a:spLocks noChangeArrowheads="1"/>
          </p:cNvSpPr>
          <p:nvPr/>
        </p:nvSpPr>
        <p:spPr bwMode="auto">
          <a:xfrm>
            <a:off x="6874469" y="3595916"/>
            <a:ext cx="1580909" cy="81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Jesus</a:t>
            </a:r>
          </a:p>
        </p:txBody>
      </p:sp>
      <p:sp>
        <p:nvSpPr>
          <p:cNvPr id="7" name="Rectangle 2" hidden="1"/>
          <p:cNvSpPr txBox="1">
            <a:spLocks noChangeArrowheads="1"/>
          </p:cNvSpPr>
          <p:nvPr/>
        </p:nvSpPr>
        <p:spPr bwMode="auto">
          <a:xfrm>
            <a:off x="4540483" y="1017453"/>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4"/>
          <p:cNvSpPr>
            <a:spLocks noChangeArrowheads="1"/>
          </p:cNvSpPr>
          <p:nvPr/>
        </p:nvSpPr>
        <p:spPr bwMode="auto">
          <a:xfrm>
            <a:off x="1514393" y="4795851"/>
            <a:ext cx="3131916"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ln>
                  <a:solidFill>
                    <a:schemeClr val="tx1"/>
                  </a:solidFill>
                </a:ln>
                <a:solidFill>
                  <a:srgbClr val="CC9900"/>
                </a:solidFill>
                <a:latin typeface="Calibri" panose="020F0502020204030204" pitchFamily="34" charset="0"/>
                <a:cs typeface="Calibri" panose="020F0502020204030204" pitchFamily="34" charset="0"/>
              </a:rPr>
              <a:t>eternal life</a:t>
            </a:r>
          </a:p>
        </p:txBody>
      </p:sp>
      <p:sp>
        <p:nvSpPr>
          <p:cNvPr id="12" name="Rectangle 2">
            <a:extLst>
              <a:ext uri="{FF2B5EF4-FFF2-40B4-BE49-F238E27FC236}">
                <a16:creationId xmlns:a16="http://schemas.microsoft.com/office/drawing/2014/main" id="{37538AE3-BD4D-4FF2-92D4-8356E4084AE4}"/>
              </a:ext>
            </a:extLst>
          </p:cNvPr>
          <p:cNvSpPr txBox="1">
            <a:spLocks noChangeArrowheads="1"/>
          </p:cNvSpPr>
          <p:nvPr/>
        </p:nvSpPr>
        <p:spPr bwMode="auto">
          <a:xfrm>
            <a:off x="2349498" y="4283870"/>
            <a:ext cx="4915695" cy="779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This is the true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080333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2.77778E-7 -3.33333E-6 L 0.30729 -0.07268 " pathEditMode="relative" rAng="0" ptsTypes="AA">
                                      <p:cBhvr>
                                        <p:cTn id="12" dur="2000" fill="hold"/>
                                        <p:tgtEl>
                                          <p:spTgt spid="5"/>
                                        </p:tgtEl>
                                        <p:attrNameLst>
                                          <p:attrName>ppt_x</p:attrName>
                                          <p:attrName>ppt_y</p:attrName>
                                        </p:attrNameLst>
                                      </p:cBhvr>
                                      <p:rCtr x="15365" y="-3634"/>
                                    </p:animMotion>
                                  </p:childTnLst>
                                </p:cTn>
                              </p:par>
                              <p:par>
                                <p:cTn id="13" presetID="0" presetClass="path" presetSubtype="0" accel="50000" decel="50000" fill="hold" grpId="0" nodeType="withEffect">
                                  <p:stCondLst>
                                    <p:cond delay="0"/>
                                  </p:stCondLst>
                                  <p:childTnLst>
                                    <p:animMotion origin="layout" path="M 2.77778E-6 3.7037E-6 L 0.2875 -0.17107 " pathEditMode="relative" rAng="0" ptsTypes="AA">
                                      <p:cBhvr>
                                        <p:cTn id="14" dur="2000" fill="hold"/>
                                        <p:tgtEl>
                                          <p:spTgt spid="6"/>
                                        </p:tgtEl>
                                        <p:attrNameLst>
                                          <p:attrName>ppt_x</p:attrName>
                                          <p:attrName>ppt_y</p:attrName>
                                        </p:attrNameLst>
                                      </p:cBhvr>
                                      <p:rCtr x="14375" y="-8565"/>
                                    </p:animMotion>
                                  </p:childTnLst>
                                </p:cTn>
                              </p:par>
                              <p:par>
                                <p:cTn id="15" presetID="23" presetClass="entr" presetSubtype="16" fill="hold" grpId="0" nodeType="withEffect">
                                  <p:stCondLst>
                                    <p:cond delay="100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1000" fill="hold"/>
                                        <p:tgtEl>
                                          <p:spTgt spid="3074"/>
                                        </p:tgtEl>
                                        <p:attrNameLst>
                                          <p:attrName>ppt_w</p:attrName>
                                        </p:attrNameLst>
                                      </p:cBhvr>
                                      <p:tavLst>
                                        <p:tav tm="0">
                                          <p:val>
                                            <p:fltVal val="0"/>
                                          </p:val>
                                        </p:tav>
                                        <p:tav tm="100000">
                                          <p:val>
                                            <p:strVal val="#ppt_w"/>
                                          </p:val>
                                        </p:tav>
                                      </p:tavLst>
                                    </p:anim>
                                    <p:anim calcmode="lin" valueType="num">
                                      <p:cBhvr>
                                        <p:cTn id="18" dur="1000" fill="hold"/>
                                        <p:tgtEl>
                                          <p:spTgt spid="3074"/>
                                        </p:tgtEl>
                                        <p:attrNameLst>
                                          <p:attrName>ppt_h</p:attrName>
                                        </p:attrNameLst>
                                      </p:cBhvr>
                                      <p:tavLst>
                                        <p:tav tm="0">
                                          <p:val>
                                            <p:fltVal val="0"/>
                                          </p:val>
                                        </p:tav>
                                        <p:tav tm="100000">
                                          <p:val>
                                            <p:strVal val="#ppt_h"/>
                                          </p:val>
                                        </p:tav>
                                      </p:tavLst>
                                    </p:anim>
                                  </p:childTnLst>
                                </p:cTn>
                              </p:par>
                              <p:par>
                                <p:cTn id="19" presetID="0" presetClass="path" presetSubtype="0" accel="50000" decel="50000" fill="hold" grpId="2" nodeType="withEffect">
                                  <p:stCondLst>
                                    <p:cond delay="1000"/>
                                  </p:stCondLst>
                                  <p:childTnLst>
                                    <p:animMotion origin="layout" path="M 3.33333E-6 2.37743E-6 L -0.34306 0.08603 " pathEditMode="relative" rAng="0" ptsTypes="AA">
                                      <p:cBhvr>
                                        <p:cTn id="20" dur="1000" spd="-100000" fill="hold"/>
                                        <p:tgtEl>
                                          <p:spTgt spid="3074"/>
                                        </p:tgtEl>
                                        <p:attrNameLst>
                                          <p:attrName>ppt_x</p:attrName>
                                          <p:attrName>ppt_y</p:attrName>
                                        </p:attrNameLst>
                                      </p:cBhvr>
                                      <p:rCtr x="-17153" y="4302"/>
                                    </p:animMotion>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stCondLst>
                                            <p:cond delay="0"/>
                                          </p:stCondLst>
                                        </p:cTn>
                                        <p:tgtEl>
                                          <p:spTgt spid="9"/>
                                        </p:tgtEl>
                                      </p:cBhvr>
                                    </p:animEffect>
                                    <p:anim to="" calcmode="lin" valueType="num">
                                      <p:cBhvr>
                                        <p:cTn id="26"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28" fill="hold">
                            <p:stCondLst>
                              <p:cond delay="500"/>
                            </p:stCondLst>
                            <p:childTnLst>
                              <p:par>
                                <p:cTn id="29" presetID="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stCondLst>
                                            <p:cond delay="0"/>
                                          </p:stCondLst>
                                        </p:cTn>
                                        <p:tgtEl>
                                          <p:spTgt spid="10"/>
                                        </p:tgtEl>
                                      </p:cBhvr>
                                    </p:animEffect>
                                    <p:anim to="" calcmode="lin" valueType="num">
                                      <p:cBhvr>
                                        <p:cTn id="32"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par>
                                <p:cTn id="39" presetID="18" presetClass="emph" presetSubtype="0" fill="hold" grpId="1" nodeType="withEffect">
                                  <p:stCondLst>
                                    <p:cond delay="0"/>
                                  </p:stCondLst>
                                  <p:childTnLst>
                                    <p:set>
                                      <p:cBhvr override="childStyle">
                                        <p:cTn id="40" dur="500" fill="hold"/>
                                        <p:tgtEl>
                                          <p:spTgt spid="8"/>
                                        </p:tgtEl>
                                        <p:attrNameLst>
                                          <p:attrName>style.textDecorationUnderline</p:attrName>
                                        </p:attrNameLst>
                                      </p:cBhvr>
                                      <p:to>
                                        <p:strVal val="true"/>
                                      </p:to>
                                    </p:set>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3074"/>
                                        </p:tgtEl>
                                      </p:cBhvr>
                                    </p:animEffect>
                                    <p:set>
                                      <p:cBhvr>
                                        <p:cTn id="48" dur="1" fill="hold">
                                          <p:stCondLst>
                                            <p:cond delay="499"/>
                                          </p:stCondLst>
                                        </p:cTn>
                                        <p:tgtEl>
                                          <p:spTgt spid="307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8" presetClass="emph" presetSubtype="0" fill="hold" grpId="4" nodeType="withEffect">
                                  <p:stCondLst>
                                    <p:cond delay="0"/>
                                  </p:stCondLst>
                                  <p:childTnLst>
                                    <p:animRot by="-2100000">
                                      <p:cBhvr>
                                        <p:cTn id="52" dur="2000" fill="hold"/>
                                        <p:tgtEl>
                                          <p:spTgt spid="11"/>
                                        </p:tgtEl>
                                        <p:attrNameLst>
                                          <p:attrName>r</p:attrName>
                                        </p:attrNameLst>
                                      </p:cBhvr>
                                    </p:animRot>
                                  </p:childTnLst>
                                </p:cTn>
                              </p:par>
                              <p:par>
                                <p:cTn id="53" presetID="42" presetClass="path" presetSubtype="0" accel="50000" decel="50000" fill="hold" grpId="3" nodeType="withEffect">
                                  <p:stCondLst>
                                    <p:cond delay="0"/>
                                  </p:stCondLst>
                                  <p:childTnLst>
                                    <p:animMotion origin="layout" path="M 4.44444E-6 -1.11111E-6 L 0.15486 -0.29444 " pathEditMode="relative" rAng="0" ptsTypes="AA">
                                      <p:cBhvr>
                                        <p:cTn id="54" dur="2000" fill="hold"/>
                                        <p:tgtEl>
                                          <p:spTgt spid="11"/>
                                        </p:tgtEl>
                                        <p:attrNameLst>
                                          <p:attrName>ppt_x</p:attrName>
                                          <p:attrName>ppt_y</p:attrName>
                                        </p:attrNameLst>
                                      </p:cBhvr>
                                      <p:rCtr x="7760" y="-14236"/>
                                    </p:animMotion>
                                  </p:childTnLst>
                                </p:cTn>
                              </p:par>
                              <p:par>
                                <p:cTn id="55" presetID="0" presetClass="path" presetSubtype="0" accel="50000" decel="50000" fill="hold" grpId="3" nodeType="withEffect">
                                  <p:stCondLst>
                                    <p:cond delay="0"/>
                                  </p:stCondLst>
                                  <p:childTnLst>
                                    <p:animMotion origin="layout" path="M 0.2875 -0.17107 L 0.43212 -0.35486 " pathEditMode="relative" rAng="0" ptsTypes="AA">
                                      <p:cBhvr>
                                        <p:cTn id="56" dur="2000" fill="hold"/>
                                        <p:tgtEl>
                                          <p:spTgt spid="6"/>
                                        </p:tgtEl>
                                        <p:attrNameLst>
                                          <p:attrName>ppt_x</p:attrName>
                                          <p:attrName>ppt_y</p:attrName>
                                        </p:attrNameLst>
                                      </p:cBhvr>
                                      <p:rCtr x="7222" y="-9190"/>
                                    </p:animMotion>
                                  </p:childTnLst>
                                </p:cTn>
                              </p:par>
                              <p:par>
                                <p:cTn id="57" presetID="0" presetClass="path" presetSubtype="0" accel="50000" decel="50000" fill="hold" grpId="3" nodeType="withEffect">
                                  <p:stCondLst>
                                    <p:cond delay="0"/>
                                  </p:stCondLst>
                                  <p:childTnLst>
                                    <p:animMotion origin="layout" path="M 0.30729 -0.07268 L 0.43194 -0.35416 " pathEditMode="relative" rAng="0" ptsTypes="AA">
                                      <p:cBhvr>
                                        <p:cTn id="58" dur="2000" fill="hold"/>
                                        <p:tgtEl>
                                          <p:spTgt spid="5"/>
                                        </p:tgtEl>
                                        <p:attrNameLst>
                                          <p:attrName>ppt_x</p:attrName>
                                          <p:attrName>ppt_y</p:attrName>
                                        </p:attrNameLst>
                                      </p:cBhvr>
                                      <p:rCtr x="6233" y="-14074"/>
                                    </p:animMotion>
                                  </p:childTnLst>
                                </p:cTn>
                              </p:par>
                              <p:par>
                                <p:cTn id="59" presetID="0" presetClass="path" presetSubtype="0" accel="50000" decel="50000" fill="hold" grpId="2" nodeType="withEffect">
                                  <p:stCondLst>
                                    <p:cond delay="0"/>
                                  </p:stCondLst>
                                  <p:childTnLst>
                                    <p:animMotion origin="layout" path="M 4.44444E-6 -1.11111E-6 L 0.17899 -0.22315 " pathEditMode="relative" rAng="0" ptsTypes="AA">
                                      <p:cBhvr>
                                        <p:cTn id="60" dur="1250" fill="hold"/>
                                        <p:tgtEl>
                                          <p:spTgt spid="11"/>
                                        </p:tgtEl>
                                        <p:attrNameLst>
                                          <p:attrName>ppt_x</p:attrName>
                                          <p:attrName>ppt_y</p:attrName>
                                        </p:attrNameLst>
                                      </p:cBhvr>
                                      <p:rCtr x="8941" y="-11157"/>
                                    </p:animMotion>
                                  </p:childTnLst>
                                </p:cTn>
                              </p:par>
                              <p:par>
                                <p:cTn id="61" presetID="0" presetClass="exit" presetSubtype="0" fill="hold" grpId="1" nodeType="withEffect">
                                  <p:stCondLst>
                                    <p:cond delay="0"/>
                                  </p:stCondLst>
                                  <p:childTnLst>
                                    <p:set>
                                      <p:cBhvr>
                                        <p:cTn id="62" dur="1" fill="hold">
                                          <p:stCondLst>
                                            <p:cond delay="1249"/>
                                          </p:stCondLst>
                                        </p:cTn>
                                        <p:tgtEl>
                                          <p:spTgt spid="11"/>
                                        </p:tgtEl>
                                        <p:attrNameLst>
                                          <p:attrName>style.visibility</p:attrName>
                                        </p:attrNameLst>
                                      </p:cBhvr>
                                      <p:to>
                                        <p:strVal val="hidden"/>
                                      </p:to>
                                    </p:set>
                                    <p:animEffect transition="out" filter="dissolve">
                                      <p:cBhvr>
                                        <p:cTn id="63" dur="1250">
                                          <p:stCondLst>
                                            <p:cond delay="0"/>
                                          </p:stCondLst>
                                        </p:cTn>
                                        <p:tgtEl>
                                          <p:spTgt spid="11"/>
                                        </p:tgtEl>
                                      </p:cBhvr>
                                    </p:animEffect>
                                    <p:anim to="" calcmode="lin" valueType="num">
                                      <p:cBhvr>
                                        <p:cTn id="64" dur="125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65" dur="125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66" presetID="10" presetClass="exit" presetSubtype="0" fill="hold" grpId="1"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3074" grpId="2"/>
      <p:bldP spid="5" grpId="0"/>
      <p:bldP spid="5" grpId="1"/>
      <p:bldP spid="5" grpId="3"/>
      <p:bldP spid="6" grpId="0"/>
      <p:bldP spid="6" grpId="1"/>
      <p:bldP spid="6" grpId="3"/>
      <p:bldP spid="4" grpId="0"/>
      <p:bldP spid="9" grpId="0"/>
      <p:bldP spid="9" grpId="1"/>
      <p:bldP spid="10" grpId="0"/>
      <p:bldP spid="10" grpId="1"/>
      <p:bldP spid="11" grpId="0"/>
      <p:bldP spid="11" grpId="1"/>
      <p:bldP spid="11" grpId="2"/>
      <p:bldP spid="11" grpId="3"/>
      <p:bldP spid="11" grpId="4"/>
      <p:bldP spid="12" grpId="0"/>
      <p:bldP spid="12"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F6A9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1FB492-817D-46C6-8B77-79182373F274}"/>
              </a:ext>
            </a:extLst>
          </p:cNvPr>
          <p:cNvPicPr>
            <a:picLocks noChangeAspect="1"/>
          </p:cNvPicPr>
          <p:nvPr/>
        </p:nvPicPr>
        <p:blipFill rotWithShape="1">
          <a:blip r:embed="rId2">
            <a:extLst>
              <a:ext uri="{28A0092B-C50C-407E-A947-70E740481C1C}">
                <a14:useLocalDpi xmlns:a14="http://schemas.microsoft.com/office/drawing/2010/main" val="0"/>
              </a:ext>
            </a:extLst>
          </a:blip>
          <a:srcRect l="22341"/>
          <a:stretch/>
        </p:blipFill>
        <p:spPr>
          <a:xfrm>
            <a:off x="-25400" y="-12358"/>
            <a:ext cx="9182100" cy="6870357"/>
          </a:xfrm>
          <a:prstGeom prst="rect">
            <a:avLst/>
          </a:prstGeom>
        </p:spPr>
      </p:pic>
      <p:pic>
        <p:nvPicPr>
          <p:cNvPr id="3" name="Picture 10">
            <a:extLst>
              <a:ext uri="{FF2B5EF4-FFF2-40B4-BE49-F238E27FC236}">
                <a16:creationId xmlns:a16="http://schemas.microsoft.com/office/drawing/2014/main" id="{6479BEA8-37A9-44F6-AB83-A620C86C2EAA}"/>
              </a:ext>
            </a:extLst>
          </p:cNvPr>
          <p:cNvPicPr>
            <a:picLocks noChangeAspect="1"/>
          </p:cNvPicPr>
          <p:nvPr/>
        </p:nvPicPr>
        <p:blipFill rotWithShape="1">
          <a:blip r:embed="rId3">
            <a:extLst>
              <a:ext uri="{28A0092B-C50C-407E-A947-70E740481C1C}">
                <a14:useLocalDpi xmlns:a14="http://schemas.microsoft.com/office/drawing/2010/main" val="0"/>
              </a:ext>
            </a:extLst>
          </a:blip>
          <a:srcRect l="10601" r="10711"/>
          <a:stretch/>
        </p:blipFill>
        <p:spPr>
          <a:xfrm>
            <a:off x="0" y="0"/>
            <a:ext cx="9144000" cy="6858000"/>
          </a:xfrm>
          <a:prstGeom prst="rect">
            <a:avLst/>
          </a:prstGeom>
        </p:spPr>
      </p:pic>
      <p:pic>
        <p:nvPicPr>
          <p:cNvPr id="4" name="Picture 1">
            <a:extLst>
              <a:ext uri="{FF2B5EF4-FFF2-40B4-BE49-F238E27FC236}">
                <a16:creationId xmlns:a16="http://schemas.microsoft.com/office/drawing/2014/main" id="{026DEBD6-0C82-4B70-AA0B-4D05489643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5" name="Picture 1">
            <a:extLst>
              <a:ext uri="{FF2B5EF4-FFF2-40B4-BE49-F238E27FC236}">
                <a16:creationId xmlns:a16="http://schemas.microsoft.com/office/drawing/2014/main" id="{81A7FD2F-295C-4214-A2DB-2CB6ACF883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24"/>
            <a:ext cx="9144000" cy="6858000"/>
          </a:xfrm>
          <a:prstGeom prst="rect">
            <a:avLst/>
          </a:prstGeom>
          <a:scene3d>
            <a:camera prst="orthographicFront"/>
            <a:lightRig rig="threePt" dir="t"/>
          </a:scene3d>
          <a:sp3d prstMaterial="dkEdge"/>
        </p:spPr>
      </p:pic>
      <p:pic>
        <p:nvPicPr>
          <p:cNvPr id="6" name="Picture 2">
            <a:extLst>
              <a:ext uri="{FF2B5EF4-FFF2-40B4-BE49-F238E27FC236}">
                <a16:creationId xmlns:a16="http://schemas.microsoft.com/office/drawing/2014/main" id="{657E2828-FB21-4D3B-8ECD-445506857492}"/>
              </a:ext>
            </a:extLst>
          </p:cNvPr>
          <p:cNvPicPr>
            <a:picLocks noChangeAspect="1"/>
          </p:cNvPicPr>
          <p:nvPr/>
        </p:nvPicPr>
        <p:blipFill rotWithShape="1">
          <a:blip r:embed="rId6">
            <a:extLst>
              <a:ext uri="{28A0092B-C50C-407E-A947-70E740481C1C}">
                <a14:useLocalDpi xmlns:a14="http://schemas.microsoft.com/office/drawing/2010/main" val="0"/>
              </a:ext>
            </a:extLst>
          </a:blip>
          <a:srcRect r="11184"/>
          <a:stretch/>
        </p:blipFill>
        <p:spPr>
          <a:xfrm>
            <a:off x="0" y="0"/>
            <a:ext cx="9144000" cy="6858000"/>
          </a:xfrm>
          <a:prstGeom prst="rect">
            <a:avLst/>
          </a:prstGeom>
        </p:spPr>
      </p:pic>
      <p:pic>
        <p:nvPicPr>
          <p:cNvPr id="7" name="Picture 1">
            <a:extLst>
              <a:ext uri="{FF2B5EF4-FFF2-40B4-BE49-F238E27FC236}">
                <a16:creationId xmlns:a16="http://schemas.microsoft.com/office/drawing/2014/main" id="{86408E56-F849-4F46-A49E-E3C262B58D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1">
            <a:extLst>
              <a:ext uri="{FF2B5EF4-FFF2-40B4-BE49-F238E27FC236}">
                <a16:creationId xmlns:a16="http://schemas.microsoft.com/office/drawing/2014/main" id="{021325E3-94F3-490D-B2A6-9D0E5B8D2C78}"/>
              </a:ext>
            </a:extLst>
          </p:cNvPr>
          <p:cNvPicPr>
            <a:picLocks noChangeAspect="1"/>
          </p:cNvPicPr>
          <p:nvPr/>
        </p:nvPicPr>
        <p:blipFill rotWithShape="1">
          <a:blip r:embed="rId8">
            <a:extLst>
              <a:ext uri="{28A0092B-C50C-407E-A947-70E740481C1C}">
                <a14:useLocalDpi xmlns:a14="http://schemas.microsoft.com/office/drawing/2010/main" val="0"/>
              </a:ext>
            </a:extLst>
          </a:blip>
          <a:srcRect l="2972" r="7861"/>
          <a:stretch/>
        </p:blipFill>
        <p:spPr>
          <a:xfrm>
            <a:off x="1" y="0"/>
            <a:ext cx="9144000" cy="6858000"/>
          </a:xfrm>
          <a:prstGeom prst="rect">
            <a:avLst/>
          </a:prstGeom>
        </p:spPr>
      </p:pic>
      <p:pic>
        <p:nvPicPr>
          <p:cNvPr id="9" name="Picture 1">
            <a:extLst>
              <a:ext uri="{FF2B5EF4-FFF2-40B4-BE49-F238E27FC236}">
                <a16:creationId xmlns:a16="http://schemas.microsoft.com/office/drawing/2014/main" id="{A27AAB66-6D75-46EC-AD2C-8F63996F32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1">
            <a:extLst>
              <a:ext uri="{FF2B5EF4-FFF2-40B4-BE49-F238E27FC236}">
                <a16:creationId xmlns:a16="http://schemas.microsoft.com/office/drawing/2014/main" id="{B90FF68E-EB1B-4A42-AC0B-CD4C7A0176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
            <a:extLst>
              <a:ext uri="{FF2B5EF4-FFF2-40B4-BE49-F238E27FC236}">
                <a16:creationId xmlns:a16="http://schemas.microsoft.com/office/drawing/2014/main" id="{9BADAC51-8442-4AD8-AF70-3E7CF3FFFA6A}"/>
              </a:ext>
            </a:extLst>
          </p:cNvPr>
          <p:cNvPicPr>
            <a:picLocks noChangeAspect="1"/>
          </p:cNvPicPr>
          <p:nvPr/>
        </p:nvPicPr>
        <p:blipFill rotWithShape="1">
          <a:blip r:embed="rId11">
            <a:extLst>
              <a:ext uri="{28A0092B-C50C-407E-A947-70E740481C1C}">
                <a14:useLocalDpi xmlns:a14="http://schemas.microsoft.com/office/drawing/2010/main" val="0"/>
              </a:ext>
            </a:extLst>
          </a:blip>
          <a:srcRect r="11076"/>
          <a:stretch/>
        </p:blipFill>
        <p:spPr>
          <a:xfrm>
            <a:off x="-12701" y="0"/>
            <a:ext cx="9156701" cy="6858000"/>
          </a:xfrm>
          <a:prstGeom prst="rect">
            <a:avLst/>
          </a:prstGeom>
        </p:spPr>
      </p:pic>
      <p:pic>
        <p:nvPicPr>
          <p:cNvPr id="12" name="Picture 1">
            <a:extLst>
              <a:ext uri="{FF2B5EF4-FFF2-40B4-BE49-F238E27FC236}">
                <a16:creationId xmlns:a16="http://schemas.microsoft.com/office/drawing/2014/main" id="{BF97AA48-1416-40AB-A6DA-4838F48561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
            <a:extLst>
              <a:ext uri="{FF2B5EF4-FFF2-40B4-BE49-F238E27FC236}">
                <a16:creationId xmlns:a16="http://schemas.microsoft.com/office/drawing/2014/main" id="{8D8243FC-A2C4-46C0-AF69-AD7E6A2222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
            <a:extLst>
              <a:ext uri="{FF2B5EF4-FFF2-40B4-BE49-F238E27FC236}">
                <a16:creationId xmlns:a16="http://schemas.microsoft.com/office/drawing/2014/main" id="{6FF8E71A-60A6-467D-B146-DB6154F5B7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457" cy="6858000"/>
          </a:xfrm>
          <a:prstGeom prst="rect">
            <a:avLst/>
          </a:prstGeom>
        </p:spPr>
      </p:pic>
      <p:pic>
        <p:nvPicPr>
          <p:cNvPr id="15" name="Picture 1">
            <a:extLst>
              <a:ext uri="{FF2B5EF4-FFF2-40B4-BE49-F238E27FC236}">
                <a16:creationId xmlns:a16="http://schemas.microsoft.com/office/drawing/2014/main" id="{7E9D91A7-93DD-431B-8D6B-51F418C500D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
            <a:extLst>
              <a:ext uri="{FF2B5EF4-FFF2-40B4-BE49-F238E27FC236}">
                <a16:creationId xmlns:a16="http://schemas.microsoft.com/office/drawing/2014/main" id="{7A6FE8A7-62E5-4341-A258-D05BAFC1F26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448" y="-25400"/>
            <a:ext cx="9224046" cy="6883400"/>
          </a:xfrm>
          <a:prstGeom prst="rect">
            <a:avLst/>
          </a:prstGeom>
        </p:spPr>
      </p:pic>
      <p:pic>
        <p:nvPicPr>
          <p:cNvPr id="17" name="Picture 1">
            <a:extLst>
              <a:ext uri="{FF2B5EF4-FFF2-40B4-BE49-F238E27FC236}">
                <a16:creationId xmlns:a16="http://schemas.microsoft.com/office/drawing/2014/main" id="{E89DFF67-E7F5-4509-916F-E59F9A18349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
            <a:extLst>
              <a:ext uri="{FF2B5EF4-FFF2-40B4-BE49-F238E27FC236}">
                <a16:creationId xmlns:a16="http://schemas.microsoft.com/office/drawing/2014/main" id="{92DC88FF-B58F-4D23-82E2-EA1C9242E5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
            <a:extLst>
              <a:ext uri="{FF2B5EF4-FFF2-40B4-BE49-F238E27FC236}">
                <a16:creationId xmlns:a16="http://schemas.microsoft.com/office/drawing/2014/main" id="{27EB7736-FCDC-4B88-8DD5-4097AFF7BF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1">
            <a:extLst>
              <a:ext uri="{FF2B5EF4-FFF2-40B4-BE49-F238E27FC236}">
                <a16:creationId xmlns:a16="http://schemas.microsoft.com/office/drawing/2014/main" id="{D74F7D07-11A7-45A0-A6D0-64EBE2EADA9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1">
            <a:extLst>
              <a:ext uri="{FF2B5EF4-FFF2-40B4-BE49-F238E27FC236}">
                <a16:creationId xmlns:a16="http://schemas.microsoft.com/office/drawing/2014/main" id="{314AEA80-77D2-4AA4-94B9-1894EFAA6F3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 name="Title 1">
            <a:extLst>
              <a:ext uri="{FF2B5EF4-FFF2-40B4-BE49-F238E27FC236}">
                <a16:creationId xmlns:a16="http://schemas.microsoft.com/office/drawing/2014/main" id="{5C0349BA-9FFD-4915-89DF-A888C3B40CBE}"/>
              </a:ext>
            </a:extLst>
          </p:cNvPr>
          <p:cNvSpPr txBox="1">
            <a:spLocks/>
          </p:cNvSpPr>
          <p:nvPr/>
        </p:nvSpPr>
        <p:spPr>
          <a:xfrm>
            <a:off x="2544382" y="945265"/>
            <a:ext cx="376177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3" name="Rectangle 2">
            <a:extLst>
              <a:ext uri="{FF2B5EF4-FFF2-40B4-BE49-F238E27FC236}">
                <a16:creationId xmlns:a16="http://schemas.microsoft.com/office/drawing/2014/main" id="{5A51F534-3B05-4CA7-A4D4-807844B1172A}"/>
              </a:ext>
            </a:extLst>
          </p:cNvPr>
          <p:cNvSpPr txBox="1">
            <a:spLocks noChangeArrowheads="1"/>
          </p:cNvSpPr>
          <p:nvPr/>
        </p:nvSpPr>
        <p:spPr bwMode="auto">
          <a:xfrm>
            <a:off x="4540483" y="1017453"/>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E9321394-2D5C-4A99-A83A-D79C7A3E2B54}"/>
              </a:ext>
            </a:extLst>
          </p:cNvPr>
          <p:cNvSpPr>
            <a:spLocks noGrp="1" noChangeArrowheads="1"/>
          </p:cNvSpPr>
          <p:nvPr>
            <p:ph type="title"/>
          </p:nvPr>
        </p:nvSpPr>
        <p:spPr>
          <a:xfrm>
            <a:off x="321198" y="274638"/>
            <a:ext cx="84582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Him you also trusted, after you heard the word of truth, the gospel of your salvation; in whom also, having believed, you were sealed with the Holy Spirit of promise, who is the guarantee of our inheritance until the redemption of the purchased possession, to the praise of His glory.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1:13-14 </a:t>
            </a:r>
          </a:p>
        </p:txBody>
      </p:sp>
      <p:sp>
        <p:nvSpPr>
          <p:cNvPr id="25" name="Rectangle 5">
            <a:extLst>
              <a:ext uri="{FF2B5EF4-FFF2-40B4-BE49-F238E27FC236}">
                <a16:creationId xmlns:a16="http://schemas.microsoft.com/office/drawing/2014/main" id="{D1D690E6-3CB5-4BE4-B256-F7CF2A54844B}"/>
              </a:ext>
            </a:extLst>
          </p:cNvPr>
          <p:cNvSpPr>
            <a:spLocks noChangeArrowheads="1"/>
          </p:cNvSpPr>
          <p:nvPr/>
        </p:nvSpPr>
        <p:spPr bwMode="auto">
          <a:xfrm>
            <a:off x="485389" y="25515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6" name="Rectangle 2">
            <a:extLst>
              <a:ext uri="{FF2B5EF4-FFF2-40B4-BE49-F238E27FC236}">
                <a16:creationId xmlns:a16="http://schemas.microsoft.com/office/drawing/2014/main" id="{78BD69E8-5D5E-4B61-9109-5C343FFA8A41}"/>
              </a:ext>
            </a:extLst>
          </p:cNvPr>
          <p:cNvSpPr txBox="1">
            <a:spLocks noChangeArrowheads="1"/>
          </p:cNvSpPr>
          <p:nvPr/>
        </p:nvSpPr>
        <p:spPr bwMode="auto">
          <a:xfrm>
            <a:off x="321367" y="282427"/>
            <a:ext cx="8458200" cy="223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Him you also trusted, after you heard the word of truth, the gospel</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your salvation;  </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08C240C3-EBB0-4093-9C01-8F13439D21AF}"/>
              </a:ext>
            </a:extLst>
          </p:cNvPr>
          <p:cNvSpPr txBox="1">
            <a:spLocks noChangeArrowheads="1"/>
          </p:cNvSpPr>
          <p:nvPr/>
        </p:nvSpPr>
        <p:spPr bwMode="auto">
          <a:xfrm>
            <a:off x="394335" y="2360648"/>
            <a:ext cx="424730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having believed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84B94EB9-93B2-495F-B92F-BBCFA95C1F5D}"/>
              </a:ext>
            </a:extLst>
          </p:cNvPr>
          <p:cNvSpPr txBox="1">
            <a:spLocks noChangeArrowheads="1"/>
          </p:cNvSpPr>
          <p:nvPr/>
        </p:nvSpPr>
        <p:spPr bwMode="auto">
          <a:xfrm>
            <a:off x="6673006" y="2358108"/>
            <a:ext cx="197569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sealed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F10E42A9-08C7-48A1-BBEB-66155D15206B}"/>
              </a:ext>
            </a:extLst>
          </p:cNvPr>
          <p:cNvSpPr txBox="1">
            <a:spLocks noChangeArrowheads="1"/>
          </p:cNvSpPr>
          <p:nvPr/>
        </p:nvSpPr>
        <p:spPr bwMode="auto">
          <a:xfrm>
            <a:off x="2748915" y="3032478"/>
            <a:ext cx="553000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Holy Spirit of promise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4E0A1DC0-035B-4FE1-B934-D04E66B3610D}"/>
              </a:ext>
            </a:extLst>
          </p:cNvPr>
          <p:cNvSpPr txBox="1">
            <a:spLocks noChangeArrowheads="1"/>
          </p:cNvSpPr>
          <p:nvPr/>
        </p:nvSpPr>
        <p:spPr bwMode="auto">
          <a:xfrm>
            <a:off x="3634740" y="3703673"/>
            <a:ext cx="436160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guarantee of our</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31" name="Rectangle 2">
            <a:extLst>
              <a:ext uri="{FF2B5EF4-FFF2-40B4-BE49-F238E27FC236}">
                <a16:creationId xmlns:a16="http://schemas.microsoft.com/office/drawing/2014/main" id="{F336603F-9B6C-4A19-8DA7-25F76418DEFB}"/>
              </a:ext>
            </a:extLst>
          </p:cNvPr>
          <p:cNvSpPr txBox="1">
            <a:spLocks noChangeArrowheads="1"/>
          </p:cNvSpPr>
          <p:nvPr/>
        </p:nvSpPr>
        <p:spPr bwMode="auto">
          <a:xfrm>
            <a:off x="289351" y="4373598"/>
            <a:ext cx="294089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inheritance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E2036F17-BA48-42FA-BB59-BB72902D4276}"/>
              </a:ext>
            </a:extLst>
          </p:cNvPr>
          <p:cNvSpPr txBox="1">
            <a:spLocks noChangeArrowheads="1"/>
          </p:cNvSpPr>
          <p:nvPr/>
        </p:nvSpPr>
        <p:spPr bwMode="auto">
          <a:xfrm>
            <a:off x="2941111" y="4377408"/>
            <a:ext cx="598889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until the redemption of </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33" name="Rectangle 2">
            <a:extLst>
              <a:ext uri="{FF2B5EF4-FFF2-40B4-BE49-F238E27FC236}">
                <a16:creationId xmlns:a16="http://schemas.microsoft.com/office/drawing/2014/main" id="{3B2B9E3F-2486-45CC-850A-7E14CB19991A}"/>
              </a:ext>
            </a:extLst>
          </p:cNvPr>
          <p:cNvSpPr txBox="1">
            <a:spLocks noChangeArrowheads="1"/>
          </p:cNvSpPr>
          <p:nvPr/>
        </p:nvSpPr>
        <p:spPr bwMode="auto">
          <a:xfrm>
            <a:off x="582721" y="5046698"/>
            <a:ext cx="626829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purchased possession  </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34" name="Rectangle 2">
            <a:extLst>
              <a:ext uri="{FF2B5EF4-FFF2-40B4-BE49-F238E27FC236}">
                <a16:creationId xmlns:a16="http://schemas.microsoft.com/office/drawing/2014/main" id="{AEE5983F-7216-40E2-BDDC-670A46856F54}"/>
              </a:ext>
            </a:extLst>
          </p:cNvPr>
          <p:cNvSpPr txBox="1">
            <a:spLocks noChangeArrowheads="1"/>
          </p:cNvSpPr>
          <p:nvPr/>
        </p:nvSpPr>
        <p:spPr bwMode="auto">
          <a:xfrm>
            <a:off x="3900065" y="2236895"/>
            <a:ext cx="81083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35" name="Rectangle 2">
            <a:extLst>
              <a:ext uri="{FF2B5EF4-FFF2-40B4-BE49-F238E27FC236}">
                <a16:creationId xmlns:a16="http://schemas.microsoft.com/office/drawing/2014/main" id="{2410B10B-E370-42C8-9940-02F621DDD1B8}"/>
              </a:ext>
            </a:extLst>
          </p:cNvPr>
          <p:cNvSpPr txBox="1">
            <a:spLocks noChangeArrowheads="1"/>
          </p:cNvSpPr>
          <p:nvPr/>
        </p:nvSpPr>
        <p:spPr bwMode="auto">
          <a:xfrm>
            <a:off x="4860763" y="2804053"/>
            <a:ext cx="81083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36" name="Rectangle 2">
            <a:extLst>
              <a:ext uri="{FF2B5EF4-FFF2-40B4-BE49-F238E27FC236}">
                <a16:creationId xmlns:a16="http://schemas.microsoft.com/office/drawing/2014/main" id="{D98A464C-43FD-42B4-BE54-CC4985D36516}"/>
              </a:ext>
            </a:extLst>
          </p:cNvPr>
          <p:cNvSpPr txBox="1">
            <a:spLocks noChangeArrowheads="1"/>
          </p:cNvSpPr>
          <p:nvPr/>
        </p:nvSpPr>
        <p:spPr bwMode="auto">
          <a:xfrm>
            <a:off x="4872339" y="4702302"/>
            <a:ext cx="81083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37" name="Rectangle 2">
            <a:extLst>
              <a:ext uri="{FF2B5EF4-FFF2-40B4-BE49-F238E27FC236}">
                <a16:creationId xmlns:a16="http://schemas.microsoft.com/office/drawing/2014/main" id="{E22FF12B-F4A2-4E96-891C-FDF2A5FE7C7D}"/>
              </a:ext>
            </a:extLst>
          </p:cNvPr>
          <p:cNvSpPr txBox="1">
            <a:spLocks noChangeArrowheads="1"/>
          </p:cNvSpPr>
          <p:nvPr/>
        </p:nvSpPr>
        <p:spPr bwMode="auto">
          <a:xfrm>
            <a:off x="1254135" y="4100419"/>
            <a:ext cx="81083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7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t>
            </a:r>
            <a:endParaRPr lang="en-US" altLang="en-US" sz="66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38" name="Rectangle 2">
            <a:extLst>
              <a:ext uri="{FF2B5EF4-FFF2-40B4-BE49-F238E27FC236}">
                <a16:creationId xmlns:a16="http://schemas.microsoft.com/office/drawing/2014/main" id="{FE63E2A3-5EF0-4A34-9832-78E5609FB2DB}"/>
              </a:ext>
            </a:extLst>
          </p:cNvPr>
          <p:cNvSpPr txBox="1">
            <a:spLocks noChangeArrowheads="1"/>
          </p:cNvSpPr>
          <p:nvPr/>
        </p:nvSpPr>
        <p:spPr bwMode="auto">
          <a:xfrm>
            <a:off x="3809663" y="3784922"/>
            <a:ext cx="3042540" cy="75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FAITH</a:t>
            </a:r>
          </a:p>
        </p:txBody>
      </p:sp>
      <p:sp>
        <p:nvSpPr>
          <p:cNvPr id="39" name="Rectangle 2">
            <a:extLst>
              <a:ext uri="{FF2B5EF4-FFF2-40B4-BE49-F238E27FC236}">
                <a16:creationId xmlns:a16="http://schemas.microsoft.com/office/drawing/2014/main" id="{F762827D-7DD1-4771-8A60-82CE9EC86B70}"/>
              </a:ext>
            </a:extLst>
          </p:cNvPr>
          <p:cNvSpPr txBox="1">
            <a:spLocks noChangeArrowheads="1"/>
          </p:cNvSpPr>
          <p:nvPr/>
        </p:nvSpPr>
        <p:spPr bwMode="auto">
          <a:xfrm>
            <a:off x="3637970" y="5615650"/>
            <a:ext cx="3409007" cy="75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IN HIM</a:t>
            </a:r>
          </a:p>
        </p:txBody>
      </p:sp>
      <p:sp>
        <p:nvSpPr>
          <p:cNvPr id="40" name="Rectangle 2">
            <a:extLst>
              <a:ext uri="{FF2B5EF4-FFF2-40B4-BE49-F238E27FC236}">
                <a16:creationId xmlns:a16="http://schemas.microsoft.com/office/drawing/2014/main" id="{E48B71BB-8E11-4A6B-A3B6-85DEDB8B5D63}"/>
              </a:ext>
            </a:extLst>
          </p:cNvPr>
          <p:cNvSpPr txBox="1">
            <a:spLocks noChangeArrowheads="1"/>
          </p:cNvSpPr>
          <p:nvPr/>
        </p:nvSpPr>
        <p:spPr bwMode="auto">
          <a:xfrm>
            <a:off x="2528026" y="1007269"/>
            <a:ext cx="3753712" cy="78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1" name="Rectangle 9">
            <a:extLst>
              <a:ext uri="{FF2B5EF4-FFF2-40B4-BE49-F238E27FC236}">
                <a16:creationId xmlns:a16="http://schemas.microsoft.com/office/drawing/2014/main" id="{075EC8AC-7134-4736-AB6A-164B9873CDCF}"/>
              </a:ext>
            </a:extLst>
          </p:cNvPr>
          <p:cNvSpPr>
            <a:spLocks noChangeArrowheads="1"/>
          </p:cNvSpPr>
          <p:nvPr/>
        </p:nvSpPr>
        <p:spPr bwMode="auto">
          <a:xfrm>
            <a:off x="4167131" y="350045"/>
            <a:ext cx="1502625" cy="75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chemeClr val="bg1"/>
                </a:solidFill>
                <a:effectLst>
                  <a:glow rad="76200">
                    <a:schemeClr val="tx1"/>
                  </a:glow>
                </a:effectLst>
                <a:uLnTx/>
                <a:uFillTx/>
                <a:latin typeface="Calibri" panose="020F0502020204030204" pitchFamily="34" charset="0"/>
                <a:ea typeface="+mn-ea"/>
                <a:cs typeface="Calibri" panose="020F0502020204030204" pitchFamily="34" charset="0"/>
              </a:rPr>
              <a:t>trust</a:t>
            </a:r>
            <a:endParaRPr kumimoji="0" lang="en-US" sz="4410" b="1" i="1" u="none" strike="noStrike" kern="1200" cap="none" spc="0" normalizeH="0" baseline="0" noProof="0" dirty="0">
              <a:ln>
                <a:noFill/>
              </a:ln>
              <a:solidFill>
                <a:schemeClr val="bg1"/>
              </a:solidFill>
              <a:effectLst>
                <a:glow rad="76200">
                  <a:schemeClr val="tx1"/>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176298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5.55556E-7 -4.79186E-6 L 0.01528 -0.49722 " pathEditMode="relative" rAng="0" ptsTypes="AA">
                                      <p:cBhvr>
                                        <p:cTn id="10" dur="1000" spd="-100000" fill="hold"/>
                                        <p:tgtEl>
                                          <p:spTgt spid="24"/>
                                        </p:tgtEl>
                                        <p:attrNameLst>
                                          <p:attrName>ppt_x</p:attrName>
                                          <p:attrName>ppt_y</p:attrName>
                                        </p:attrNameLst>
                                      </p:cBhvr>
                                      <p:rCtr x="764" y="-24861"/>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23"/>
                                        </p:tgtEl>
                                      </p:cBhvr>
                                    </p:animEffect>
                                    <p:set>
                                      <p:cBhvr>
                                        <p:cTn id="14" dur="1" fill="hold">
                                          <p:stCondLst>
                                            <p:cond delay="249"/>
                                          </p:stCondLst>
                                        </p:cTn>
                                        <p:tgtEl>
                                          <p:spTgt spid="23"/>
                                        </p:tgtEl>
                                        <p:attrNameLst>
                                          <p:attrName>style.visibility</p:attrName>
                                        </p:attrNameLst>
                                      </p:cBhvr>
                                      <p:to>
                                        <p:strVal val="hidden"/>
                                      </p:to>
                                    </p:set>
                                  </p:childTnLst>
                                </p:cTn>
                              </p:par>
                              <p:par>
                                <p:cTn id="15" presetID="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stCondLst>
                                            <p:cond delay="0"/>
                                          </p:stCondLst>
                                        </p:cTn>
                                        <p:tgtEl>
                                          <p:spTgt spid="25"/>
                                        </p:tgtEl>
                                      </p:cBhvr>
                                    </p:animEffect>
                                    <p:anim to="" calcmode="lin" valueType="num">
                                      <p:cBhvr>
                                        <p:cTn id="18"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par>
                                <p:cTn id="25" presetID="18" presetClass="emph" presetSubtype="0" fill="hold" grpId="1" nodeType="withEffect">
                                  <p:stCondLst>
                                    <p:cond delay="0"/>
                                  </p:stCondLst>
                                  <p:childTnLst>
                                    <p:set>
                                      <p:cBhvr override="childStyle">
                                        <p:cTn id="26" dur="500" fill="hold"/>
                                        <p:tgtEl>
                                          <p:spTgt spid="22"/>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childTnLst>
                          </p:cTn>
                        </p:par>
                        <p:par>
                          <p:cTn id="30" fill="hold">
                            <p:stCondLst>
                              <p:cond delay="500"/>
                            </p:stCondLst>
                            <p:childTnLst>
                              <p:par>
                                <p:cTn id="31" presetID="23" presetClass="exit" presetSubtype="32" fill="hold" grpId="1" nodeType="afterEffect">
                                  <p:stCondLst>
                                    <p:cond delay="0"/>
                                  </p:stCondLst>
                                  <p:childTnLst>
                                    <p:anim calcmode="lin" valueType="num">
                                      <p:cBhvr>
                                        <p:cTn id="32" dur="500"/>
                                        <p:tgtEl>
                                          <p:spTgt spid="25"/>
                                        </p:tgtEl>
                                        <p:attrNameLst>
                                          <p:attrName>ppt_w</p:attrName>
                                        </p:attrNameLst>
                                      </p:cBhvr>
                                      <p:tavLst>
                                        <p:tav tm="0">
                                          <p:val>
                                            <p:strVal val="ppt_w"/>
                                          </p:val>
                                        </p:tav>
                                        <p:tav tm="100000">
                                          <p:val>
                                            <p:fltVal val="0"/>
                                          </p:val>
                                        </p:tav>
                                      </p:tavLst>
                                    </p:anim>
                                    <p:anim calcmode="lin" valueType="num">
                                      <p:cBhvr>
                                        <p:cTn id="33" dur="500"/>
                                        <p:tgtEl>
                                          <p:spTgt spid="25"/>
                                        </p:tgtEl>
                                        <p:attrNameLst>
                                          <p:attrName>ppt_h</p:attrName>
                                        </p:attrNameLst>
                                      </p:cBhvr>
                                      <p:tavLst>
                                        <p:tav tm="0">
                                          <p:val>
                                            <p:strVal val="ppt_h"/>
                                          </p:val>
                                        </p:tav>
                                        <p:tav tm="100000">
                                          <p:val>
                                            <p:fltVal val="0"/>
                                          </p:val>
                                        </p:tav>
                                      </p:tavLst>
                                    </p:anim>
                                    <p:set>
                                      <p:cBhvr>
                                        <p:cTn id="34" dur="1" fill="hold">
                                          <p:stCondLst>
                                            <p:cond delay="499"/>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iterate type="lt">
                                    <p:tmPct val="10000"/>
                                  </p:iterate>
                                  <p:childTnLst>
                                    <p:set>
                                      <p:cBhvr>
                                        <p:cTn id="38" dur="1" fill="hold">
                                          <p:stCondLst>
                                            <p:cond delay="0"/>
                                          </p:stCondLst>
                                        </p:cTn>
                                        <p:tgtEl>
                                          <p:spTgt spid="41"/>
                                        </p:tgtEl>
                                        <p:attrNameLst>
                                          <p:attrName>style.visibility</p:attrName>
                                        </p:attrNameLst>
                                      </p:cBhvr>
                                      <p:to>
                                        <p:strVal val="visible"/>
                                      </p:to>
                                    </p:set>
                                    <p:animEffect transition="in" filter="dissolve">
                                      <p:cBhvr>
                                        <p:cTn id="39" dur="500">
                                          <p:stCondLst>
                                            <p:cond delay="0"/>
                                          </p:stCondLst>
                                        </p:cTn>
                                        <p:tgtEl>
                                          <p:spTgt spid="41"/>
                                        </p:tgtEl>
                                      </p:cBhvr>
                                    </p:animEffect>
                                    <p:anim to="" calcmode="lin" valueType="num">
                                      <p:cBhvr>
                                        <p:cTn id="40" dur="500" fill="hold">
                                          <p:stCondLst>
                                            <p:cond delay="0"/>
                                          </p:stCondLst>
                                        </p:cTn>
                                        <p:tgtEl>
                                          <p:spTgt spid="41"/>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41"/>
                                        </p:tgtEl>
                                        <p:attrNameLst>
                                          <p:attrName>ppt_h</p:attrName>
                                        </p:attrNameLst>
                                      </p:cBhvr>
                                      <p:tavLst>
                                        <p:tav tm="0">
                                          <p:val>
                                            <p:strVal val="#ppt_h*4"/>
                                          </p:val>
                                        </p:tav>
                                        <p:tav tm="100000">
                                          <p:val>
                                            <p:strVal val="#ppt_h"/>
                                          </p:val>
                                        </p:tav>
                                      </p:tavLst>
                                    </p:anim>
                                  </p:childTnLst>
                                </p:cTn>
                              </p:par>
                            </p:childTnLst>
                          </p:cTn>
                        </p:par>
                        <p:par>
                          <p:cTn id="42" fill="hold">
                            <p:stCondLst>
                              <p:cond delay="700"/>
                            </p:stCondLst>
                            <p:childTnLst>
                              <p:par>
                                <p:cTn id="43" presetID="26" presetClass="emph" presetSubtype="0" fill="hold" grpId="1" nodeType="afterEffect">
                                  <p:stCondLst>
                                    <p:cond delay="0"/>
                                  </p:stCondLst>
                                  <p:iterate type="lt">
                                    <p:tmPct val="0"/>
                                  </p:iterate>
                                  <p:childTnLst>
                                    <p:animEffect transition="out" filter="fade">
                                      <p:cBhvr>
                                        <p:cTn id="44" dur="500" tmFilter="0, 0; .2, .5; .8, .5; 1, 0"/>
                                        <p:tgtEl>
                                          <p:spTgt spid="41"/>
                                        </p:tgtEl>
                                      </p:cBhvr>
                                    </p:animEffect>
                                    <p:animScale>
                                      <p:cBhvr>
                                        <p:cTn id="45" dur="250" autoRev="1" fill="hold"/>
                                        <p:tgtEl>
                                          <p:spTgt spid="41"/>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250"/>
                                        <p:tgtEl>
                                          <p:spTgt spid="26"/>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250"/>
                                        <p:tgtEl>
                                          <p:spTgt spid="27"/>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250"/>
                                        <p:tgtEl>
                                          <p:spTgt spid="28"/>
                                        </p:tgtEl>
                                      </p:cBhvr>
                                    </p:animEffect>
                                  </p:childTnLst>
                                </p:cTn>
                              </p:par>
                              <p:par>
                                <p:cTn id="57" presetID="10" presetClass="entr" presetSubtype="0" fill="hold" grpId="1"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250"/>
                                        <p:tgtEl>
                                          <p:spTgt spid="29"/>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250"/>
                                        <p:tgtEl>
                                          <p:spTgt spid="3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250"/>
                                        <p:tgtEl>
                                          <p:spTgt spid="31"/>
                                        </p:tgtEl>
                                      </p:cBhvr>
                                    </p:animEffect>
                                  </p:childTnLst>
                                </p:cTn>
                              </p:par>
                              <p:par>
                                <p:cTn id="66" presetID="10" presetClass="entr" presetSubtype="0" fill="hold" grpId="1"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250"/>
                                        <p:tgtEl>
                                          <p:spTgt spid="32"/>
                                        </p:tgtEl>
                                      </p:cBhvr>
                                    </p:animEffect>
                                  </p:childTnLst>
                                </p:cTn>
                              </p:par>
                              <p:par>
                                <p:cTn id="69" presetID="10" presetClass="entr"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250"/>
                                        <p:tgtEl>
                                          <p:spTgt spid="33"/>
                                        </p:tgtEl>
                                      </p:cBhvr>
                                    </p:animEffect>
                                  </p:childTnLst>
                                </p:cTn>
                              </p:par>
                              <p:par>
                                <p:cTn id="72" presetID="42" presetClass="path" presetSubtype="0" accel="50000" decel="50000" fill="hold" grpId="1" nodeType="withEffect">
                                  <p:stCondLst>
                                    <p:cond delay="0"/>
                                  </p:stCondLst>
                                  <p:childTnLst>
                                    <p:animMotion origin="layout" path="M 2.77778E-6 -3.7037E-6 L 2.77778E-6 -0.0287 " pathEditMode="relative" rAng="0" ptsTypes="AA">
                                      <p:cBhvr>
                                        <p:cTn id="73" dur="2000" fill="hold"/>
                                        <p:tgtEl>
                                          <p:spTgt spid="40"/>
                                        </p:tgtEl>
                                        <p:attrNameLst>
                                          <p:attrName>ppt_x</p:attrName>
                                          <p:attrName>ppt_y</p:attrName>
                                        </p:attrNameLst>
                                      </p:cBhvr>
                                      <p:rCtr x="0" y="-1435"/>
                                    </p:animMotion>
                                  </p:childTnLst>
                                </p:cTn>
                              </p:par>
                              <p:par>
                                <p:cTn id="74" presetID="42" presetClass="path" presetSubtype="0" accel="50000" decel="50000" fill="hold" grpId="2" nodeType="withEffect">
                                  <p:stCondLst>
                                    <p:cond delay="0"/>
                                  </p:stCondLst>
                                  <p:iterate type="lt">
                                    <p:tmPct val="0"/>
                                  </p:iterate>
                                  <p:childTnLst>
                                    <p:animMotion origin="layout" path="M 2.77778E-6 1.48148E-6 L 2.77778E-6 -0.03009 " pathEditMode="relative" rAng="0" ptsTypes="AA">
                                      <p:cBhvr>
                                        <p:cTn id="75" dur="2000" fill="hold"/>
                                        <p:tgtEl>
                                          <p:spTgt spid="41"/>
                                        </p:tgtEl>
                                        <p:attrNameLst>
                                          <p:attrName>ppt_x</p:attrName>
                                          <p:attrName>ppt_y</p:attrName>
                                        </p:attrNameLst>
                                      </p:cBhvr>
                                      <p:rCtr x="0" y="-1505"/>
                                    </p:animMotion>
                                  </p:childTnLst>
                                </p:cTn>
                              </p:par>
                              <p:par>
                                <p:cTn id="76" presetID="0" presetClass="path" presetSubtype="0" accel="50000" decel="50000" fill="hold" grpId="2" nodeType="withEffect">
                                  <p:stCondLst>
                                    <p:cond delay="0"/>
                                  </p:stCondLst>
                                  <p:childTnLst>
                                    <p:animMotion origin="layout" path="M -1.11111E-6 -1.85185E-6 L 0.00122 -0.03032 " pathEditMode="relative" rAng="0" ptsTypes="AA">
                                      <p:cBhvr>
                                        <p:cTn id="77" dur="2000" fill="hold"/>
                                        <p:tgtEl>
                                          <p:spTgt spid="22"/>
                                        </p:tgtEl>
                                        <p:attrNameLst>
                                          <p:attrName>ppt_x</p:attrName>
                                          <p:attrName>ppt_y</p:attrName>
                                        </p:attrNameLst>
                                      </p:cBhvr>
                                      <p:rCtr x="52" y="-1528"/>
                                    </p:animMotion>
                                  </p:childTnLst>
                                </p:cTn>
                              </p:par>
                              <p:par>
                                <p:cTn id="78" presetID="0" presetClass="path" presetSubtype="0" accel="50000" decel="50000" fill="hold" grpId="1" nodeType="withEffect">
                                  <p:stCondLst>
                                    <p:cond delay="0"/>
                                  </p:stCondLst>
                                  <p:childTnLst>
                                    <p:animMotion origin="layout" path="M 0 0 L 0.00121 -0.0303 " pathEditMode="relative" ptsTypes="AA">
                                      <p:cBhvr>
                                        <p:cTn id="79" dur="2000" fill="hold"/>
                                        <p:tgtEl>
                                          <p:spTgt spid="26"/>
                                        </p:tgtEl>
                                        <p:attrNameLst>
                                          <p:attrName>ppt_x</p:attrName>
                                          <p:attrName>ppt_y</p:attrName>
                                        </p:attrNameLst>
                                      </p:cBhvr>
                                    </p:animMotion>
                                  </p:childTnLst>
                                </p:cTn>
                              </p:par>
                              <p:par>
                                <p:cTn id="80" presetID="0" presetClass="path" presetSubtype="0" accel="50000" decel="50000" fill="hold" grpId="0" nodeType="withEffect">
                                  <p:stCondLst>
                                    <p:cond delay="0"/>
                                  </p:stCondLst>
                                  <p:childTnLst>
                                    <p:animMotion origin="layout" path="M 2.77778E-6 1.48148E-6 L -0.03889 -0.02153 " pathEditMode="relative" rAng="0" ptsTypes="AA">
                                      <p:cBhvr>
                                        <p:cTn id="81" dur="2000" fill="hold"/>
                                        <p:tgtEl>
                                          <p:spTgt spid="27"/>
                                        </p:tgtEl>
                                        <p:attrNameLst>
                                          <p:attrName>ppt_x</p:attrName>
                                          <p:attrName>ppt_y</p:attrName>
                                        </p:attrNameLst>
                                      </p:cBhvr>
                                      <p:rCtr x="-1944" y="-1088"/>
                                    </p:animMotion>
                                  </p:childTnLst>
                                </p:cTn>
                              </p:par>
                              <p:par>
                                <p:cTn id="82" presetID="0" presetClass="path" presetSubtype="0" accel="50000" decel="50000" fill="hold" grpId="0" nodeType="withEffect">
                                  <p:stCondLst>
                                    <p:cond delay="0"/>
                                  </p:stCondLst>
                                  <p:childTnLst>
                                    <p:animMotion origin="layout" path="M -3.61111E-6 4.44444E-6 L -0.25208 -0.02107 " pathEditMode="relative" rAng="0" ptsTypes="AA">
                                      <p:cBhvr>
                                        <p:cTn id="83" dur="2000" fill="hold"/>
                                        <p:tgtEl>
                                          <p:spTgt spid="28"/>
                                        </p:tgtEl>
                                        <p:attrNameLst>
                                          <p:attrName>ppt_x</p:attrName>
                                          <p:attrName>ppt_y</p:attrName>
                                        </p:attrNameLst>
                                      </p:cBhvr>
                                      <p:rCtr x="-12604" y="-1065"/>
                                    </p:animMotion>
                                  </p:childTnLst>
                                </p:cTn>
                              </p:par>
                              <p:par>
                                <p:cTn id="84" presetID="0" presetClass="path" presetSubtype="0" accel="50000" decel="50000" fill="hold" grpId="0" nodeType="withEffect">
                                  <p:stCondLst>
                                    <p:cond delay="0"/>
                                  </p:stCondLst>
                                  <p:childTnLst>
                                    <p:animMotion origin="layout" path="M -1.38889E-6 4.81481E-6 L -0.00746 0.04953 " pathEditMode="relative" rAng="0" ptsTypes="AA">
                                      <p:cBhvr>
                                        <p:cTn id="85" dur="2000" fill="hold"/>
                                        <p:tgtEl>
                                          <p:spTgt spid="29"/>
                                        </p:tgtEl>
                                        <p:attrNameLst>
                                          <p:attrName>ppt_x</p:attrName>
                                          <p:attrName>ppt_y</p:attrName>
                                        </p:attrNameLst>
                                      </p:cBhvr>
                                      <p:rCtr x="-382" y="2477"/>
                                    </p:animMotion>
                                  </p:childTnLst>
                                </p:cTn>
                              </p:par>
                              <p:par>
                                <p:cTn id="86" presetID="0" presetClass="path" presetSubtype="0" accel="50000" decel="50000" fill="hold" grpId="0" nodeType="withEffect">
                                  <p:stCondLst>
                                    <p:cond delay="0"/>
                                  </p:stCondLst>
                                  <p:childTnLst>
                                    <p:animMotion origin="layout" path="M 2.5E-6 -1.85185E-6 L -0.19722 0.05625 " pathEditMode="relative" rAng="0" ptsTypes="AA">
                                      <p:cBhvr>
                                        <p:cTn id="87" dur="2000" fill="hold"/>
                                        <p:tgtEl>
                                          <p:spTgt spid="30"/>
                                        </p:tgtEl>
                                        <p:attrNameLst>
                                          <p:attrName>ppt_x</p:attrName>
                                          <p:attrName>ppt_y</p:attrName>
                                        </p:attrNameLst>
                                      </p:cBhvr>
                                      <p:rCtr x="-9861" y="2801"/>
                                    </p:animMotion>
                                  </p:childTnLst>
                                </p:cTn>
                              </p:par>
                              <p:par>
                                <p:cTn id="88" presetID="0" presetClass="path" presetSubtype="0" accel="50000" decel="50000" fill="hold" grpId="0" nodeType="withEffect">
                                  <p:stCondLst>
                                    <p:cond delay="0"/>
                                  </p:stCondLst>
                                  <p:childTnLst>
                                    <p:animMotion origin="layout" path="M -1.94444E-6 2.22045E-16 L -0.0592 0.12894 " pathEditMode="relative" rAng="0" ptsTypes="AA">
                                      <p:cBhvr>
                                        <p:cTn id="89" dur="2000" fill="hold"/>
                                        <p:tgtEl>
                                          <p:spTgt spid="32"/>
                                        </p:tgtEl>
                                        <p:attrNameLst>
                                          <p:attrName>ppt_x</p:attrName>
                                          <p:attrName>ppt_y</p:attrName>
                                        </p:attrNameLst>
                                      </p:cBhvr>
                                      <p:rCtr x="-2969" y="6435"/>
                                    </p:animMotion>
                                  </p:childTnLst>
                                </p:cTn>
                              </p:par>
                              <p:par>
                                <p:cTn id="90" presetID="0" presetClass="path" presetSubtype="0" accel="50000" decel="50000" fill="hold" grpId="0" nodeType="withEffect">
                                  <p:stCondLst>
                                    <p:cond delay="0"/>
                                  </p:stCondLst>
                                  <p:childTnLst>
                                    <p:animMotion origin="layout" path="M -3.61111E-6 4.81481E-6 L 0.18351 0.12893 " pathEditMode="relative" rAng="0" ptsTypes="AA">
                                      <p:cBhvr>
                                        <p:cTn id="91" dur="2000" fill="hold"/>
                                        <p:tgtEl>
                                          <p:spTgt spid="33"/>
                                        </p:tgtEl>
                                        <p:attrNameLst>
                                          <p:attrName>ppt_x</p:attrName>
                                          <p:attrName>ppt_y</p:attrName>
                                        </p:attrNameLst>
                                      </p:cBhvr>
                                      <p:rCtr x="9167" y="6435"/>
                                    </p:animMotion>
                                  </p:childTnLst>
                                </p:cTn>
                              </p:par>
                              <p:par>
                                <p:cTn id="92" presetID="0" presetClass="path" presetSubtype="0" accel="50000" decel="50000" fill="hold" grpId="1" nodeType="withEffect">
                                  <p:stCondLst>
                                    <p:cond delay="0"/>
                                  </p:stCondLst>
                                  <p:childTnLst>
                                    <p:animMotion origin="layout" path="M -1.11111E-6 0.00069 C 0.02292 0.00162 0.09028 0.00625 0.13785 0.00717 C 0.18524 0.00787 0.23663 0.00648 0.28455 0.00555 C 0.33247 0.00486 0.38351 0.00393 0.42622 0.00254 C 0.46875 0.00092 0.51146 -0.00047 0.53976 -0.00348 C 0.56806 -0.00672 0.58299 -0.00973 0.59601 -0.01598 C 0.60886 -0.02223 0.61302 -0.03611 0.61788 -0.04144 " pathEditMode="relative" rAng="0" ptsTypes="AAAAAAA">
                                      <p:cBhvr>
                                        <p:cTn id="93" dur="2000" fill="hold"/>
                                        <p:tgtEl>
                                          <p:spTgt spid="31"/>
                                        </p:tgtEl>
                                        <p:attrNameLst>
                                          <p:attrName>ppt_x</p:attrName>
                                          <p:attrName>ppt_y</p:attrName>
                                        </p:attrNameLst>
                                      </p:cBhvr>
                                      <p:rCtr x="30885" y="-1782"/>
                                    </p:animMotion>
                                  </p:childTnLst>
                                </p:cTn>
                              </p:par>
                              <p:par>
                                <p:cTn id="94" presetID="10" presetClass="exit" presetSubtype="0" fill="hold" grpId="2" nodeType="withEffect">
                                  <p:stCondLst>
                                    <p:cond delay="0"/>
                                  </p:stCondLst>
                                  <p:childTnLst>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childTnLst>
                          </p:cTn>
                        </p:par>
                        <p:par>
                          <p:cTn id="97" fill="hold">
                            <p:stCondLst>
                              <p:cond delay="2000"/>
                            </p:stCondLst>
                            <p:childTnLst>
                              <p:par>
                                <p:cTn id="98" presetID="3" presetClass="emph" presetSubtype="2" fill="hold" grpId="2" nodeType="afterEffect">
                                  <p:stCondLst>
                                    <p:cond delay="0"/>
                                  </p:stCondLst>
                                  <p:childTnLst>
                                    <p:animClr clrSpc="rgb" dir="cw">
                                      <p:cBhvr override="childStyle">
                                        <p:cTn id="99" dur="2000" fill="hold"/>
                                        <p:tgtEl>
                                          <p:spTgt spid="27"/>
                                        </p:tgtEl>
                                        <p:attrNameLst>
                                          <p:attrName>style.color</p:attrName>
                                        </p:attrNameLst>
                                      </p:cBhvr>
                                      <p:to>
                                        <a:srgbClr val="FF9900"/>
                                      </p:to>
                                    </p:animClr>
                                  </p:childTnLst>
                                </p:cTn>
                              </p:par>
                              <p:par>
                                <p:cTn id="100" presetID="3" presetClass="emph" presetSubtype="2" fill="hold" grpId="2" nodeType="withEffect">
                                  <p:stCondLst>
                                    <p:cond delay="0"/>
                                  </p:stCondLst>
                                  <p:childTnLst>
                                    <p:animClr clrSpc="rgb" dir="cw">
                                      <p:cBhvr override="childStyle">
                                        <p:cTn id="101" dur="2000" fill="hold"/>
                                        <p:tgtEl>
                                          <p:spTgt spid="28"/>
                                        </p:tgtEl>
                                        <p:attrNameLst>
                                          <p:attrName>style.color</p:attrName>
                                        </p:attrNameLst>
                                      </p:cBhvr>
                                      <p:to>
                                        <a:srgbClr val="FF9900"/>
                                      </p:to>
                                    </p:animClr>
                                  </p:childTnLst>
                                </p:cTn>
                              </p:par>
                              <p:par>
                                <p:cTn id="102" presetID="3" presetClass="emph" presetSubtype="2" fill="hold" grpId="2" nodeType="withEffect">
                                  <p:stCondLst>
                                    <p:cond delay="0"/>
                                  </p:stCondLst>
                                  <p:childTnLst>
                                    <p:animClr clrSpc="rgb" dir="cw">
                                      <p:cBhvr override="childStyle">
                                        <p:cTn id="103" dur="2000" fill="hold"/>
                                        <p:tgtEl>
                                          <p:spTgt spid="29"/>
                                        </p:tgtEl>
                                        <p:attrNameLst>
                                          <p:attrName>style.color</p:attrName>
                                        </p:attrNameLst>
                                      </p:cBhvr>
                                      <p:to>
                                        <a:srgbClr val="FF9900"/>
                                      </p:to>
                                    </p:animClr>
                                  </p:childTnLst>
                                </p:cTn>
                              </p:par>
                              <p:par>
                                <p:cTn id="104" presetID="3" presetClass="emph" presetSubtype="2" fill="hold" grpId="2" nodeType="withEffect">
                                  <p:stCondLst>
                                    <p:cond delay="0"/>
                                  </p:stCondLst>
                                  <p:childTnLst>
                                    <p:animClr clrSpc="rgb" dir="cw">
                                      <p:cBhvr override="childStyle">
                                        <p:cTn id="105" dur="2000" fill="hold"/>
                                        <p:tgtEl>
                                          <p:spTgt spid="30"/>
                                        </p:tgtEl>
                                        <p:attrNameLst>
                                          <p:attrName>style.color</p:attrName>
                                        </p:attrNameLst>
                                      </p:cBhvr>
                                      <p:to>
                                        <a:srgbClr val="FF9900"/>
                                      </p:to>
                                    </p:animClr>
                                  </p:childTnLst>
                                </p:cTn>
                              </p:par>
                              <p:par>
                                <p:cTn id="106" presetID="3" presetClass="emph" presetSubtype="2" fill="hold" grpId="2" nodeType="withEffect">
                                  <p:stCondLst>
                                    <p:cond delay="0"/>
                                  </p:stCondLst>
                                  <p:childTnLst>
                                    <p:animClr clrSpc="rgb" dir="cw">
                                      <p:cBhvr override="childStyle">
                                        <p:cTn id="107" dur="2000" fill="hold"/>
                                        <p:tgtEl>
                                          <p:spTgt spid="31"/>
                                        </p:tgtEl>
                                        <p:attrNameLst>
                                          <p:attrName>style.color</p:attrName>
                                        </p:attrNameLst>
                                      </p:cBhvr>
                                      <p:to>
                                        <a:srgbClr val="FF9900"/>
                                      </p:to>
                                    </p:animClr>
                                  </p:childTnLst>
                                </p:cTn>
                              </p:par>
                              <p:par>
                                <p:cTn id="108" presetID="3" presetClass="emph" presetSubtype="2" fill="hold" grpId="2" nodeType="withEffect">
                                  <p:stCondLst>
                                    <p:cond delay="0"/>
                                  </p:stCondLst>
                                  <p:childTnLst>
                                    <p:animClr clrSpc="rgb" dir="cw">
                                      <p:cBhvr override="childStyle">
                                        <p:cTn id="109" dur="2000" fill="hold"/>
                                        <p:tgtEl>
                                          <p:spTgt spid="32"/>
                                        </p:tgtEl>
                                        <p:attrNameLst>
                                          <p:attrName>style.color</p:attrName>
                                        </p:attrNameLst>
                                      </p:cBhvr>
                                      <p:to>
                                        <a:srgbClr val="FF9900"/>
                                      </p:to>
                                    </p:animClr>
                                  </p:childTnLst>
                                </p:cTn>
                              </p:par>
                              <p:par>
                                <p:cTn id="110" presetID="3" presetClass="emph" presetSubtype="2" fill="hold" grpId="2" nodeType="withEffect">
                                  <p:stCondLst>
                                    <p:cond delay="0"/>
                                  </p:stCondLst>
                                  <p:childTnLst>
                                    <p:animClr clrSpc="rgb" dir="cw">
                                      <p:cBhvr override="childStyle">
                                        <p:cTn id="111" dur="2000" fill="hold"/>
                                        <p:tgtEl>
                                          <p:spTgt spid="33"/>
                                        </p:tgtEl>
                                        <p:attrNameLst>
                                          <p:attrName>style.color</p:attrName>
                                        </p:attrNameLst>
                                      </p:cBhvr>
                                      <p:to>
                                        <a:srgbClr val="FF9900"/>
                                      </p:to>
                                    </p:animClr>
                                  </p:childTnLst>
                                </p:cTn>
                              </p:par>
                            </p:childTnLst>
                          </p:cTn>
                        </p:par>
                        <p:par>
                          <p:cTn id="112" fill="hold">
                            <p:stCondLst>
                              <p:cond delay="4000"/>
                            </p:stCondLst>
                            <p:childTnLst>
                              <p:par>
                                <p:cTn id="113" presetID="22" presetClass="entr" presetSubtype="8" fill="hold" grpId="0"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wipe(left)">
                                      <p:cBhvr>
                                        <p:cTn id="115" dur="500"/>
                                        <p:tgtEl>
                                          <p:spTgt spid="34"/>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35"/>
                                        </p:tgtEl>
                                        <p:attrNameLst>
                                          <p:attrName>style.visibility</p:attrName>
                                        </p:attrNameLst>
                                      </p:cBhvr>
                                      <p:to>
                                        <p:strVal val="visible"/>
                                      </p:to>
                                    </p:set>
                                    <p:animEffect transition="in" filter="wipe(up)">
                                      <p:cBhvr>
                                        <p:cTn id="120" dur="500"/>
                                        <p:tgtEl>
                                          <p:spTgt spid="35"/>
                                        </p:tgtEl>
                                      </p:cBhvr>
                                    </p:animEffect>
                                  </p:childTnLst>
                                </p:cTn>
                              </p:par>
                            </p:childTnLst>
                          </p:cTn>
                        </p:par>
                      </p:childTnLst>
                    </p:cTn>
                  </p:par>
                  <p:par>
                    <p:cTn id="121" fill="hold">
                      <p:stCondLst>
                        <p:cond delay="indefinite"/>
                      </p:stCondLst>
                      <p:childTnLst>
                        <p:par>
                          <p:cTn id="122" fill="hold">
                            <p:stCondLst>
                              <p:cond delay="0"/>
                            </p:stCondLst>
                            <p:childTnLst>
                              <p:par>
                                <p:cTn id="123" presetID="0" presetClass="entr" presetSubtype="0" fill="hold" grpId="0" nodeType="clickEffect">
                                  <p:stCondLst>
                                    <p:cond delay="0"/>
                                  </p:stCondLst>
                                  <p:childTnLst>
                                    <p:set>
                                      <p:cBhvr>
                                        <p:cTn id="124" dur="1" fill="hold">
                                          <p:stCondLst>
                                            <p:cond delay="0"/>
                                          </p:stCondLst>
                                        </p:cTn>
                                        <p:tgtEl>
                                          <p:spTgt spid="37"/>
                                        </p:tgtEl>
                                        <p:attrNameLst>
                                          <p:attrName>style.visibility</p:attrName>
                                        </p:attrNameLst>
                                      </p:cBhvr>
                                      <p:to>
                                        <p:strVal val="visible"/>
                                      </p:to>
                                    </p:set>
                                    <p:animEffect transition="in" filter="dissolve">
                                      <p:cBhvr>
                                        <p:cTn id="125" dur="500">
                                          <p:stCondLst>
                                            <p:cond delay="0"/>
                                          </p:stCondLst>
                                        </p:cTn>
                                        <p:tgtEl>
                                          <p:spTgt spid="37"/>
                                        </p:tgtEl>
                                      </p:cBhvr>
                                    </p:animEffect>
                                    <p:anim to="" calcmode="lin" valueType="num">
                                      <p:cBhvr>
                                        <p:cTn id="126" dur="500" fill="hold">
                                          <p:stCondLst>
                                            <p:cond delay="0"/>
                                          </p:stCondLst>
                                        </p:cTn>
                                        <p:tgtEl>
                                          <p:spTgt spid="37"/>
                                        </p:tgtEl>
                                        <p:attrNameLst>
                                          <p:attrName>ppt_w</p:attrName>
                                        </p:attrNameLst>
                                      </p:cBhvr>
                                      <p:tavLst>
                                        <p:tav tm="0">
                                          <p:val>
                                            <p:strVal val="#ppt_w*4"/>
                                          </p:val>
                                        </p:tav>
                                        <p:tav tm="100000">
                                          <p:val>
                                            <p:strVal val="#ppt_w"/>
                                          </p:val>
                                        </p:tav>
                                      </p:tavLst>
                                    </p:anim>
                                    <p:anim to="" calcmode="lin" valueType="num">
                                      <p:cBhvr>
                                        <p:cTn id="127" dur="500" fill="hold">
                                          <p:stCondLst>
                                            <p:cond delay="0"/>
                                          </p:stCondLst>
                                        </p:cTn>
                                        <p:tgtEl>
                                          <p:spTgt spid="37"/>
                                        </p:tgtEl>
                                        <p:attrNameLst>
                                          <p:attrName>ppt_h</p:attrName>
                                        </p:attrNameLst>
                                      </p:cBhvr>
                                      <p:tavLst>
                                        <p:tav tm="0">
                                          <p:val>
                                            <p:strVal val="#ppt_h*4"/>
                                          </p:val>
                                        </p:tav>
                                        <p:tav tm="100000">
                                          <p:val>
                                            <p:strVal val="#ppt_h"/>
                                          </p:val>
                                        </p:tav>
                                      </p:tavLst>
                                    </p:anim>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36"/>
                                        </p:tgtEl>
                                        <p:attrNameLst>
                                          <p:attrName>style.visibility</p:attrName>
                                        </p:attrNameLst>
                                      </p:cBhvr>
                                      <p:to>
                                        <p:strVal val="visible"/>
                                      </p:to>
                                    </p:set>
                                    <p:animEffect transition="in" filter="wipe(up)">
                                      <p:cBhvr>
                                        <p:cTn id="132" dur="500"/>
                                        <p:tgtEl>
                                          <p:spTgt spid="36"/>
                                        </p:tgtEl>
                                      </p:cBhvr>
                                    </p:animEffect>
                                  </p:childTnLst>
                                </p:cTn>
                              </p:par>
                            </p:childTnLst>
                          </p:cTn>
                        </p:par>
                      </p:childTnLst>
                    </p:cTn>
                  </p:par>
                  <p:par>
                    <p:cTn id="133" fill="hold">
                      <p:stCondLst>
                        <p:cond delay="indefinite"/>
                      </p:stCondLst>
                      <p:childTnLst>
                        <p:par>
                          <p:cTn id="134" fill="hold">
                            <p:stCondLst>
                              <p:cond delay="0"/>
                            </p:stCondLst>
                            <p:childTnLst>
                              <p:par>
                                <p:cTn id="135" presetID="23" presetClass="entr" presetSubtype="16" fill="hold" grpId="0" nodeType="clickEffect">
                                  <p:stCondLst>
                                    <p:cond delay="0"/>
                                  </p:stCondLst>
                                  <p:childTnLst>
                                    <p:set>
                                      <p:cBhvr>
                                        <p:cTn id="136" dur="1" fill="hold">
                                          <p:stCondLst>
                                            <p:cond delay="0"/>
                                          </p:stCondLst>
                                        </p:cTn>
                                        <p:tgtEl>
                                          <p:spTgt spid="38"/>
                                        </p:tgtEl>
                                        <p:attrNameLst>
                                          <p:attrName>style.visibility</p:attrName>
                                        </p:attrNameLst>
                                      </p:cBhvr>
                                      <p:to>
                                        <p:strVal val="visible"/>
                                      </p:to>
                                    </p:set>
                                    <p:anim calcmode="lin" valueType="num">
                                      <p:cBhvr>
                                        <p:cTn id="137" dur="500" fill="hold"/>
                                        <p:tgtEl>
                                          <p:spTgt spid="38"/>
                                        </p:tgtEl>
                                        <p:attrNameLst>
                                          <p:attrName>ppt_w</p:attrName>
                                        </p:attrNameLst>
                                      </p:cBhvr>
                                      <p:tavLst>
                                        <p:tav tm="0">
                                          <p:val>
                                            <p:fltVal val="0"/>
                                          </p:val>
                                        </p:tav>
                                        <p:tav tm="100000">
                                          <p:val>
                                            <p:strVal val="#ppt_w"/>
                                          </p:val>
                                        </p:tav>
                                      </p:tavLst>
                                    </p:anim>
                                    <p:anim calcmode="lin" valueType="num">
                                      <p:cBhvr>
                                        <p:cTn id="138"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23" presetClass="entr" presetSubtype="16" fill="hold" grpId="0" nodeType="clickEffect">
                                  <p:stCondLst>
                                    <p:cond delay="0"/>
                                  </p:stCondLst>
                                  <p:childTnLst>
                                    <p:set>
                                      <p:cBhvr>
                                        <p:cTn id="142" dur="1" fill="hold">
                                          <p:stCondLst>
                                            <p:cond delay="0"/>
                                          </p:stCondLst>
                                        </p:cTn>
                                        <p:tgtEl>
                                          <p:spTgt spid="39"/>
                                        </p:tgtEl>
                                        <p:attrNameLst>
                                          <p:attrName>style.visibility</p:attrName>
                                        </p:attrNameLst>
                                      </p:cBhvr>
                                      <p:to>
                                        <p:strVal val="visible"/>
                                      </p:to>
                                    </p:set>
                                    <p:anim calcmode="lin" valueType="num">
                                      <p:cBhvr>
                                        <p:cTn id="143" dur="500" fill="hold"/>
                                        <p:tgtEl>
                                          <p:spTgt spid="39"/>
                                        </p:tgtEl>
                                        <p:attrNameLst>
                                          <p:attrName>ppt_w</p:attrName>
                                        </p:attrNameLst>
                                      </p:cBhvr>
                                      <p:tavLst>
                                        <p:tav tm="0">
                                          <p:val>
                                            <p:fltVal val="0"/>
                                          </p:val>
                                        </p:tav>
                                        <p:tav tm="100000">
                                          <p:val>
                                            <p:strVal val="#ppt_w"/>
                                          </p:val>
                                        </p:tav>
                                      </p:tavLst>
                                    </p:anim>
                                    <p:anim calcmode="lin" valueType="num">
                                      <p:cBhvr>
                                        <p:cTn id="144" dur="5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2" grpId="2"/>
      <p:bldP spid="23" grpId="0"/>
      <p:bldP spid="24" grpId="0"/>
      <p:bldP spid="24" grpId="1"/>
      <p:bldP spid="24" grpId="2"/>
      <p:bldP spid="25" grpId="0"/>
      <p:bldP spid="25" grpId="1"/>
      <p:bldP spid="26" grpId="0"/>
      <p:bldP spid="26" grpId="1"/>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5" grpId="0"/>
      <p:bldP spid="36" grpId="0"/>
      <p:bldP spid="37" grpId="0"/>
      <p:bldP spid="38" grpId="0"/>
      <p:bldP spid="39" grpId="0"/>
      <p:bldP spid="40" grpId="0"/>
      <p:bldP spid="40" grpId="1"/>
      <p:bldP spid="41" grpId="0"/>
      <p:bldP spid="41" grpId="1"/>
      <p:bldP spid="41"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652C5E-34D3-446A-AECD-5A46E54CE3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341"/>
          <a:stretch/>
        </p:blipFill>
        <p:spPr>
          <a:xfrm>
            <a:off x="0" y="0"/>
            <a:ext cx="2264105" cy="1694080"/>
          </a:xfrm>
          <a:prstGeom prst="rect">
            <a:avLst/>
          </a:prstGeom>
        </p:spPr>
      </p:pic>
      <p:pic>
        <p:nvPicPr>
          <p:cNvPr id="3" name="Picture 10">
            <a:extLst>
              <a:ext uri="{FF2B5EF4-FFF2-40B4-BE49-F238E27FC236}">
                <a16:creationId xmlns:a16="http://schemas.microsoft.com/office/drawing/2014/main" id="{8D7603D9-BC7B-4B85-82EB-24AFBE3B47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01" r="10711"/>
          <a:stretch/>
        </p:blipFill>
        <p:spPr>
          <a:xfrm>
            <a:off x="2242159" y="0"/>
            <a:ext cx="2417523" cy="1691013"/>
          </a:xfrm>
          <a:prstGeom prst="rect">
            <a:avLst/>
          </a:prstGeom>
        </p:spPr>
      </p:pic>
      <p:pic>
        <p:nvPicPr>
          <p:cNvPr id="4" name="Picture 1">
            <a:extLst>
              <a:ext uri="{FF2B5EF4-FFF2-40B4-BE49-F238E27FC236}">
                <a16:creationId xmlns:a16="http://schemas.microsoft.com/office/drawing/2014/main" id="{DBD7E208-D10E-45F1-8CE7-17108941F3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9682" y="0"/>
            <a:ext cx="2250511" cy="1687884"/>
          </a:xfrm>
          <a:prstGeom prst="rect">
            <a:avLst/>
          </a:prstGeom>
        </p:spPr>
      </p:pic>
      <p:pic>
        <p:nvPicPr>
          <p:cNvPr id="5" name="Picture 1">
            <a:extLst>
              <a:ext uri="{FF2B5EF4-FFF2-40B4-BE49-F238E27FC236}">
                <a16:creationId xmlns:a16="http://schemas.microsoft.com/office/drawing/2014/main" id="{12A0DC31-F766-46AE-8480-A0F494D447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9315" y="-1"/>
            <a:ext cx="2254685" cy="1691013"/>
          </a:xfrm>
          <a:prstGeom prst="rect">
            <a:avLst/>
          </a:prstGeom>
          <a:scene3d>
            <a:camera prst="orthographicFront"/>
            <a:lightRig rig="threePt" dir="t"/>
          </a:scene3d>
          <a:sp3d prstMaterial="dkEdge"/>
        </p:spPr>
      </p:pic>
      <p:pic>
        <p:nvPicPr>
          <p:cNvPr id="6" name="Picture 2">
            <a:extLst>
              <a:ext uri="{FF2B5EF4-FFF2-40B4-BE49-F238E27FC236}">
                <a16:creationId xmlns:a16="http://schemas.microsoft.com/office/drawing/2014/main" id="{DE6F8989-6D5C-44C8-9CE2-2F60BB58AB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1184"/>
          <a:stretch/>
        </p:blipFill>
        <p:spPr>
          <a:xfrm>
            <a:off x="0" y="1691012"/>
            <a:ext cx="1803750" cy="1326032"/>
          </a:xfrm>
          <a:prstGeom prst="rect">
            <a:avLst/>
          </a:prstGeom>
        </p:spPr>
      </p:pic>
      <p:pic>
        <p:nvPicPr>
          <p:cNvPr id="7" name="Picture 1">
            <a:extLst>
              <a:ext uri="{FF2B5EF4-FFF2-40B4-BE49-F238E27FC236}">
                <a16:creationId xmlns:a16="http://schemas.microsoft.com/office/drawing/2014/main" id="{2DC33F35-6862-4EB7-BF24-EA67F4502B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9570" y="1694143"/>
            <a:ext cx="1799574" cy="1349681"/>
          </a:xfrm>
          <a:prstGeom prst="rect">
            <a:avLst/>
          </a:prstGeom>
        </p:spPr>
      </p:pic>
      <p:pic>
        <p:nvPicPr>
          <p:cNvPr id="8" name="Picture 1">
            <a:extLst>
              <a:ext uri="{FF2B5EF4-FFF2-40B4-BE49-F238E27FC236}">
                <a16:creationId xmlns:a16="http://schemas.microsoft.com/office/drawing/2014/main" id="{D12A51E5-D11B-4BA3-8ACC-4925165F986E}"/>
              </a:ext>
            </a:extLst>
          </p:cNvPr>
          <p:cNvPicPr>
            <a:picLocks noChangeAspect="1"/>
          </p:cNvPicPr>
          <p:nvPr/>
        </p:nvPicPr>
        <p:blipFill rotWithShape="1">
          <a:blip r:embed="rId8">
            <a:extLst>
              <a:ext uri="{28A0092B-C50C-407E-A947-70E740481C1C}">
                <a14:useLocalDpi xmlns:a14="http://schemas.microsoft.com/office/drawing/2010/main" val="0"/>
              </a:ext>
            </a:extLst>
          </a:blip>
          <a:srcRect l="2972" r="7861"/>
          <a:stretch/>
        </p:blipFill>
        <p:spPr>
          <a:xfrm>
            <a:off x="3594970" y="1678487"/>
            <a:ext cx="1891433" cy="1345702"/>
          </a:xfrm>
          <a:prstGeom prst="rect">
            <a:avLst/>
          </a:prstGeom>
        </p:spPr>
      </p:pic>
      <p:pic>
        <p:nvPicPr>
          <p:cNvPr id="9" name="Picture 1">
            <a:extLst>
              <a:ext uri="{FF2B5EF4-FFF2-40B4-BE49-F238E27FC236}">
                <a16:creationId xmlns:a16="http://schemas.microsoft.com/office/drawing/2014/main" id="{AC0F6F2C-AE8C-4229-A142-FD697583FD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02671" y="1675353"/>
            <a:ext cx="1841329" cy="1346453"/>
          </a:xfrm>
          <a:prstGeom prst="rect">
            <a:avLst/>
          </a:prstGeom>
        </p:spPr>
      </p:pic>
      <p:pic>
        <p:nvPicPr>
          <p:cNvPr id="10" name="Picture 1">
            <a:extLst>
              <a:ext uri="{FF2B5EF4-FFF2-40B4-BE49-F238E27FC236}">
                <a16:creationId xmlns:a16="http://schemas.microsoft.com/office/drawing/2014/main" id="{9527AA7C-3947-4A9C-98EF-32EDF58A74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82224" y="1678486"/>
            <a:ext cx="1820451" cy="1345702"/>
          </a:xfrm>
          <a:prstGeom prst="rect">
            <a:avLst/>
          </a:prstGeom>
        </p:spPr>
      </p:pic>
      <p:pic>
        <p:nvPicPr>
          <p:cNvPr id="11" name="Picture 1">
            <a:extLst>
              <a:ext uri="{FF2B5EF4-FFF2-40B4-BE49-F238E27FC236}">
                <a16:creationId xmlns:a16="http://schemas.microsoft.com/office/drawing/2014/main" id="{AFE5A483-AAA3-46EF-9D62-E6D3F7022599}"/>
              </a:ext>
            </a:extLst>
          </p:cNvPr>
          <p:cNvPicPr>
            <a:picLocks noChangeAspect="1"/>
          </p:cNvPicPr>
          <p:nvPr/>
        </p:nvPicPr>
        <p:blipFill rotWithShape="1">
          <a:blip r:embed="rId11">
            <a:extLst>
              <a:ext uri="{28A0092B-C50C-407E-A947-70E740481C1C}">
                <a14:useLocalDpi xmlns:a14="http://schemas.microsoft.com/office/drawing/2010/main" val="0"/>
              </a:ext>
            </a:extLst>
          </a:blip>
          <a:srcRect r="11076"/>
          <a:stretch/>
        </p:blipFill>
        <p:spPr>
          <a:xfrm>
            <a:off x="0" y="3009900"/>
            <a:ext cx="1833836" cy="1411788"/>
          </a:xfrm>
          <a:prstGeom prst="rect">
            <a:avLst/>
          </a:prstGeom>
        </p:spPr>
      </p:pic>
      <p:pic>
        <p:nvPicPr>
          <p:cNvPr id="12" name="Picture 1">
            <a:extLst>
              <a:ext uri="{FF2B5EF4-FFF2-40B4-BE49-F238E27FC236}">
                <a16:creationId xmlns:a16="http://schemas.microsoft.com/office/drawing/2014/main" id="{75054F09-0B85-467D-85A7-B8277B1333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32975" y="3012509"/>
            <a:ext cx="1893681" cy="1415441"/>
          </a:xfrm>
          <a:prstGeom prst="rect">
            <a:avLst/>
          </a:prstGeom>
        </p:spPr>
      </p:pic>
      <p:pic>
        <p:nvPicPr>
          <p:cNvPr id="13" name="Picture 1">
            <a:extLst>
              <a:ext uri="{FF2B5EF4-FFF2-40B4-BE49-F238E27FC236}">
                <a16:creationId xmlns:a16="http://schemas.microsoft.com/office/drawing/2014/main" id="{5B3283B6-AB87-4036-9FF3-69FE57A5C2B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24405" y="3012281"/>
            <a:ext cx="1840575" cy="1409407"/>
          </a:xfrm>
          <a:prstGeom prst="rect">
            <a:avLst/>
          </a:prstGeom>
        </p:spPr>
      </p:pic>
      <p:pic>
        <p:nvPicPr>
          <p:cNvPr id="14" name="Picture 1">
            <a:extLst>
              <a:ext uri="{FF2B5EF4-FFF2-40B4-BE49-F238E27FC236}">
                <a16:creationId xmlns:a16="http://schemas.microsoft.com/office/drawing/2014/main" id="{8417953D-7172-451E-B032-7B1E244A80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98544" y="3019424"/>
            <a:ext cx="1745456" cy="1402263"/>
          </a:xfrm>
          <a:prstGeom prst="rect">
            <a:avLst/>
          </a:prstGeom>
        </p:spPr>
      </p:pic>
      <p:pic>
        <p:nvPicPr>
          <p:cNvPr id="15" name="Picture 1">
            <a:extLst>
              <a:ext uri="{FF2B5EF4-FFF2-40B4-BE49-F238E27FC236}">
                <a16:creationId xmlns:a16="http://schemas.microsoft.com/office/drawing/2014/main" id="{1EE0CFE0-BEFD-46BA-9B51-8D3A91B3E81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09579" y="4421688"/>
            <a:ext cx="2922316" cy="2436312"/>
          </a:xfrm>
          <a:prstGeom prst="rect">
            <a:avLst/>
          </a:prstGeom>
        </p:spPr>
      </p:pic>
      <p:pic>
        <p:nvPicPr>
          <p:cNvPr id="16" name="Picture 1">
            <a:extLst>
              <a:ext uri="{FF2B5EF4-FFF2-40B4-BE49-F238E27FC236}">
                <a16:creationId xmlns:a16="http://schemas.microsoft.com/office/drawing/2014/main" id="{FE509BB8-3F70-4557-A920-C02087D9EF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5624133"/>
            <a:ext cx="1653436" cy="1233868"/>
          </a:xfrm>
          <a:prstGeom prst="rect">
            <a:avLst/>
          </a:prstGeom>
        </p:spPr>
      </p:pic>
      <p:pic>
        <p:nvPicPr>
          <p:cNvPr id="17" name="Picture 1">
            <a:extLst>
              <a:ext uri="{FF2B5EF4-FFF2-40B4-BE49-F238E27FC236}">
                <a16:creationId xmlns:a16="http://schemas.microsoft.com/office/drawing/2014/main" id="{E9715174-4797-4085-A8CF-4F0D87F9AE1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4421686"/>
            <a:ext cx="1670139" cy="1215026"/>
          </a:xfrm>
          <a:prstGeom prst="rect">
            <a:avLst/>
          </a:prstGeom>
        </p:spPr>
      </p:pic>
      <p:pic>
        <p:nvPicPr>
          <p:cNvPr id="18" name="Picture 1">
            <a:extLst>
              <a:ext uri="{FF2B5EF4-FFF2-40B4-BE49-F238E27FC236}">
                <a16:creationId xmlns:a16="http://schemas.microsoft.com/office/drawing/2014/main" id="{947D6370-7ED6-4830-B3F2-75B5BCB3763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65732" y="3014663"/>
            <a:ext cx="1837150" cy="1407024"/>
          </a:xfrm>
          <a:prstGeom prst="rect">
            <a:avLst/>
          </a:prstGeom>
        </p:spPr>
      </p:pic>
      <p:pic>
        <p:nvPicPr>
          <p:cNvPr id="19" name="Picture 1">
            <a:extLst>
              <a:ext uri="{FF2B5EF4-FFF2-40B4-BE49-F238E27FC236}">
                <a16:creationId xmlns:a16="http://schemas.microsoft.com/office/drawing/2014/main" id="{DFC1DECB-85D2-427D-BF24-E9DEEEC3A99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23965" y="4419600"/>
            <a:ext cx="1620035" cy="1229638"/>
          </a:xfrm>
          <a:prstGeom prst="rect">
            <a:avLst/>
          </a:prstGeom>
        </p:spPr>
      </p:pic>
      <p:pic>
        <p:nvPicPr>
          <p:cNvPr id="20" name="Picture 1">
            <a:extLst>
              <a:ext uri="{FF2B5EF4-FFF2-40B4-BE49-F238E27FC236}">
                <a16:creationId xmlns:a16="http://schemas.microsoft.com/office/drawing/2014/main" id="{594F0400-670E-4DFB-B61C-F83E04AC191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24750" y="5636712"/>
            <a:ext cx="1619250" cy="1221288"/>
          </a:xfrm>
          <a:prstGeom prst="rect">
            <a:avLst/>
          </a:prstGeom>
        </p:spPr>
      </p:pic>
      <p:pic>
        <p:nvPicPr>
          <p:cNvPr id="21" name="Picture 1">
            <a:extLst>
              <a:ext uri="{FF2B5EF4-FFF2-40B4-BE49-F238E27FC236}">
                <a16:creationId xmlns:a16="http://schemas.microsoft.com/office/drawing/2014/main" id="{43DB4BB8-ACE4-4C87-94E7-050B9C3F311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53436" y="4421688"/>
            <a:ext cx="2972844" cy="2436312"/>
          </a:xfrm>
          <a:prstGeom prst="rect">
            <a:avLst/>
          </a:prstGeom>
        </p:spPr>
      </p:pic>
    </p:spTree>
    <p:extLst>
      <p:ext uri="{BB962C8B-B14F-4D97-AF65-F5344CB8AC3E}">
        <p14:creationId xmlns:p14="http://schemas.microsoft.com/office/powerpoint/2010/main" val="3126752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word is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entirety of Your word is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LORD is near to all who call upon Him in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are called to worship in spirit and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serve Him in sincerity and in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truth shall make you free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desires truth in our inward parts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Grace and truth came through Jesus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Christ of the Father is full of grace and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is the way, the truth, and the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Spirit is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Spirit of truth has guided us into all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cannot lie</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39135">
            <a:off x="-192577" y="62553"/>
            <a:ext cx="9220200" cy="585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spc="50" dirty="0">
                <a:ln w="3175">
                  <a:noFill/>
                </a:ln>
                <a:blipFill>
                  <a:blip r:embed="rId4"/>
                  <a:stretch>
                    <a:fillRect/>
                  </a:stretch>
                </a:blipFill>
                <a:effectLst>
                  <a:glow rad="50800">
                    <a:schemeClr val="tx1">
                      <a:alpha val="80000"/>
                    </a:schemeClr>
                  </a:glow>
                  <a:outerShdw blurRad="76200" dist="50800" dir="5400000" algn="tl" rotWithShape="0">
                    <a:srgbClr val="000000">
                      <a:alpha val="65000"/>
                    </a:srgbClr>
                  </a:outerShdw>
                </a:effectLst>
                <a:latin typeface="Calibri" panose="020F0502020204030204" pitchFamily="34" charset="0"/>
              </a:rPr>
              <a:t>Truth </a:t>
            </a:r>
          </a:p>
          <a:p>
            <a:pPr algn="ctr"/>
            <a:r>
              <a:rPr lang="en-US" sz="11500" b="1" spc="50" dirty="0">
                <a:ln w="3175">
                  <a:noFill/>
                </a:ln>
                <a:blipFill>
                  <a:blip r:embed="rId4"/>
                  <a:stretch>
                    <a:fillRect/>
                  </a:stretch>
                </a:blipFill>
                <a:effectLst>
                  <a:glow rad="50800">
                    <a:schemeClr val="tx1">
                      <a:alpha val="80000"/>
                    </a:schemeClr>
                  </a:glow>
                  <a:outerShdw blurRad="76200" dist="50800" dir="5400000" algn="tl" rotWithShape="0">
                    <a:srgbClr val="000000">
                      <a:alpha val="65000"/>
                    </a:srgbClr>
                  </a:outerShdw>
                </a:effectLst>
                <a:latin typeface="Calibri" panose="020F0502020204030204" pitchFamily="34" charset="0"/>
              </a:rPr>
              <a:t>unlocks the </a:t>
            </a:r>
          </a:p>
          <a:p>
            <a:pPr algn="ctr"/>
            <a:r>
              <a:rPr lang="en-US" sz="11500" b="1" spc="50" dirty="0">
                <a:ln w="3175">
                  <a:noFill/>
                </a:ln>
                <a:blipFill>
                  <a:blip r:embed="rId4"/>
                  <a:stretch>
                    <a:fillRect/>
                  </a:stretch>
                </a:blipFill>
                <a:effectLst>
                  <a:glow rad="50800">
                    <a:schemeClr val="tx1">
                      <a:alpha val="80000"/>
                    </a:schemeClr>
                  </a:glow>
                  <a:outerShdw blurRad="76200" dist="50800" dir="5400000" algn="tl" rotWithShape="0">
                    <a:srgbClr val="000000">
                      <a:alpha val="65000"/>
                    </a:srgbClr>
                  </a:outerShdw>
                </a:effectLst>
                <a:latin typeface="Calibri" panose="020F0502020204030204" pitchFamily="34" charset="0"/>
              </a:rPr>
              <a:t>keys of Spirit</a:t>
            </a:r>
          </a:p>
        </p:txBody>
      </p:sp>
    </p:spTree>
    <p:extLst>
      <p:ext uri="{BB962C8B-B14F-4D97-AF65-F5344CB8AC3E}">
        <p14:creationId xmlns:p14="http://schemas.microsoft.com/office/powerpoint/2010/main" val="654448882"/>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25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500">
                                          <p:stCondLst>
                                            <p:cond delay="0"/>
                                          </p:stCondLst>
                                        </p:cTn>
                                        <p:tgtEl>
                                          <p:spTgt spid="5"/>
                                        </p:tgtEl>
                                      </p:cBhvr>
                                    </p:animEffect>
                                    <p:anim to="" calcmode="lin" valueType="num">
                                      <p:cBhvr>
                                        <p:cTn id="100" dur="1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36" fill="hold">
                      <p:stCondLst>
                        <p:cond delay="indefinite"/>
                      </p:stCondLst>
                      <p:childTnLst>
                        <p:par>
                          <p:cTn id="137" fill="hold">
                            <p:stCondLst>
                              <p:cond delay="0"/>
                            </p:stCondLst>
                            <p:childTnLst>
                              <p:par>
                                <p:cTn id="138" presetID="23" presetClass="exit" presetSubtype="32" fill="hold" nodeType="clickEffect">
                                  <p:stCondLst>
                                    <p:cond delay="0"/>
                                  </p:stCondLst>
                                  <p:childTnLst>
                                    <p:anim calcmode="lin" valueType="num">
                                      <p:cBhvr>
                                        <p:cTn id="139" dur="1750"/>
                                        <p:tgtEl>
                                          <p:spTgt spid="4">
                                            <p:txEl>
                                              <p:pRg st="0" end="0"/>
                                            </p:txEl>
                                          </p:spTgt>
                                        </p:tgtEl>
                                        <p:attrNameLst>
                                          <p:attrName>ppt_w</p:attrName>
                                        </p:attrNameLst>
                                      </p:cBhvr>
                                      <p:tavLst>
                                        <p:tav tm="0">
                                          <p:val>
                                            <p:strVal val="ppt_w"/>
                                          </p:val>
                                        </p:tav>
                                        <p:tav tm="100000">
                                          <p:val>
                                            <p:fltVal val="0"/>
                                          </p:val>
                                        </p:tav>
                                      </p:tavLst>
                                    </p:anim>
                                    <p:anim calcmode="lin" valueType="num">
                                      <p:cBhvr>
                                        <p:cTn id="140" dur="1750"/>
                                        <p:tgtEl>
                                          <p:spTgt spid="4">
                                            <p:txEl>
                                              <p:pRg st="0" end="0"/>
                                            </p:txEl>
                                          </p:spTgt>
                                        </p:tgtEl>
                                        <p:attrNameLst>
                                          <p:attrName>ppt_h</p:attrName>
                                        </p:attrNameLst>
                                      </p:cBhvr>
                                      <p:tavLst>
                                        <p:tav tm="0">
                                          <p:val>
                                            <p:strVal val="ppt_h"/>
                                          </p:val>
                                        </p:tav>
                                        <p:tav tm="100000">
                                          <p:val>
                                            <p:fltVal val="0"/>
                                          </p:val>
                                        </p:tav>
                                      </p:tavLst>
                                    </p:anim>
                                    <p:set>
                                      <p:cBhvr>
                                        <p:cTn id="141" dur="1" fill="hold">
                                          <p:stCondLst>
                                            <p:cond delay="1749"/>
                                          </p:stCondLst>
                                        </p:cTn>
                                        <p:tgtEl>
                                          <p:spTgt spid="4">
                                            <p:txEl>
                                              <p:pRg st="0" end="0"/>
                                            </p:txEl>
                                          </p:spTgt>
                                        </p:tgtEl>
                                        <p:attrNameLst>
                                          <p:attrName>style.visibility</p:attrName>
                                        </p:attrNameLst>
                                      </p:cBhvr>
                                      <p:to>
                                        <p:strVal val="hidden"/>
                                      </p:to>
                                    </p:set>
                                  </p:childTnLst>
                                </p:cTn>
                              </p:par>
                              <p:par>
                                <p:cTn id="142" presetID="23" presetClass="exit" presetSubtype="32" fill="hold" nodeType="withEffect">
                                  <p:stCondLst>
                                    <p:cond delay="0"/>
                                  </p:stCondLst>
                                  <p:childTnLst>
                                    <p:anim calcmode="lin" valueType="num">
                                      <p:cBhvr>
                                        <p:cTn id="143" dur="1750"/>
                                        <p:tgtEl>
                                          <p:spTgt spid="4">
                                            <p:txEl>
                                              <p:pRg st="1" end="1"/>
                                            </p:txEl>
                                          </p:spTgt>
                                        </p:tgtEl>
                                        <p:attrNameLst>
                                          <p:attrName>ppt_w</p:attrName>
                                        </p:attrNameLst>
                                      </p:cBhvr>
                                      <p:tavLst>
                                        <p:tav tm="0">
                                          <p:val>
                                            <p:strVal val="ppt_w"/>
                                          </p:val>
                                        </p:tav>
                                        <p:tav tm="100000">
                                          <p:val>
                                            <p:fltVal val="0"/>
                                          </p:val>
                                        </p:tav>
                                      </p:tavLst>
                                    </p:anim>
                                    <p:anim calcmode="lin" valueType="num">
                                      <p:cBhvr>
                                        <p:cTn id="144" dur="1750"/>
                                        <p:tgtEl>
                                          <p:spTgt spid="4">
                                            <p:txEl>
                                              <p:pRg st="1" end="1"/>
                                            </p:txEl>
                                          </p:spTgt>
                                        </p:tgtEl>
                                        <p:attrNameLst>
                                          <p:attrName>ppt_h</p:attrName>
                                        </p:attrNameLst>
                                      </p:cBhvr>
                                      <p:tavLst>
                                        <p:tav tm="0">
                                          <p:val>
                                            <p:strVal val="ppt_h"/>
                                          </p:val>
                                        </p:tav>
                                        <p:tav tm="100000">
                                          <p:val>
                                            <p:fltVal val="0"/>
                                          </p:val>
                                        </p:tav>
                                      </p:tavLst>
                                    </p:anim>
                                    <p:set>
                                      <p:cBhvr>
                                        <p:cTn id="145" dur="1" fill="hold">
                                          <p:stCondLst>
                                            <p:cond delay="1749"/>
                                          </p:stCondLst>
                                        </p:cTn>
                                        <p:tgtEl>
                                          <p:spTgt spid="4">
                                            <p:txEl>
                                              <p:pRg st="1" end="1"/>
                                            </p:txEl>
                                          </p:spTgt>
                                        </p:tgtEl>
                                        <p:attrNameLst>
                                          <p:attrName>style.visibility</p:attrName>
                                        </p:attrNameLst>
                                      </p:cBhvr>
                                      <p:to>
                                        <p:strVal val="hidden"/>
                                      </p:to>
                                    </p:set>
                                  </p:childTnLst>
                                </p:cTn>
                              </p:par>
                              <p:par>
                                <p:cTn id="146" presetID="23" presetClass="exit" presetSubtype="32" fill="hold" nodeType="withEffect">
                                  <p:stCondLst>
                                    <p:cond delay="0"/>
                                  </p:stCondLst>
                                  <p:childTnLst>
                                    <p:anim calcmode="lin" valueType="num">
                                      <p:cBhvr>
                                        <p:cTn id="147" dur="1750"/>
                                        <p:tgtEl>
                                          <p:spTgt spid="4">
                                            <p:txEl>
                                              <p:pRg st="2" end="2"/>
                                            </p:txEl>
                                          </p:spTgt>
                                        </p:tgtEl>
                                        <p:attrNameLst>
                                          <p:attrName>ppt_w</p:attrName>
                                        </p:attrNameLst>
                                      </p:cBhvr>
                                      <p:tavLst>
                                        <p:tav tm="0">
                                          <p:val>
                                            <p:strVal val="ppt_w"/>
                                          </p:val>
                                        </p:tav>
                                        <p:tav tm="100000">
                                          <p:val>
                                            <p:fltVal val="0"/>
                                          </p:val>
                                        </p:tav>
                                      </p:tavLst>
                                    </p:anim>
                                    <p:anim calcmode="lin" valueType="num">
                                      <p:cBhvr>
                                        <p:cTn id="148" dur="1750"/>
                                        <p:tgtEl>
                                          <p:spTgt spid="4">
                                            <p:txEl>
                                              <p:pRg st="2" end="2"/>
                                            </p:txEl>
                                          </p:spTgt>
                                        </p:tgtEl>
                                        <p:attrNameLst>
                                          <p:attrName>ppt_h</p:attrName>
                                        </p:attrNameLst>
                                      </p:cBhvr>
                                      <p:tavLst>
                                        <p:tav tm="0">
                                          <p:val>
                                            <p:strVal val="ppt_h"/>
                                          </p:val>
                                        </p:tav>
                                        <p:tav tm="100000">
                                          <p:val>
                                            <p:fltVal val="0"/>
                                          </p:val>
                                        </p:tav>
                                      </p:tavLst>
                                    </p:anim>
                                    <p:set>
                                      <p:cBhvr>
                                        <p:cTn id="149" dur="1" fill="hold">
                                          <p:stCondLst>
                                            <p:cond delay="1749"/>
                                          </p:stCondLst>
                                        </p:cTn>
                                        <p:tgtEl>
                                          <p:spTgt spid="4">
                                            <p:txEl>
                                              <p:pRg st="2" end="2"/>
                                            </p:txEl>
                                          </p:spTgt>
                                        </p:tgtEl>
                                        <p:attrNameLst>
                                          <p:attrName>style.visibility</p:attrName>
                                        </p:attrNameLst>
                                      </p:cBhvr>
                                      <p:to>
                                        <p:strVal val="hidden"/>
                                      </p:to>
                                    </p:set>
                                  </p:childTnLst>
                                </p:cTn>
                              </p:par>
                              <p:par>
                                <p:cTn id="150" presetID="23" presetClass="exit" presetSubtype="32" fill="hold" nodeType="withEffect">
                                  <p:stCondLst>
                                    <p:cond delay="0"/>
                                  </p:stCondLst>
                                  <p:childTnLst>
                                    <p:anim calcmode="lin" valueType="num">
                                      <p:cBhvr>
                                        <p:cTn id="151" dur="1750"/>
                                        <p:tgtEl>
                                          <p:spTgt spid="4">
                                            <p:txEl>
                                              <p:pRg st="3" end="3"/>
                                            </p:txEl>
                                          </p:spTgt>
                                        </p:tgtEl>
                                        <p:attrNameLst>
                                          <p:attrName>ppt_w</p:attrName>
                                        </p:attrNameLst>
                                      </p:cBhvr>
                                      <p:tavLst>
                                        <p:tav tm="0">
                                          <p:val>
                                            <p:strVal val="ppt_w"/>
                                          </p:val>
                                        </p:tav>
                                        <p:tav tm="100000">
                                          <p:val>
                                            <p:fltVal val="0"/>
                                          </p:val>
                                        </p:tav>
                                      </p:tavLst>
                                    </p:anim>
                                    <p:anim calcmode="lin" valueType="num">
                                      <p:cBhvr>
                                        <p:cTn id="152" dur="1750"/>
                                        <p:tgtEl>
                                          <p:spTgt spid="4">
                                            <p:txEl>
                                              <p:pRg st="3" end="3"/>
                                            </p:txEl>
                                          </p:spTgt>
                                        </p:tgtEl>
                                        <p:attrNameLst>
                                          <p:attrName>ppt_h</p:attrName>
                                        </p:attrNameLst>
                                      </p:cBhvr>
                                      <p:tavLst>
                                        <p:tav tm="0">
                                          <p:val>
                                            <p:strVal val="ppt_h"/>
                                          </p:val>
                                        </p:tav>
                                        <p:tav tm="100000">
                                          <p:val>
                                            <p:fltVal val="0"/>
                                          </p:val>
                                        </p:tav>
                                      </p:tavLst>
                                    </p:anim>
                                    <p:set>
                                      <p:cBhvr>
                                        <p:cTn id="153" dur="1" fill="hold">
                                          <p:stCondLst>
                                            <p:cond delay="1749"/>
                                          </p:stCondLst>
                                        </p:cTn>
                                        <p:tgtEl>
                                          <p:spTgt spid="4">
                                            <p:txEl>
                                              <p:pRg st="3" end="3"/>
                                            </p:txEl>
                                          </p:spTgt>
                                        </p:tgtEl>
                                        <p:attrNameLst>
                                          <p:attrName>style.visibility</p:attrName>
                                        </p:attrNameLst>
                                      </p:cBhvr>
                                      <p:to>
                                        <p:strVal val="hidden"/>
                                      </p:to>
                                    </p:set>
                                  </p:childTnLst>
                                </p:cTn>
                              </p:par>
                              <p:par>
                                <p:cTn id="154" presetID="23" presetClass="exit" presetSubtype="32" fill="hold" nodeType="withEffect">
                                  <p:stCondLst>
                                    <p:cond delay="0"/>
                                  </p:stCondLst>
                                  <p:childTnLst>
                                    <p:anim calcmode="lin" valueType="num">
                                      <p:cBhvr>
                                        <p:cTn id="155" dur="1750"/>
                                        <p:tgtEl>
                                          <p:spTgt spid="4">
                                            <p:txEl>
                                              <p:pRg st="4" end="4"/>
                                            </p:txEl>
                                          </p:spTgt>
                                        </p:tgtEl>
                                        <p:attrNameLst>
                                          <p:attrName>ppt_w</p:attrName>
                                        </p:attrNameLst>
                                      </p:cBhvr>
                                      <p:tavLst>
                                        <p:tav tm="0">
                                          <p:val>
                                            <p:strVal val="ppt_w"/>
                                          </p:val>
                                        </p:tav>
                                        <p:tav tm="100000">
                                          <p:val>
                                            <p:fltVal val="0"/>
                                          </p:val>
                                        </p:tav>
                                      </p:tavLst>
                                    </p:anim>
                                    <p:anim calcmode="lin" valueType="num">
                                      <p:cBhvr>
                                        <p:cTn id="156" dur="1750"/>
                                        <p:tgtEl>
                                          <p:spTgt spid="4">
                                            <p:txEl>
                                              <p:pRg st="4" end="4"/>
                                            </p:txEl>
                                          </p:spTgt>
                                        </p:tgtEl>
                                        <p:attrNameLst>
                                          <p:attrName>ppt_h</p:attrName>
                                        </p:attrNameLst>
                                      </p:cBhvr>
                                      <p:tavLst>
                                        <p:tav tm="0">
                                          <p:val>
                                            <p:strVal val="ppt_h"/>
                                          </p:val>
                                        </p:tav>
                                        <p:tav tm="100000">
                                          <p:val>
                                            <p:fltVal val="0"/>
                                          </p:val>
                                        </p:tav>
                                      </p:tavLst>
                                    </p:anim>
                                    <p:set>
                                      <p:cBhvr>
                                        <p:cTn id="157" dur="1" fill="hold">
                                          <p:stCondLst>
                                            <p:cond delay="1749"/>
                                          </p:stCondLst>
                                        </p:cTn>
                                        <p:tgtEl>
                                          <p:spTgt spid="4">
                                            <p:txEl>
                                              <p:pRg st="4" end="4"/>
                                            </p:txEl>
                                          </p:spTgt>
                                        </p:tgtEl>
                                        <p:attrNameLst>
                                          <p:attrName>style.visibility</p:attrName>
                                        </p:attrNameLst>
                                      </p:cBhvr>
                                      <p:to>
                                        <p:strVal val="hidden"/>
                                      </p:to>
                                    </p:set>
                                  </p:childTnLst>
                                </p:cTn>
                              </p:par>
                              <p:par>
                                <p:cTn id="158" presetID="23" presetClass="exit" presetSubtype="32" fill="hold" nodeType="withEffect">
                                  <p:stCondLst>
                                    <p:cond delay="0"/>
                                  </p:stCondLst>
                                  <p:childTnLst>
                                    <p:anim calcmode="lin" valueType="num">
                                      <p:cBhvr>
                                        <p:cTn id="159" dur="1750"/>
                                        <p:tgtEl>
                                          <p:spTgt spid="4">
                                            <p:txEl>
                                              <p:pRg st="5" end="5"/>
                                            </p:txEl>
                                          </p:spTgt>
                                        </p:tgtEl>
                                        <p:attrNameLst>
                                          <p:attrName>ppt_w</p:attrName>
                                        </p:attrNameLst>
                                      </p:cBhvr>
                                      <p:tavLst>
                                        <p:tav tm="0">
                                          <p:val>
                                            <p:strVal val="ppt_w"/>
                                          </p:val>
                                        </p:tav>
                                        <p:tav tm="100000">
                                          <p:val>
                                            <p:fltVal val="0"/>
                                          </p:val>
                                        </p:tav>
                                      </p:tavLst>
                                    </p:anim>
                                    <p:anim calcmode="lin" valueType="num">
                                      <p:cBhvr>
                                        <p:cTn id="160" dur="1750"/>
                                        <p:tgtEl>
                                          <p:spTgt spid="4">
                                            <p:txEl>
                                              <p:pRg st="5" end="5"/>
                                            </p:txEl>
                                          </p:spTgt>
                                        </p:tgtEl>
                                        <p:attrNameLst>
                                          <p:attrName>ppt_h</p:attrName>
                                        </p:attrNameLst>
                                      </p:cBhvr>
                                      <p:tavLst>
                                        <p:tav tm="0">
                                          <p:val>
                                            <p:strVal val="ppt_h"/>
                                          </p:val>
                                        </p:tav>
                                        <p:tav tm="100000">
                                          <p:val>
                                            <p:fltVal val="0"/>
                                          </p:val>
                                        </p:tav>
                                      </p:tavLst>
                                    </p:anim>
                                    <p:set>
                                      <p:cBhvr>
                                        <p:cTn id="161" dur="1" fill="hold">
                                          <p:stCondLst>
                                            <p:cond delay="1749"/>
                                          </p:stCondLst>
                                        </p:cTn>
                                        <p:tgtEl>
                                          <p:spTgt spid="4">
                                            <p:txEl>
                                              <p:pRg st="5" end="5"/>
                                            </p:txEl>
                                          </p:spTgt>
                                        </p:tgtEl>
                                        <p:attrNameLst>
                                          <p:attrName>style.visibility</p:attrName>
                                        </p:attrNameLst>
                                      </p:cBhvr>
                                      <p:to>
                                        <p:strVal val="hidden"/>
                                      </p:to>
                                    </p:set>
                                  </p:childTnLst>
                                </p:cTn>
                              </p:par>
                              <p:par>
                                <p:cTn id="162" presetID="23" presetClass="exit" presetSubtype="32" fill="hold" nodeType="withEffect">
                                  <p:stCondLst>
                                    <p:cond delay="0"/>
                                  </p:stCondLst>
                                  <p:childTnLst>
                                    <p:anim calcmode="lin" valueType="num">
                                      <p:cBhvr>
                                        <p:cTn id="163" dur="1750"/>
                                        <p:tgtEl>
                                          <p:spTgt spid="4">
                                            <p:txEl>
                                              <p:pRg st="6" end="6"/>
                                            </p:txEl>
                                          </p:spTgt>
                                        </p:tgtEl>
                                        <p:attrNameLst>
                                          <p:attrName>ppt_w</p:attrName>
                                        </p:attrNameLst>
                                      </p:cBhvr>
                                      <p:tavLst>
                                        <p:tav tm="0">
                                          <p:val>
                                            <p:strVal val="ppt_w"/>
                                          </p:val>
                                        </p:tav>
                                        <p:tav tm="100000">
                                          <p:val>
                                            <p:fltVal val="0"/>
                                          </p:val>
                                        </p:tav>
                                      </p:tavLst>
                                    </p:anim>
                                    <p:anim calcmode="lin" valueType="num">
                                      <p:cBhvr>
                                        <p:cTn id="164" dur="1750"/>
                                        <p:tgtEl>
                                          <p:spTgt spid="4">
                                            <p:txEl>
                                              <p:pRg st="6" end="6"/>
                                            </p:txEl>
                                          </p:spTgt>
                                        </p:tgtEl>
                                        <p:attrNameLst>
                                          <p:attrName>ppt_h</p:attrName>
                                        </p:attrNameLst>
                                      </p:cBhvr>
                                      <p:tavLst>
                                        <p:tav tm="0">
                                          <p:val>
                                            <p:strVal val="ppt_h"/>
                                          </p:val>
                                        </p:tav>
                                        <p:tav tm="100000">
                                          <p:val>
                                            <p:fltVal val="0"/>
                                          </p:val>
                                        </p:tav>
                                      </p:tavLst>
                                    </p:anim>
                                    <p:set>
                                      <p:cBhvr>
                                        <p:cTn id="165" dur="1" fill="hold">
                                          <p:stCondLst>
                                            <p:cond delay="1749"/>
                                          </p:stCondLst>
                                        </p:cTn>
                                        <p:tgtEl>
                                          <p:spTgt spid="4">
                                            <p:txEl>
                                              <p:pRg st="6" end="6"/>
                                            </p:txEl>
                                          </p:spTgt>
                                        </p:tgtEl>
                                        <p:attrNameLst>
                                          <p:attrName>style.visibility</p:attrName>
                                        </p:attrNameLst>
                                      </p:cBhvr>
                                      <p:to>
                                        <p:strVal val="hidden"/>
                                      </p:to>
                                    </p:set>
                                  </p:childTnLst>
                                </p:cTn>
                              </p:par>
                              <p:par>
                                <p:cTn id="166" presetID="23" presetClass="exit" presetSubtype="32" fill="hold" nodeType="withEffect">
                                  <p:stCondLst>
                                    <p:cond delay="0"/>
                                  </p:stCondLst>
                                  <p:childTnLst>
                                    <p:anim calcmode="lin" valueType="num">
                                      <p:cBhvr>
                                        <p:cTn id="167" dur="1750"/>
                                        <p:tgtEl>
                                          <p:spTgt spid="4">
                                            <p:txEl>
                                              <p:pRg st="7" end="7"/>
                                            </p:txEl>
                                          </p:spTgt>
                                        </p:tgtEl>
                                        <p:attrNameLst>
                                          <p:attrName>ppt_w</p:attrName>
                                        </p:attrNameLst>
                                      </p:cBhvr>
                                      <p:tavLst>
                                        <p:tav tm="0">
                                          <p:val>
                                            <p:strVal val="ppt_w"/>
                                          </p:val>
                                        </p:tav>
                                        <p:tav tm="100000">
                                          <p:val>
                                            <p:fltVal val="0"/>
                                          </p:val>
                                        </p:tav>
                                      </p:tavLst>
                                    </p:anim>
                                    <p:anim calcmode="lin" valueType="num">
                                      <p:cBhvr>
                                        <p:cTn id="168" dur="1750"/>
                                        <p:tgtEl>
                                          <p:spTgt spid="4">
                                            <p:txEl>
                                              <p:pRg st="7" end="7"/>
                                            </p:txEl>
                                          </p:spTgt>
                                        </p:tgtEl>
                                        <p:attrNameLst>
                                          <p:attrName>ppt_h</p:attrName>
                                        </p:attrNameLst>
                                      </p:cBhvr>
                                      <p:tavLst>
                                        <p:tav tm="0">
                                          <p:val>
                                            <p:strVal val="ppt_h"/>
                                          </p:val>
                                        </p:tav>
                                        <p:tav tm="100000">
                                          <p:val>
                                            <p:fltVal val="0"/>
                                          </p:val>
                                        </p:tav>
                                      </p:tavLst>
                                    </p:anim>
                                    <p:set>
                                      <p:cBhvr>
                                        <p:cTn id="169" dur="1" fill="hold">
                                          <p:stCondLst>
                                            <p:cond delay="1749"/>
                                          </p:stCondLst>
                                        </p:cTn>
                                        <p:tgtEl>
                                          <p:spTgt spid="4">
                                            <p:txEl>
                                              <p:pRg st="7" end="7"/>
                                            </p:txEl>
                                          </p:spTgt>
                                        </p:tgtEl>
                                        <p:attrNameLst>
                                          <p:attrName>style.visibility</p:attrName>
                                        </p:attrNameLst>
                                      </p:cBhvr>
                                      <p:to>
                                        <p:strVal val="hidden"/>
                                      </p:to>
                                    </p:set>
                                  </p:childTnLst>
                                </p:cTn>
                              </p:par>
                              <p:par>
                                <p:cTn id="170" presetID="23" presetClass="exit" presetSubtype="32" fill="hold" nodeType="withEffect">
                                  <p:stCondLst>
                                    <p:cond delay="0"/>
                                  </p:stCondLst>
                                  <p:childTnLst>
                                    <p:anim calcmode="lin" valueType="num">
                                      <p:cBhvr>
                                        <p:cTn id="171" dur="1750"/>
                                        <p:tgtEl>
                                          <p:spTgt spid="4">
                                            <p:txEl>
                                              <p:pRg st="8" end="8"/>
                                            </p:txEl>
                                          </p:spTgt>
                                        </p:tgtEl>
                                        <p:attrNameLst>
                                          <p:attrName>ppt_w</p:attrName>
                                        </p:attrNameLst>
                                      </p:cBhvr>
                                      <p:tavLst>
                                        <p:tav tm="0">
                                          <p:val>
                                            <p:strVal val="ppt_w"/>
                                          </p:val>
                                        </p:tav>
                                        <p:tav tm="100000">
                                          <p:val>
                                            <p:fltVal val="0"/>
                                          </p:val>
                                        </p:tav>
                                      </p:tavLst>
                                    </p:anim>
                                    <p:anim calcmode="lin" valueType="num">
                                      <p:cBhvr>
                                        <p:cTn id="172" dur="1750"/>
                                        <p:tgtEl>
                                          <p:spTgt spid="4">
                                            <p:txEl>
                                              <p:pRg st="8" end="8"/>
                                            </p:txEl>
                                          </p:spTgt>
                                        </p:tgtEl>
                                        <p:attrNameLst>
                                          <p:attrName>ppt_h</p:attrName>
                                        </p:attrNameLst>
                                      </p:cBhvr>
                                      <p:tavLst>
                                        <p:tav tm="0">
                                          <p:val>
                                            <p:strVal val="ppt_h"/>
                                          </p:val>
                                        </p:tav>
                                        <p:tav tm="100000">
                                          <p:val>
                                            <p:fltVal val="0"/>
                                          </p:val>
                                        </p:tav>
                                      </p:tavLst>
                                    </p:anim>
                                    <p:set>
                                      <p:cBhvr>
                                        <p:cTn id="173" dur="1" fill="hold">
                                          <p:stCondLst>
                                            <p:cond delay="1749"/>
                                          </p:stCondLst>
                                        </p:cTn>
                                        <p:tgtEl>
                                          <p:spTgt spid="4">
                                            <p:txEl>
                                              <p:pRg st="8" end="8"/>
                                            </p:txEl>
                                          </p:spTgt>
                                        </p:tgtEl>
                                        <p:attrNameLst>
                                          <p:attrName>style.visibility</p:attrName>
                                        </p:attrNameLst>
                                      </p:cBhvr>
                                      <p:to>
                                        <p:strVal val="hidden"/>
                                      </p:to>
                                    </p:set>
                                  </p:childTnLst>
                                </p:cTn>
                              </p:par>
                              <p:par>
                                <p:cTn id="174" presetID="23" presetClass="exit" presetSubtype="32" fill="hold" nodeType="withEffect">
                                  <p:stCondLst>
                                    <p:cond delay="0"/>
                                  </p:stCondLst>
                                  <p:childTnLst>
                                    <p:anim calcmode="lin" valueType="num">
                                      <p:cBhvr>
                                        <p:cTn id="175" dur="1750"/>
                                        <p:tgtEl>
                                          <p:spTgt spid="4">
                                            <p:txEl>
                                              <p:pRg st="9" end="9"/>
                                            </p:txEl>
                                          </p:spTgt>
                                        </p:tgtEl>
                                        <p:attrNameLst>
                                          <p:attrName>ppt_w</p:attrName>
                                        </p:attrNameLst>
                                      </p:cBhvr>
                                      <p:tavLst>
                                        <p:tav tm="0">
                                          <p:val>
                                            <p:strVal val="ppt_w"/>
                                          </p:val>
                                        </p:tav>
                                        <p:tav tm="100000">
                                          <p:val>
                                            <p:fltVal val="0"/>
                                          </p:val>
                                        </p:tav>
                                      </p:tavLst>
                                    </p:anim>
                                    <p:anim calcmode="lin" valueType="num">
                                      <p:cBhvr>
                                        <p:cTn id="176" dur="1750"/>
                                        <p:tgtEl>
                                          <p:spTgt spid="4">
                                            <p:txEl>
                                              <p:pRg st="9" end="9"/>
                                            </p:txEl>
                                          </p:spTgt>
                                        </p:tgtEl>
                                        <p:attrNameLst>
                                          <p:attrName>ppt_h</p:attrName>
                                        </p:attrNameLst>
                                      </p:cBhvr>
                                      <p:tavLst>
                                        <p:tav tm="0">
                                          <p:val>
                                            <p:strVal val="ppt_h"/>
                                          </p:val>
                                        </p:tav>
                                        <p:tav tm="100000">
                                          <p:val>
                                            <p:fltVal val="0"/>
                                          </p:val>
                                        </p:tav>
                                      </p:tavLst>
                                    </p:anim>
                                    <p:set>
                                      <p:cBhvr>
                                        <p:cTn id="177" dur="1" fill="hold">
                                          <p:stCondLst>
                                            <p:cond delay="1749"/>
                                          </p:stCondLst>
                                        </p:cTn>
                                        <p:tgtEl>
                                          <p:spTgt spid="4">
                                            <p:txEl>
                                              <p:pRg st="9" end="9"/>
                                            </p:txEl>
                                          </p:spTgt>
                                        </p:tgtEl>
                                        <p:attrNameLst>
                                          <p:attrName>style.visibility</p:attrName>
                                        </p:attrNameLst>
                                      </p:cBhvr>
                                      <p:to>
                                        <p:strVal val="hidden"/>
                                      </p:to>
                                    </p:set>
                                  </p:childTnLst>
                                </p:cTn>
                              </p:par>
                              <p:par>
                                <p:cTn id="178" presetID="23" presetClass="exit" presetSubtype="32" fill="hold" nodeType="withEffect">
                                  <p:stCondLst>
                                    <p:cond delay="0"/>
                                  </p:stCondLst>
                                  <p:childTnLst>
                                    <p:anim calcmode="lin" valueType="num">
                                      <p:cBhvr>
                                        <p:cTn id="179"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0" dur="1750"/>
                                        <p:tgtEl>
                                          <p:spTgt spid="4">
                                            <p:txEl>
                                              <p:pRg st="10" end="10"/>
                                            </p:txEl>
                                          </p:spTgt>
                                        </p:tgtEl>
                                        <p:attrNameLst>
                                          <p:attrName>ppt_h</p:attrName>
                                        </p:attrNameLst>
                                      </p:cBhvr>
                                      <p:tavLst>
                                        <p:tav tm="0">
                                          <p:val>
                                            <p:strVal val="ppt_h"/>
                                          </p:val>
                                        </p:tav>
                                        <p:tav tm="100000">
                                          <p:val>
                                            <p:fltVal val="0"/>
                                          </p:val>
                                        </p:tav>
                                      </p:tavLst>
                                    </p:anim>
                                    <p:set>
                                      <p:cBhvr>
                                        <p:cTn id="181" dur="1" fill="hold">
                                          <p:stCondLst>
                                            <p:cond delay="1749"/>
                                          </p:stCondLst>
                                        </p:cTn>
                                        <p:tgtEl>
                                          <p:spTgt spid="4">
                                            <p:txEl>
                                              <p:pRg st="10" end="10"/>
                                            </p:txEl>
                                          </p:spTgt>
                                        </p:tgtEl>
                                        <p:attrNameLst>
                                          <p:attrName>style.visibility</p:attrName>
                                        </p:attrNameLst>
                                      </p:cBhvr>
                                      <p:to>
                                        <p:strVal val="hidden"/>
                                      </p:to>
                                    </p:set>
                                  </p:childTnLst>
                                </p:cTn>
                              </p:par>
                              <p:par>
                                <p:cTn id="182" presetID="23" presetClass="exit" presetSubtype="32" fill="hold" nodeType="withEffect">
                                  <p:stCondLst>
                                    <p:cond delay="0"/>
                                  </p:stCondLst>
                                  <p:childTnLst>
                                    <p:anim calcmode="lin" valueType="num">
                                      <p:cBhvr>
                                        <p:cTn id="183"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4" dur="1750"/>
                                        <p:tgtEl>
                                          <p:spTgt spid="4">
                                            <p:txEl>
                                              <p:pRg st="11" end="11"/>
                                            </p:txEl>
                                          </p:spTgt>
                                        </p:tgtEl>
                                        <p:attrNameLst>
                                          <p:attrName>ppt_h</p:attrName>
                                        </p:attrNameLst>
                                      </p:cBhvr>
                                      <p:tavLst>
                                        <p:tav tm="0">
                                          <p:val>
                                            <p:strVal val="ppt_h"/>
                                          </p:val>
                                        </p:tav>
                                        <p:tav tm="100000">
                                          <p:val>
                                            <p:fltVal val="0"/>
                                          </p:val>
                                        </p:tav>
                                      </p:tavLst>
                                    </p:anim>
                                    <p:set>
                                      <p:cBhvr>
                                        <p:cTn id="185" dur="1" fill="hold">
                                          <p:stCondLst>
                                            <p:cond delay="1749"/>
                                          </p:stCondLst>
                                        </p:cTn>
                                        <p:tgtEl>
                                          <p:spTgt spid="4">
                                            <p:txEl>
                                              <p:pRg st="11" end="11"/>
                                            </p:txEl>
                                          </p:spTgt>
                                        </p:tgtEl>
                                        <p:attrNameLst>
                                          <p:attrName>style.visibility</p:attrName>
                                        </p:attrNameLst>
                                      </p:cBhvr>
                                      <p:to>
                                        <p:strVal val="hidden"/>
                                      </p:to>
                                    </p:set>
                                  </p:childTnLst>
                                </p:cTn>
                              </p:par>
                              <p:par>
                                <p:cTn id="186" presetID="23" presetClass="exit" presetSubtype="32" fill="hold" nodeType="withEffect">
                                  <p:stCondLst>
                                    <p:cond delay="0"/>
                                  </p:stCondLst>
                                  <p:childTnLst>
                                    <p:anim calcmode="lin" valueType="num">
                                      <p:cBhvr>
                                        <p:cTn id="187"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8" dur="1750"/>
                                        <p:tgtEl>
                                          <p:spTgt spid="4">
                                            <p:txEl>
                                              <p:pRg st="12" end="12"/>
                                            </p:txEl>
                                          </p:spTgt>
                                        </p:tgtEl>
                                        <p:attrNameLst>
                                          <p:attrName>ppt_h</p:attrName>
                                        </p:attrNameLst>
                                      </p:cBhvr>
                                      <p:tavLst>
                                        <p:tav tm="0">
                                          <p:val>
                                            <p:strVal val="ppt_h"/>
                                          </p:val>
                                        </p:tav>
                                        <p:tav tm="100000">
                                          <p:val>
                                            <p:fltVal val="0"/>
                                          </p:val>
                                        </p:tav>
                                      </p:tavLst>
                                    </p:anim>
                                    <p:set>
                                      <p:cBhvr>
                                        <p:cTn id="189" dur="1" fill="hold">
                                          <p:stCondLst>
                                            <p:cond delay="1749"/>
                                          </p:stCondLst>
                                        </p:cTn>
                                        <p:tgtEl>
                                          <p:spTgt spid="4">
                                            <p:txEl>
                                              <p:pRg st="12" end="12"/>
                                            </p:txEl>
                                          </p:spTgt>
                                        </p:tgtEl>
                                        <p:attrNameLst>
                                          <p:attrName>style.visibility</p:attrName>
                                        </p:attrNameLst>
                                      </p:cBhvr>
                                      <p:to>
                                        <p:strVal val="hidden"/>
                                      </p:to>
                                    </p:set>
                                  </p:childTnLst>
                                </p:cTn>
                              </p:par>
                              <p:par>
                                <p:cTn id="190" presetID="0" presetClass="path" presetSubtype="0" accel="50000" decel="50000" fill="hold" nodeType="withEffect">
                                  <p:stCondLst>
                                    <p:cond delay="0"/>
                                  </p:stCondLst>
                                  <p:childTnLst>
                                    <p:animMotion origin="layout" path="M 1.94444E-6 3.7037E-6 L 0.29809 0.47847 " pathEditMode="relative" rAng="0" ptsTypes="AA">
                                      <p:cBhvr>
                                        <p:cTn id="191" dur="1750" fill="hold"/>
                                        <p:tgtEl>
                                          <p:spTgt spid="4">
                                            <p:txEl>
                                              <p:pRg st="0" end="0"/>
                                            </p:txEl>
                                          </p:spTgt>
                                        </p:tgtEl>
                                        <p:attrNameLst>
                                          <p:attrName>ppt_x</p:attrName>
                                          <p:attrName>ppt_y</p:attrName>
                                        </p:attrNameLst>
                                      </p:cBhvr>
                                      <p:rCtr x="14896" y="23912"/>
                                    </p:animMotion>
                                  </p:childTnLst>
                                </p:cTn>
                              </p:par>
                              <p:par>
                                <p:cTn id="192" presetID="0" presetClass="path" presetSubtype="0" accel="50000" decel="50000" fill="hold" nodeType="withEffect">
                                  <p:stCondLst>
                                    <p:cond delay="0"/>
                                  </p:stCondLst>
                                  <p:childTnLst>
                                    <p:animMotion origin="layout" path="M 1.66667E-6 -2.96296E-6 L 0.17517 0.40973 " pathEditMode="relative" rAng="0" ptsTypes="AA">
                                      <p:cBhvr>
                                        <p:cTn id="193" dur="1750" fill="hold"/>
                                        <p:tgtEl>
                                          <p:spTgt spid="4">
                                            <p:txEl>
                                              <p:pRg st="1" end="1"/>
                                            </p:txEl>
                                          </p:spTgt>
                                        </p:tgtEl>
                                        <p:attrNameLst>
                                          <p:attrName>ppt_x</p:attrName>
                                          <p:attrName>ppt_y</p:attrName>
                                        </p:attrNameLst>
                                      </p:cBhvr>
                                      <p:rCtr x="8750" y="20486"/>
                                    </p:animMotion>
                                  </p:childTnLst>
                                </p:cTn>
                              </p:par>
                              <p:par>
                                <p:cTn id="194" presetID="0" presetClass="path" presetSubtype="0" accel="50000" decel="50000" fill="hold" nodeType="withEffect">
                                  <p:stCondLst>
                                    <p:cond delay="0"/>
                                  </p:stCondLst>
                                  <p:childTnLst>
                                    <p:animMotion origin="layout" path="M -2.22222E-6 0.00023 L 0.03368 0.33611 " pathEditMode="relative" rAng="0" ptsTypes="AA">
                                      <p:cBhvr>
                                        <p:cTn id="195" dur="1750" fill="hold"/>
                                        <p:tgtEl>
                                          <p:spTgt spid="4">
                                            <p:txEl>
                                              <p:pRg st="2" end="2"/>
                                            </p:txEl>
                                          </p:spTgt>
                                        </p:tgtEl>
                                        <p:attrNameLst>
                                          <p:attrName>ppt_x</p:attrName>
                                          <p:attrName>ppt_y</p:attrName>
                                        </p:attrNameLst>
                                      </p:cBhvr>
                                      <p:rCtr x="1684" y="16782"/>
                                    </p:animMotion>
                                  </p:childTnLst>
                                </p:cTn>
                              </p:par>
                              <p:par>
                                <p:cTn id="196" presetID="0" presetClass="path" presetSubtype="0" accel="50000" decel="50000" fill="hold" nodeType="withEffect">
                                  <p:stCondLst>
                                    <p:cond delay="0"/>
                                  </p:stCondLst>
                                  <p:childTnLst>
                                    <p:animMotion origin="layout" path="M 5.55112E-17 0.00023 L 0.09392 0.26249 " pathEditMode="relative" rAng="0" ptsTypes="AA">
                                      <p:cBhvr>
                                        <p:cTn id="197" dur="1750" fill="hold"/>
                                        <p:tgtEl>
                                          <p:spTgt spid="4">
                                            <p:txEl>
                                              <p:pRg st="3" end="3"/>
                                            </p:txEl>
                                          </p:spTgt>
                                        </p:tgtEl>
                                        <p:attrNameLst>
                                          <p:attrName>ppt_x</p:attrName>
                                          <p:attrName>ppt_y</p:attrName>
                                        </p:attrNameLst>
                                      </p:cBhvr>
                                      <p:rCtr x="4688" y="13113"/>
                                    </p:animMotion>
                                  </p:childTnLst>
                                </p:cTn>
                              </p:par>
                              <p:par>
                                <p:cTn id="198" presetID="0" presetClass="path" presetSubtype="0" accel="50000" decel="50000" fill="hold" nodeType="withEffect">
                                  <p:stCondLst>
                                    <p:cond delay="0"/>
                                  </p:stCondLst>
                                  <p:childTnLst>
                                    <p:animMotion origin="layout" path="M 1.38889E-6 0.00093 L 0.14687 0.19126 " pathEditMode="relative" rAng="0" ptsTypes="AA">
                                      <p:cBhvr>
                                        <p:cTn id="199" dur="1750" fill="hold"/>
                                        <p:tgtEl>
                                          <p:spTgt spid="4">
                                            <p:txEl>
                                              <p:pRg st="4" end="4"/>
                                            </p:txEl>
                                          </p:spTgt>
                                        </p:tgtEl>
                                        <p:attrNameLst>
                                          <p:attrName>ppt_x</p:attrName>
                                          <p:attrName>ppt_y</p:attrName>
                                        </p:attrNameLst>
                                      </p:cBhvr>
                                      <p:rCtr x="7344" y="9505"/>
                                    </p:animMotion>
                                  </p:childTnLst>
                                </p:cTn>
                              </p:par>
                              <p:par>
                                <p:cTn id="200" presetID="0" presetClass="path" presetSubtype="0" accel="50000" decel="50000" fill="hold" nodeType="withEffect">
                                  <p:stCondLst>
                                    <p:cond delay="0"/>
                                  </p:stCondLst>
                                  <p:childTnLst>
                                    <p:animMotion origin="layout" path="M 3.05556E-6 0.0007 L 0.2092 0.11795 " pathEditMode="relative" rAng="0" ptsTypes="AA">
                                      <p:cBhvr>
                                        <p:cTn id="201" dur="1750" fill="hold"/>
                                        <p:tgtEl>
                                          <p:spTgt spid="4">
                                            <p:txEl>
                                              <p:pRg st="5" end="5"/>
                                            </p:txEl>
                                          </p:spTgt>
                                        </p:tgtEl>
                                        <p:attrNameLst>
                                          <p:attrName>ppt_x</p:attrName>
                                          <p:attrName>ppt_y</p:attrName>
                                        </p:attrNameLst>
                                      </p:cBhvr>
                                      <p:rCtr x="10451" y="5851"/>
                                    </p:animMotion>
                                  </p:childTnLst>
                                </p:cTn>
                              </p:par>
                              <p:par>
                                <p:cTn id="202" presetID="0" presetClass="path" presetSubtype="0" accel="50000" decel="50000" fill="hold" nodeType="withEffect">
                                  <p:stCondLst>
                                    <p:cond delay="0"/>
                                  </p:stCondLst>
                                  <p:childTnLst>
                                    <p:animMotion origin="layout" path="M 8.33333E-7 0.00047 L 0.14444 0.04464 " pathEditMode="relative" rAng="0" ptsTypes="AA">
                                      <p:cBhvr>
                                        <p:cTn id="203" dur="1750" fill="hold"/>
                                        <p:tgtEl>
                                          <p:spTgt spid="4">
                                            <p:txEl>
                                              <p:pRg st="6" end="6"/>
                                            </p:txEl>
                                          </p:spTgt>
                                        </p:tgtEl>
                                        <p:attrNameLst>
                                          <p:attrName>ppt_x</p:attrName>
                                          <p:attrName>ppt_y</p:attrName>
                                        </p:attrNameLst>
                                      </p:cBhvr>
                                      <p:rCtr x="7222" y="2197"/>
                                    </p:animMotion>
                                  </p:childTnLst>
                                </p:cTn>
                              </p:par>
                              <p:par>
                                <p:cTn id="204" presetID="0" presetClass="path" presetSubtype="0" accel="50000" decel="50000" fill="hold" nodeType="withEffect">
                                  <p:stCondLst>
                                    <p:cond delay="0"/>
                                  </p:stCondLst>
                                  <p:childTnLst>
                                    <p:animMotion origin="layout" path="M 4.72222E-6 0.00046 L 0.09861 -0.03056 " pathEditMode="relative" rAng="0" ptsTypes="AA">
                                      <p:cBhvr>
                                        <p:cTn id="205" dur="1750" fill="hold"/>
                                        <p:tgtEl>
                                          <p:spTgt spid="4">
                                            <p:txEl>
                                              <p:pRg st="7" end="7"/>
                                            </p:txEl>
                                          </p:spTgt>
                                        </p:tgtEl>
                                        <p:attrNameLst>
                                          <p:attrName>ppt_x</p:attrName>
                                          <p:attrName>ppt_y</p:attrName>
                                        </p:attrNameLst>
                                      </p:cBhvr>
                                      <p:rCtr x="4931" y="-1551"/>
                                    </p:animMotion>
                                  </p:childTnLst>
                                </p:cTn>
                              </p:par>
                              <p:par>
                                <p:cTn id="206" presetID="0" presetClass="path" presetSubtype="0" accel="50000" decel="50000" fill="hold" nodeType="withEffect">
                                  <p:stCondLst>
                                    <p:cond delay="0"/>
                                  </p:stCondLst>
                                  <p:childTnLst>
                                    <p:animMotion origin="layout" path="M -3.61111E-6 0.00069 L 0.03664 -0.1037 " pathEditMode="relative" rAng="0" ptsTypes="AA">
                                      <p:cBhvr>
                                        <p:cTn id="207" dur="1750" fill="hold"/>
                                        <p:tgtEl>
                                          <p:spTgt spid="4">
                                            <p:txEl>
                                              <p:pRg st="8" end="8"/>
                                            </p:txEl>
                                          </p:spTgt>
                                        </p:tgtEl>
                                        <p:attrNameLst>
                                          <p:attrName>ppt_x</p:attrName>
                                          <p:attrName>ppt_y</p:attrName>
                                        </p:attrNameLst>
                                      </p:cBhvr>
                                      <p:rCtr x="1823" y="-5231"/>
                                    </p:animMotion>
                                  </p:childTnLst>
                                </p:cTn>
                              </p:par>
                              <p:par>
                                <p:cTn id="208" presetID="0" presetClass="path" presetSubtype="0" accel="50000" decel="50000" fill="hold" nodeType="withEffect">
                                  <p:stCondLst>
                                    <p:cond delay="0"/>
                                  </p:stCondLst>
                                  <p:childTnLst>
                                    <p:animMotion origin="layout" path="M -1.11111E-6 0.00023 L 0.13281 -0.17692 " pathEditMode="relative" rAng="0" ptsTypes="AA">
                                      <p:cBhvr>
                                        <p:cTn id="209" dur="1750" fill="hold"/>
                                        <p:tgtEl>
                                          <p:spTgt spid="4">
                                            <p:txEl>
                                              <p:pRg st="9" end="9"/>
                                            </p:txEl>
                                          </p:spTgt>
                                        </p:tgtEl>
                                        <p:attrNameLst>
                                          <p:attrName>ppt_x</p:attrName>
                                          <p:attrName>ppt_y</p:attrName>
                                        </p:attrNameLst>
                                      </p:cBhvr>
                                      <p:rCtr x="6632" y="-8858"/>
                                    </p:animMotion>
                                  </p:childTnLst>
                                </p:cTn>
                              </p:par>
                              <p:par>
                                <p:cTn id="210" presetID="0" presetClass="path" presetSubtype="0" accel="50000" decel="50000" fill="hold" nodeType="withEffect">
                                  <p:stCondLst>
                                    <p:cond delay="0"/>
                                  </p:stCondLst>
                                  <p:childTnLst>
                                    <p:animMotion origin="layout" path="M -3.88889E-6 0.00023 L 0.31441 -0.25023 " pathEditMode="relative" rAng="0" ptsTypes="AA">
                                      <p:cBhvr>
                                        <p:cTn id="211" dur="1750" fill="hold"/>
                                        <p:tgtEl>
                                          <p:spTgt spid="4">
                                            <p:txEl>
                                              <p:pRg st="10" end="10"/>
                                            </p:txEl>
                                          </p:spTgt>
                                        </p:tgtEl>
                                        <p:attrNameLst>
                                          <p:attrName>ppt_x</p:attrName>
                                          <p:attrName>ppt_y</p:attrName>
                                        </p:attrNameLst>
                                      </p:cBhvr>
                                      <p:rCtr x="15712" y="-12535"/>
                                    </p:animMotion>
                                  </p:childTnLst>
                                </p:cTn>
                              </p:par>
                              <p:par>
                                <p:cTn id="212" presetID="0" presetClass="path" presetSubtype="0" accel="50000" decel="50000" fill="hold" nodeType="withEffect">
                                  <p:stCondLst>
                                    <p:cond delay="0"/>
                                  </p:stCondLst>
                                  <p:childTnLst>
                                    <p:animMotion origin="layout" path="M -8.33333E-7 0.00069 L 0.07379 -0.32385 " pathEditMode="relative" rAng="0" ptsTypes="AA">
                                      <p:cBhvr>
                                        <p:cTn id="213" dur="1750" fill="hold"/>
                                        <p:tgtEl>
                                          <p:spTgt spid="4">
                                            <p:txEl>
                                              <p:pRg st="11" end="11"/>
                                            </p:txEl>
                                          </p:spTgt>
                                        </p:tgtEl>
                                        <p:attrNameLst>
                                          <p:attrName>ppt_x</p:attrName>
                                          <p:attrName>ppt_y</p:attrName>
                                        </p:attrNameLst>
                                      </p:cBhvr>
                                      <p:rCtr x="3681" y="-16227"/>
                                    </p:animMotion>
                                  </p:childTnLst>
                                </p:cTn>
                              </p:par>
                              <p:par>
                                <p:cTn id="214" presetID="0" presetClass="path" presetSubtype="0" accel="50000" decel="50000" fill="hold" nodeType="withEffect">
                                  <p:stCondLst>
                                    <p:cond delay="0"/>
                                  </p:stCondLst>
                                  <p:childTnLst>
                                    <p:animMotion origin="layout" path="M 1.66667E-6 0.00092 L 0.3375 -0.39746 " pathEditMode="relative" rAng="0" ptsTypes="AA">
                                      <p:cBhvr>
                                        <p:cTn id="215" dur="1750" fill="hold"/>
                                        <p:tgtEl>
                                          <p:spTgt spid="4">
                                            <p:txEl>
                                              <p:pRg st="12" end="12"/>
                                            </p:txEl>
                                          </p:spTgt>
                                        </p:tgtEl>
                                        <p:attrNameLst>
                                          <p:attrName>ppt_x</p:attrName>
                                          <p:attrName>ppt_y</p:attrName>
                                        </p:attrNameLst>
                                      </p:cBhvr>
                                      <p:rCtr x="16875" y="-19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73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341"/>
          <a:stretch/>
        </p:blipFill>
        <p:spPr>
          <a:xfrm>
            <a:off x="-25400" y="0"/>
            <a:ext cx="9182100" cy="6858000"/>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CanUp">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Berlin Sans FB Demi" panose="020E0802020502020306" pitchFamily="34" charset="0"/>
              </a:rPr>
              <a:t>TRUTH</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Berlin Sans FB Demi" panose="020E0802020502020306"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5"/>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800" b="1" i="1" spc="50" dirty="0">
              <a:ln w="11430"/>
              <a:blipFill>
                <a:blip r:embed="rId5"/>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5257799"/>
            <a:ext cx="5791200" cy="99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5"/>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rPr>
              <a:t>August 13, 2017</a:t>
            </a:r>
            <a:endParaRPr lang="en-US" altLang="en-US" sz="4800" b="1" i="1" spc="50" dirty="0">
              <a:ln w="11430"/>
              <a:blipFill>
                <a:blip r:embed="rId5"/>
                <a:tile tx="0" ty="0" sx="100000" sy="100000" flip="none" algn="tl"/>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Rectangle 12"/>
          <p:cNvSpPr>
            <a:spLocks noChangeArrowheads="1"/>
          </p:cNvSpPr>
          <p:nvPr/>
        </p:nvSpPr>
        <p:spPr bwMode="auto">
          <a:xfrm>
            <a:off x="4038600" y="3581400"/>
            <a:ext cx="14478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151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Berlin Sans FB Demi" panose="020E0802020502020306" pitchFamily="34" charset="0"/>
              </a:rPr>
              <a:t>2</a:t>
            </a:r>
          </a:p>
        </p:txBody>
      </p:sp>
    </p:spTree>
    <p:extLst>
      <p:ext uri="{BB962C8B-B14F-4D97-AF65-F5344CB8AC3E}">
        <p14:creationId xmlns:p14="http://schemas.microsoft.com/office/powerpoint/2010/main" val="166085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
                                          </p:val>
                                        </p:tav>
                                        <p:tav tm="100000">
                                          <p:val>
                                            <p:strVal val="#ppt_y"/>
                                          </p:val>
                                        </p:tav>
                                      </p:tavLst>
                                    </p:anim>
                                  </p:childTnLst>
                                </p:cTn>
                              </p:par>
                              <p:par>
                                <p:cTn id="23" presetID="39" presetClass="entr" presetSubtype="0" accel="100000" fill="hold" grpId="0" nodeType="withEffect">
                                  <p:stCondLst>
                                    <p:cond delay="125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exit" presetSubtype="0" fill="hold" grpId="1" nodeType="clickEffect">
                                  <p:stCondLst>
                                    <p:cond delay="0"/>
                                  </p:stCondLst>
                                  <p:childTnLst>
                                    <p:set>
                                      <p:cBhvr>
                                        <p:cTn id="32" dur="1" fill="hold">
                                          <p:stCondLst>
                                            <p:cond delay="999"/>
                                          </p:stCondLst>
                                        </p:cTn>
                                        <p:tgtEl>
                                          <p:spTgt spid="4"/>
                                        </p:tgtEl>
                                        <p:attrNameLst>
                                          <p:attrName>style.visibility</p:attrName>
                                        </p:attrNameLst>
                                      </p:cBhvr>
                                      <p:to>
                                        <p:strVal val="hidden"/>
                                      </p:to>
                                    </p:set>
                                    <p:animEffect transition="out" filter="dissolve">
                                      <p:cBhvr>
                                        <p:cTn id="33" dur="1000">
                                          <p:stCondLst>
                                            <p:cond delay="0"/>
                                          </p:stCondLst>
                                        </p:cTn>
                                        <p:tgtEl>
                                          <p:spTgt spid="4"/>
                                        </p:tgtEl>
                                      </p:cBhvr>
                                    </p:animEffect>
                                    <p:anim to="" calcmode="lin" valueType="num">
                                      <p:cBhvr>
                                        <p:cTn id="34"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5"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6" presetID="6" presetClass="emph" presetSubtype="0" fill="hold" grpId="2" nodeType="withEffect">
                                  <p:stCondLst>
                                    <p:cond delay="0"/>
                                  </p:stCondLst>
                                  <p:childTnLst>
                                    <p:animScale>
                                      <p:cBhvr>
                                        <p:cTn id="37" dur="1000" fill="hold"/>
                                        <p:tgtEl>
                                          <p:spTgt spid="4"/>
                                        </p:tgtEl>
                                      </p:cBhvr>
                                      <p:by x="5000" y="5000"/>
                                    </p:animScale>
                                  </p:childTnLst>
                                </p:cTn>
                              </p:par>
                              <p:par>
                                <p:cTn id="38" presetID="9" presetClass="exit" presetSubtype="0" fill="hold" grpId="1" nodeType="withEffect">
                                  <p:stCondLst>
                                    <p:cond delay="250"/>
                                  </p:stCondLst>
                                  <p:childTnLst>
                                    <p:animEffect transition="out" filter="dissolve">
                                      <p:cBhvr>
                                        <p:cTn id="39" dur="1500"/>
                                        <p:tgtEl>
                                          <p:spTgt spid="5"/>
                                        </p:tgtEl>
                                      </p:cBhvr>
                                    </p:animEffect>
                                    <p:set>
                                      <p:cBhvr>
                                        <p:cTn id="40" dur="1" fill="hold">
                                          <p:stCondLst>
                                            <p:cond delay="1499"/>
                                          </p:stCondLst>
                                        </p:cTn>
                                        <p:tgtEl>
                                          <p:spTgt spid="5"/>
                                        </p:tgtEl>
                                        <p:attrNameLst>
                                          <p:attrName>style.visibility</p:attrName>
                                        </p:attrNameLst>
                                      </p:cBhvr>
                                      <p:to>
                                        <p:strVal val="hidden"/>
                                      </p:to>
                                    </p:set>
                                  </p:childTnLst>
                                </p:cTn>
                              </p:par>
                              <p:par>
                                <p:cTn id="41" presetID="0" presetClass="path" presetSubtype="0" accel="50000" decel="50000" fill="hold" grpId="2" nodeType="withEffect">
                                  <p:stCondLst>
                                    <p:cond delay="250"/>
                                  </p:stCondLst>
                                  <p:childTnLst>
                                    <p:animMotion origin="layout" path="M 3.33333E-6 3.13599E-6 L 3.33333E-6 0.23034 " pathEditMode="relative" rAng="0" ptsTypes="AA">
                                      <p:cBhvr>
                                        <p:cTn id="42" dur="1500" fill="hold"/>
                                        <p:tgtEl>
                                          <p:spTgt spid="5"/>
                                        </p:tgtEl>
                                        <p:attrNameLst>
                                          <p:attrName>ppt_x</p:attrName>
                                          <p:attrName>ppt_y</p:attrName>
                                        </p:attrNameLst>
                                      </p:cBhvr>
                                      <p:rCtr x="0" y="11517"/>
                                    </p:animMotion>
                                  </p:childTnLst>
                                </p:cTn>
                              </p:par>
                              <p:par>
                                <p:cTn id="43" presetID="31" presetClass="exit" presetSubtype="0" fill="hold" grpId="1" nodeType="withEffect">
                                  <p:stCondLst>
                                    <p:cond delay="1250"/>
                                  </p:stCondLst>
                                  <p:childTnLst>
                                    <p:anim calcmode="lin" valueType="num">
                                      <p:cBhvr>
                                        <p:cTn id="44" dur="1000"/>
                                        <p:tgtEl>
                                          <p:spTgt spid="6"/>
                                        </p:tgtEl>
                                        <p:attrNameLst>
                                          <p:attrName>ppt_w</p:attrName>
                                        </p:attrNameLst>
                                      </p:cBhvr>
                                      <p:tavLst>
                                        <p:tav tm="0">
                                          <p:val>
                                            <p:strVal val="ppt_w"/>
                                          </p:val>
                                        </p:tav>
                                        <p:tav tm="100000">
                                          <p:val>
                                            <p:fltVal val="0"/>
                                          </p:val>
                                        </p:tav>
                                      </p:tavLst>
                                    </p:anim>
                                    <p:anim calcmode="lin" valueType="num">
                                      <p:cBhvr>
                                        <p:cTn id="45" dur="1000"/>
                                        <p:tgtEl>
                                          <p:spTgt spid="6"/>
                                        </p:tgtEl>
                                        <p:attrNameLst>
                                          <p:attrName>ppt_h</p:attrName>
                                        </p:attrNameLst>
                                      </p:cBhvr>
                                      <p:tavLst>
                                        <p:tav tm="0">
                                          <p:val>
                                            <p:strVal val="ppt_h"/>
                                          </p:val>
                                        </p:tav>
                                        <p:tav tm="100000">
                                          <p:val>
                                            <p:fltVal val="0"/>
                                          </p:val>
                                        </p:tav>
                                      </p:tavLst>
                                    </p:anim>
                                    <p:anim calcmode="lin" valueType="num">
                                      <p:cBhvr>
                                        <p:cTn id="46" dur="1000"/>
                                        <p:tgtEl>
                                          <p:spTgt spid="6"/>
                                        </p:tgtEl>
                                        <p:attrNameLst>
                                          <p:attrName>style.rotation</p:attrName>
                                        </p:attrNameLst>
                                      </p:cBhvr>
                                      <p:tavLst>
                                        <p:tav tm="0">
                                          <p:val>
                                            <p:fltVal val="0"/>
                                          </p:val>
                                        </p:tav>
                                        <p:tav tm="100000">
                                          <p:val>
                                            <p:fltVal val="90"/>
                                          </p:val>
                                        </p:tav>
                                      </p:tavLst>
                                    </p:anim>
                                    <p:animEffect transition="out" filter="fade">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cTn>
                              </p:par>
                              <p:par>
                                <p:cTn id="49" presetID="0" presetClass="path" presetSubtype="0" accel="50000" decel="50000" fill="hold" grpId="2" nodeType="withEffect">
                                  <p:stCondLst>
                                    <p:cond delay="1250"/>
                                  </p:stCondLst>
                                  <p:childTnLst>
                                    <p:animMotion origin="layout" path="M 3.33333E-6 -4.12581E-6 L -0.05313 -0.50069 " pathEditMode="relative" rAng="0" ptsTypes="AA">
                                      <p:cBhvr>
                                        <p:cTn id="50" dur="1000" fill="hold"/>
                                        <p:tgtEl>
                                          <p:spTgt spid="6"/>
                                        </p:tgtEl>
                                        <p:attrNameLst>
                                          <p:attrName>ppt_x</p:attrName>
                                          <p:attrName>ppt_y</p:attrName>
                                        </p:attrNameLst>
                                      </p:cBhvr>
                                      <p:rCtr x="-2656" y="-25046"/>
                                    </p:animMotion>
                                  </p:childTnLst>
                                </p:cTn>
                              </p:par>
                              <p:par>
                                <p:cTn id="51" presetID="9" presetClass="exit" presetSubtype="0" fill="hold" grpId="1" nodeType="withEffect">
                                  <p:stCondLst>
                                    <p:cond delay="750"/>
                                  </p:stCondLst>
                                  <p:childTnLst>
                                    <p:animEffect transition="out" filter="dissolve">
                                      <p:cBhvr>
                                        <p:cTn id="52" dur="1500"/>
                                        <p:tgtEl>
                                          <p:spTgt spid="7"/>
                                        </p:tgtEl>
                                      </p:cBhvr>
                                    </p:animEffect>
                                    <p:set>
                                      <p:cBhvr>
                                        <p:cTn id="53" dur="1" fill="hold">
                                          <p:stCondLst>
                                            <p:cond delay="1499"/>
                                          </p:stCondLst>
                                        </p:cTn>
                                        <p:tgtEl>
                                          <p:spTgt spid="7"/>
                                        </p:tgtEl>
                                        <p:attrNameLst>
                                          <p:attrName>style.visibility</p:attrName>
                                        </p:attrNameLst>
                                      </p:cBhvr>
                                      <p:to>
                                        <p:strVal val="hidden"/>
                                      </p:to>
                                    </p:set>
                                  </p:childTnLst>
                                </p:cTn>
                              </p:par>
                              <p:par>
                                <p:cTn id="54" presetID="0" presetClass="path" presetSubtype="0" accel="50000" decel="50000" fill="hold" grpId="2" nodeType="withEffect">
                                  <p:stCondLst>
                                    <p:cond delay="750"/>
                                  </p:stCondLst>
                                  <p:childTnLst>
                                    <p:animMotion origin="layout" path="M -3.33333E-6 -1.83164E-6 L 0.06025 -0.29695 " pathEditMode="relative" rAng="0" ptsTypes="AA">
                                      <p:cBhvr>
                                        <p:cTn id="55" dur="1500" fill="hold"/>
                                        <p:tgtEl>
                                          <p:spTgt spid="7"/>
                                        </p:tgtEl>
                                        <p:attrNameLst>
                                          <p:attrName>ppt_x</p:attrName>
                                          <p:attrName>ppt_y</p:attrName>
                                        </p:attrNameLst>
                                      </p:cBhvr>
                                      <p:rCtr x="3003" y="-14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133600"/>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Buy the truth, and do not sell it, Also wisdom and instruction and understanding.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23:23  </a:t>
            </a:r>
          </a:p>
        </p:txBody>
      </p:sp>
      <p:sp>
        <p:nvSpPr>
          <p:cNvPr id="4" name="Rectangle 2"/>
          <p:cNvSpPr txBox="1">
            <a:spLocks noChangeArrowheads="1"/>
          </p:cNvSpPr>
          <p:nvPr/>
        </p:nvSpPr>
        <p:spPr bwMode="auto">
          <a:xfrm>
            <a:off x="2538357" y="231648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6883213" y="4792644"/>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8287368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
                                        <p:tgtEl>
                                          <p:spTgt spid="4"/>
                                        </p:tgtEl>
                                      </p:cBhvr>
                                    </p:animEffect>
                                  </p:childTnLst>
                                </p:cTn>
                              </p:par>
                              <p:par>
                                <p:cTn id="14" presetID="0" presetClass="path" presetSubtype="0" accel="50000" decel="50000" fill="hold" grpId="0" nodeType="withEffect">
                                  <p:stCondLst>
                                    <p:cond delay="0"/>
                                  </p:stCondLst>
                                  <p:childTnLst>
                                    <p:animMotion origin="layout" path="M -8.33333E-7 2.96296E-6 L 0.47535 0.36134 " pathEditMode="relative" rAng="0" ptsTypes="AA">
                                      <p:cBhvr>
                                        <p:cTn id="15" dur="2000" fill="hold"/>
                                        <p:tgtEl>
                                          <p:spTgt spid="4"/>
                                        </p:tgtEl>
                                        <p:attrNameLst>
                                          <p:attrName>ppt_x</p:attrName>
                                          <p:attrName>ppt_y</p:attrName>
                                        </p:attrNameLst>
                                      </p:cBhvr>
                                      <p:rCtr x="23767" y="18056"/>
                                    </p:animMotion>
                                  </p:childTnLst>
                                </p:cTn>
                              </p:par>
                              <p:par>
                                <p:cTn id="16" presetID="10" presetClass="exit" presetSubtype="0" fill="hold" grpId="1" nodeType="withEffect">
                                  <p:stCondLst>
                                    <p:cond delay="0"/>
                                  </p:stCondLst>
                                  <p:childTnLst>
                                    <p:animEffect transition="out" filter="fade">
                                      <p:cBhvr>
                                        <p:cTn id="17" dur="1250"/>
                                        <p:tgtEl>
                                          <p:spTgt spid="3074"/>
                                        </p:tgtEl>
                                      </p:cBhvr>
                                    </p:animEffect>
                                    <p:set>
                                      <p:cBhvr>
                                        <p:cTn id="18"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8521"/>
            <a:ext cx="9144000" cy="6876521"/>
          </a:xfrm>
          <a:prstGeom prst="rect">
            <a:avLst/>
          </a:prstGeom>
        </p:spPr>
      </p:pic>
      <p:sp>
        <p:nvSpPr>
          <p:cNvPr id="8" name="Rectangle 2"/>
          <p:cNvSpPr txBox="1">
            <a:spLocks noChangeArrowheads="1"/>
          </p:cNvSpPr>
          <p:nvPr/>
        </p:nvSpPr>
        <p:spPr bwMode="auto">
          <a:xfrm>
            <a:off x="4838219" y="3448100"/>
            <a:ext cx="252328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worker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Freeform 9"/>
          <p:cNvSpPr/>
          <p:nvPr/>
        </p:nvSpPr>
        <p:spPr>
          <a:xfrm>
            <a:off x="2846070" y="3613785"/>
            <a:ext cx="960120" cy="649605"/>
          </a:xfrm>
          <a:custGeom>
            <a:avLst/>
            <a:gdLst>
              <a:gd name="connsiteX0" fmla="*/ 95250 w 510540"/>
              <a:gd name="connsiteY0" fmla="*/ 424815 h 424815"/>
              <a:gd name="connsiteX1" fmla="*/ 102870 w 510540"/>
              <a:gd name="connsiteY1" fmla="*/ 407670 h 424815"/>
              <a:gd name="connsiteX2" fmla="*/ 120015 w 510540"/>
              <a:gd name="connsiteY2" fmla="*/ 356235 h 424815"/>
              <a:gd name="connsiteX3" fmla="*/ 129540 w 510540"/>
              <a:gd name="connsiteY3" fmla="*/ 302895 h 424815"/>
              <a:gd name="connsiteX4" fmla="*/ 120015 w 510540"/>
              <a:gd name="connsiteY4" fmla="*/ 259080 h 424815"/>
              <a:gd name="connsiteX5" fmla="*/ 102870 w 510540"/>
              <a:gd name="connsiteY5" fmla="*/ 245745 h 424815"/>
              <a:gd name="connsiteX6" fmla="*/ 68580 w 510540"/>
              <a:gd name="connsiteY6" fmla="*/ 260985 h 424815"/>
              <a:gd name="connsiteX7" fmla="*/ 30480 w 510540"/>
              <a:gd name="connsiteY7" fmla="*/ 264795 h 424815"/>
              <a:gd name="connsiteX8" fmla="*/ 9525 w 510540"/>
              <a:gd name="connsiteY8" fmla="*/ 240030 h 424815"/>
              <a:gd name="connsiteX9" fmla="*/ 0 w 510540"/>
              <a:gd name="connsiteY9" fmla="*/ 192405 h 424815"/>
              <a:gd name="connsiteX10" fmla="*/ 19050 w 510540"/>
              <a:gd name="connsiteY10" fmla="*/ 156210 h 424815"/>
              <a:gd name="connsiteX11" fmla="*/ 45720 w 510540"/>
              <a:gd name="connsiteY11" fmla="*/ 135255 h 424815"/>
              <a:gd name="connsiteX12" fmla="*/ 85725 w 510540"/>
              <a:gd name="connsiteY12" fmla="*/ 139065 h 424815"/>
              <a:gd name="connsiteX13" fmla="*/ 118110 w 510540"/>
              <a:gd name="connsiteY13" fmla="*/ 161925 h 424815"/>
              <a:gd name="connsiteX14" fmla="*/ 133350 w 510540"/>
              <a:gd name="connsiteY14" fmla="*/ 160020 h 424815"/>
              <a:gd name="connsiteX15" fmla="*/ 144780 w 510540"/>
              <a:gd name="connsiteY15" fmla="*/ 114300 h 424815"/>
              <a:gd name="connsiteX16" fmla="*/ 144780 w 510540"/>
              <a:gd name="connsiteY16" fmla="*/ 81915 h 424815"/>
              <a:gd name="connsiteX17" fmla="*/ 131445 w 510540"/>
              <a:gd name="connsiteY17" fmla="*/ 41910 h 424815"/>
              <a:gd name="connsiteX18" fmla="*/ 127635 w 510540"/>
              <a:gd name="connsiteY18" fmla="*/ 13335 h 424815"/>
              <a:gd name="connsiteX19" fmla="*/ 443865 w 510540"/>
              <a:gd name="connsiteY19" fmla="*/ 0 h 424815"/>
              <a:gd name="connsiteX20" fmla="*/ 476250 w 510540"/>
              <a:gd name="connsiteY20" fmla="*/ 41910 h 424815"/>
              <a:gd name="connsiteX21" fmla="*/ 478155 w 510540"/>
              <a:gd name="connsiteY21" fmla="*/ 87630 h 424815"/>
              <a:gd name="connsiteX22" fmla="*/ 487680 w 510540"/>
              <a:gd name="connsiteY22" fmla="*/ 137160 h 424815"/>
              <a:gd name="connsiteX23" fmla="*/ 499110 w 510540"/>
              <a:gd name="connsiteY23" fmla="*/ 179070 h 424815"/>
              <a:gd name="connsiteX24" fmla="*/ 504825 w 510540"/>
              <a:gd name="connsiteY24" fmla="*/ 220980 h 424815"/>
              <a:gd name="connsiteX25" fmla="*/ 510540 w 510540"/>
              <a:gd name="connsiteY25" fmla="*/ 257175 h 424815"/>
              <a:gd name="connsiteX26" fmla="*/ 495300 w 510540"/>
              <a:gd name="connsiteY26" fmla="*/ 302895 h 424815"/>
              <a:gd name="connsiteX27" fmla="*/ 481965 w 510540"/>
              <a:gd name="connsiteY27" fmla="*/ 358140 h 424815"/>
              <a:gd name="connsiteX28" fmla="*/ 462915 w 510540"/>
              <a:gd name="connsiteY28" fmla="*/ 422910 h 424815"/>
              <a:gd name="connsiteX29" fmla="*/ 95250 w 510540"/>
              <a:gd name="connsiteY29" fmla="*/ 424815 h 42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0540" h="424815">
                <a:moveTo>
                  <a:pt x="95250" y="424815"/>
                </a:moveTo>
                <a:lnTo>
                  <a:pt x="102870" y="407670"/>
                </a:lnTo>
                <a:lnTo>
                  <a:pt x="120015" y="356235"/>
                </a:lnTo>
                <a:lnTo>
                  <a:pt x="129540" y="302895"/>
                </a:lnTo>
                <a:lnTo>
                  <a:pt x="120015" y="259080"/>
                </a:lnTo>
                <a:lnTo>
                  <a:pt x="102870" y="245745"/>
                </a:lnTo>
                <a:lnTo>
                  <a:pt x="68580" y="260985"/>
                </a:lnTo>
                <a:lnTo>
                  <a:pt x="30480" y="264795"/>
                </a:lnTo>
                <a:lnTo>
                  <a:pt x="9525" y="240030"/>
                </a:lnTo>
                <a:lnTo>
                  <a:pt x="0" y="192405"/>
                </a:lnTo>
                <a:lnTo>
                  <a:pt x="19050" y="156210"/>
                </a:lnTo>
                <a:lnTo>
                  <a:pt x="45720" y="135255"/>
                </a:lnTo>
                <a:lnTo>
                  <a:pt x="85725" y="139065"/>
                </a:lnTo>
                <a:lnTo>
                  <a:pt x="118110" y="161925"/>
                </a:lnTo>
                <a:lnTo>
                  <a:pt x="133350" y="160020"/>
                </a:lnTo>
                <a:lnTo>
                  <a:pt x="144780" y="114300"/>
                </a:lnTo>
                <a:lnTo>
                  <a:pt x="144780" y="81915"/>
                </a:lnTo>
                <a:lnTo>
                  <a:pt x="131445" y="41910"/>
                </a:lnTo>
                <a:lnTo>
                  <a:pt x="127635" y="13335"/>
                </a:lnTo>
                <a:lnTo>
                  <a:pt x="443865" y="0"/>
                </a:lnTo>
                <a:lnTo>
                  <a:pt x="476250" y="41910"/>
                </a:lnTo>
                <a:lnTo>
                  <a:pt x="478155" y="87630"/>
                </a:lnTo>
                <a:lnTo>
                  <a:pt x="487680" y="137160"/>
                </a:lnTo>
                <a:lnTo>
                  <a:pt x="499110" y="179070"/>
                </a:lnTo>
                <a:lnTo>
                  <a:pt x="504825" y="220980"/>
                </a:lnTo>
                <a:lnTo>
                  <a:pt x="510540" y="257175"/>
                </a:lnTo>
                <a:lnTo>
                  <a:pt x="495300" y="302895"/>
                </a:lnTo>
                <a:lnTo>
                  <a:pt x="481965" y="358140"/>
                </a:lnTo>
                <a:lnTo>
                  <a:pt x="462915" y="422910"/>
                </a:lnTo>
                <a:lnTo>
                  <a:pt x="95250" y="424815"/>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493133" y="2704618"/>
            <a:ext cx="234966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diligent</a:t>
            </a:r>
          </a:p>
        </p:txBody>
      </p:sp>
      <p:sp>
        <p:nvSpPr>
          <p:cNvPr id="7" name="Title 1"/>
          <p:cNvSpPr txBox="1">
            <a:spLocks/>
          </p:cNvSpPr>
          <p:nvPr/>
        </p:nvSpPr>
        <p:spPr>
          <a:xfrm>
            <a:off x="437884" y="4728138"/>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rightly dividing</a:t>
            </a:r>
          </a:p>
        </p:txBody>
      </p:sp>
      <p:sp>
        <p:nvSpPr>
          <p:cNvPr id="3074" name="Rectangle 2"/>
          <p:cNvSpPr>
            <a:spLocks noGrp="1" noChangeArrowheads="1"/>
          </p:cNvSpPr>
          <p:nvPr>
            <p:ph type="title"/>
          </p:nvPr>
        </p:nvSpPr>
        <p:spPr>
          <a:xfrm>
            <a:off x="457200" y="2667000"/>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diligent to present yourself approved to God, a worker who does not need to be ashamed, rightly dividing the word of truth.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883213" y="4792644"/>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6299051" y="1788123"/>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61483B9-983A-40FE-AA1A-69F9773EDD33}"/>
              </a:ext>
            </a:extLst>
          </p:cNvPr>
          <p:cNvSpPr txBox="1">
            <a:spLocks noChangeArrowheads="1"/>
          </p:cNvSpPr>
          <p:nvPr/>
        </p:nvSpPr>
        <p:spPr bwMode="auto">
          <a:xfrm>
            <a:off x="1557337" y="2782013"/>
            <a:ext cx="222038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diligent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C01C9857-44E3-448C-8CCA-A14BCA717978}"/>
              </a:ext>
            </a:extLst>
          </p:cNvPr>
          <p:cNvSpPr txBox="1">
            <a:spLocks noChangeArrowheads="1"/>
          </p:cNvSpPr>
          <p:nvPr/>
        </p:nvSpPr>
        <p:spPr bwMode="auto">
          <a:xfrm>
            <a:off x="444844" y="4796164"/>
            <a:ext cx="3943800" cy="75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rightly dividing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32452299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1.11008E-7 L 0.25712 -0.35222 " pathEditMode="relative" rAng="0" ptsTypes="AA">
                                      <p:cBhvr>
                                        <p:cTn id="10" dur="1000" spd="-100000" fill="hold"/>
                                        <p:tgtEl>
                                          <p:spTgt spid="3074"/>
                                        </p:tgtEl>
                                        <p:attrNameLst>
                                          <p:attrName>ppt_x</p:attrName>
                                          <p:attrName>ppt_y</p:attrName>
                                        </p:attrNameLst>
                                      </p:cBhvr>
                                      <p:rCtr x="12847" y="-17623"/>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8" presetClass="emph" presetSubtype="0" fill="hold" grpId="1" nodeType="withEffect">
                                  <p:stCondLst>
                                    <p:cond delay="0"/>
                                  </p:stCondLst>
                                  <p:childTnLst>
                                    <p:set>
                                      <p:cBhvr override="childStyle">
                                        <p:cTn id="31" dur="500" fill="hold"/>
                                        <p:tgtEl>
                                          <p:spTgt spid="7"/>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
                                        <p:tgtEl>
                                          <p:spTgt spid="4"/>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
                                        <p:tgtEl>
                                          <p:spTgt spid="8"/>
                                        </p:tgtEl>
                                      </p:cBhvr>
                                    </p:animEffect>
                                  </p:childTnLst>
                                </p:cTn>
                              </p:par>
                              <p:par>
                                <p:cTn id="43" presetID="0" presetClass="path" presetSubtype="0" accel="50000" decel="50000" fill="hold" grpId="0" nodeType="withEffect">
                                  <p:stCondLst>
                                    <p:cond delay="0"/>
                                  </p:stCondLst>
                                  <p:childTnLst>
                                    <p:animMotion origin="layout" path="M -4.44444E-6 1.85185E-6 L -0.06388 -0.43773 " pathEditMode="relative" rAng="0" ptsTypes="AA">
                                      <p:cBhvr>
                                        <p:cTn id="44" dur="2000" fill="hold"/>
                                        <p:tgtEl>
                                          <p:spTgt spid="4"/>
                                        </p:tgtEl>
                                        <p:attrNameLst>
                                          <p:attrName>ppt_x</p:attrName>
                                          <p:attrName>ppt_y</p:attrName>
                                        </p:attrNameLst>
                                      </p:cBhvr>
                                      <p:rCtr x="-3194" y="-21898"/>
                                    </p:animMotion>
                                  </p:childTnLst>
                                </p:cTn>
                              </p:par>
                              <p:par>
                                <p:cTn id="45" presetID="0" presetClass="path" presetSubtype="0" accel="50000" decel="50000" fill="hold" grpId="0" nodeType="withEffect">
                                  <p:stCondLst>
                                    <p:cond delay="500"/>
                                  </p:stCondLst>
                                  <p:childTnLst>
                                    <p:animMotion origin="layout" path="M -3.88889E-6 -3.33333E-6 L -0.80364 0.01713 " pathEditMode="relative" rAng="0" ptsTypes="AA">
                                      <p:cBhvr>
                                        <p:cTn id="46" dur="3000" fill="hold"/>
                                        <p:tgtEl>
                                          <p:spTgt spid="8"/>
                                        </p:tgtEl>
                                        <p:attrNameLst>
                                          <p:attrName>ppt_x</p:attrName>
                                          <p:attrName>ppt_y</p:attrName>
                                        </p:attrNameLst>
                                      </p:cBhvr>
                                      <p:rCtr x="-40191" y="856"/>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par>
                          <p:cTn id="62" fill="hold">
                            <p:stCondLst>
                              <p:cond delay="3500"/>
                            </p:stCondLst>
                            <p:childTnLst>
                              <p:par>
                                <p:cTn id="63" presetID="10" presetClass="exit" presetSubtype="0" fill="hold" grpId="2" nodeType="afterEffect">
                                  <p:stCondLst>
                                    <p:cond delay="0"/>
                                  </p:stCondLst>
                                  <p:childTnLst>
                                    <p:animEffect transition="out" filter="fade">
                                      <p:cBhvr>
                                        <p:cTn id="64" dur="250"/>
                                        <p:tgtEl>
                                          <p:spTgt spid="8"/>
                                        </p:tgtEl>
                                      </p:cBhvr>
                                    </p:animEffect>
                                    <p:set>
                                      <p:cBhvr>
                                        <p:cTn id="65"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6" grpId="0"/>
      <p:bldP spid="6" grpId="1"/>
      <p:bldP spid="6" grpId="2"/>
      <p:bldP spid="7" grpId="0"/>
      <p:bldP spid="7" grpId="1"/>
      <p:bldP spid="7" grpId="2"/>
      <p:bldP spid="3074" grpId="0"/>
      <p:bldP spid="3074" grpId="1"/>
      <p:bldP spid="3074" grpId="2"/>
      <p:bldP spid="4" grpId="0"/>
      <p:bldP spid="4" grpId="1"/>
      <p:bldP spid="4" grpId="2"/>
      <p:bldP spid="11" grpId="0"/>
      <p:bldP spid="11" grpId="1"/>
      <p:bldP spid="12" grpId="0"/>
      <p:bldP spid="1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106" b="3158"/>
          <a:stretch/>
        </p:blipFill>
        <p:spPr>
          <a:xfrm>
            <a:off x="-1" y="0"/>
            <a:ext cx="9162571" cy="6858000"/>
          </a:xfrm>
          <a:prstGeom prst="rect">
            <a:avLst/>
          </a:prstGeom>
        </p:spPr>
      </p:pic>
      <p:sp>
        <p:nvSpPr>
          <p:cNvPr id="6" name="Title 1"/>
          <p:cNvSpPr txBox="1">
            <a:spLocks/>
          </p:cNvSpPr>
          <p:nvPr/>
        </p:nvSpPr>
        <p:spPr>
          <a:xfrm>
            <a:off x="5189413" y="3734764"/>
            <a:ext cx="300941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preparation</a:t>
            </a:r>
          </a:p>
        </p:txBody>
      </p:sp>
      <p:sp>
        <p:nvSpPr>
          <p:cNvPr id="3074" name="Rectangle 2"/>
          <p:cNvSpPr>
            <a:spLocks noGrp="1" noChangeArrowheads="1"/>
          </p:cNvSpPr>
          <p:nvPr>
            <p:ph type="title"/>
          </p:nvPr>
        </p:nvSpPr>
        <p:spPr>
          <a:xfrm>
            <a:off x="457200" y="1066800"/>
            <a:ext cx="8153400"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Stand therefore, having           girded your waist with truth, having put on the breastplate of righteousness, and having shod your feet with the preparation    of the gospel of peace;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Ephesians 6:14-15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299051" y="1788123"/>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7" name="Rectangle 6"/>
          <p:cNvSpPr>
            <a:spLocks noChangeArrowheads="1"/>
          </p:cNvSpPr>
          <p:nvPr/>
        </p:nvSpPr>
        <p:spPr bwMode="auto">
          <a:xfrm>
            <a:off x="3037268" y="4397632"/>
            <a:ext cx="435690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gospel of peace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8" name="Title 1"/>
          <p:cNvSpPr txBox="1">
            <a:spLocks/>
          </p:cNvSpPr>
          <p:nvPr/>
        </p:nvSpPr>
        <p:spPr>
          <a:xfrm>
            <a:off x="6198545" y="1748553"/>
            <a:ext cx="1875511"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chemeClr val="bg1"/>
                </a:solidFill>
                <a:effectLst>
                  <a:glow rad="50800">
                    <a:srgbClr val="9966FF"/>
                  </a:glow>
                  <a:outerShdw blurRad="50800" algn="tl" rotWithShape="0">
                    <a:srgbClr val="000000"/>
                  </a:outerShdw>
                </a:effectLst>
                <a:latin typeface="Calibri" panose="020F0502020204030204" pitchFamily="34" charset="0"/>
              </a:rPr>
              <a:t>truth</a:t>
            </a:r>
            <a:endParaRPr lang="en-US" b="1" dirty="0">
              <a:ln w="17780" cmpd="sng">
                <a:noFill/>
                <a:prstDash val="solid"/>
                <a:miter lim="800000"/>
              </a:ln>
              <a:solidFill>
                <a:schemeClr val="bg1"/>
              </a:solidFill>
              <a:effectLst>
                <a:glow rad="50800">
                  <a:srgbClr val="9966FF"/>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667356" y="3094300"/>
            <a:ext cx="3671104"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chemeClr val="bg1"/>
                </a:solidFill>
                <a:effectLst>
                  <a:glow rad="50800">
                    <a:srgbClr val="9966FF"/>
                  </a:glow>
                  <a:outerShdw blurRad="50800" algn="tl" rotWithShape="0">
                    <a:srgbClr val="000000"/>
                  </a:outerShdw>
                </a:effectLst>
                <a:latin typeface="Calibri" panose="020F0502020204030204" pitchFamily="34" charset="0"/>
              </a:rPr>
              <a:t>righteousness</a:t>
            </a:r>
            <a:endParaRPr lang="en-US" b="1" dirty="0">
              <a:ln w="17780" cmpd="sng">
                <a:noFill/>
                <a:prstDash val="solid"/>
                <a:miter lim="800000"/>
              </a:ln>
              <a:solidFill>
                <a:schemeClr val="bg1"/>
              </a:solidFill>
              <a:effectLst>
                <a:glow rad="50800">
                  <a:srgbClr val="9966FF"/>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1FDD844-D217-4825-84FF-D0EE8EA6EC54}"/>
              </a:ext>
            </a:extLst>
          </p:cNvPr>
          <p:cNvSpPr txBox="1">
            <a:spLocks noChangeArrowheads="1"/>
          </p:cNvSpPr>
          <p:nvPr/>
        </p:nvSpPr>
        <p:spPr bwMode="auto">
          <a:xfrm>
            <a:off x="5110163" y="3783315"/>
            <a:ext cx="3178178" cy="79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preparation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1106358" y="5311634"/>
            <a:ext cx="149889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8332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2" fill="hold">
                            <p:stCondLst>
                              <p:cond delay="1100"/>
                            </p:stCondLst>
                            <p:childTnLst>
                              <p:par>
                                <p:cTn id="33" presetID="26" presetClass="emph" presetSubtype="0" fill="hold" grpId="1" nodeType="afterEffect">
                                  <p:stCondLst>
                                    <p:cond delay="0"/>
                                  </p:stCondLst>
                                  <p:iterate type="lt">
                                    <p:tmPct val="0"/>
                                  </p:iterate>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
                                        <p:tgtEl>
                                          <p:spTgt spid="4"/>
                                        </p:tgtEl>
                                      </p:cBhvr>
                                    </p:animEffect>
                                  </p:childTnLst>
                                </p:cTn>
                              </p:par>
                              <p:par>
                                <p:cTn id="50" presetID="6" presetClass="emph" presetSubtype="0" fill="hold" grpId="2" nodeType="withEffect">
                                  <p:stCondLst>
                                    <p:cond delay="0"/>
                                  </p:stCondLst>
                                  <p:childTnLst>
                                    <p:animScale>
                                      <p:cBhvr>
                                        <p:cTn id="51" dur="2000" fill="hold"/>
                                        <p:tgtEl>
                                          <p:spTgt spid="4"/>
                                        </p:tgtEl>
                                      </p:cBhvr>
                                      <p:by x="86000" y="86000"/>
                                    </p:animScale>
                                  </p:childTnLst>
                                </p:cTn>
                              </p:par>
                              <p:par>
                                <p:cTn id="52" presetID="0" presetClass="path" presetSubtype="0" accel="50000" decel="50000" fill="hold" grpId="0" nodeType="withEffect">
                                  <p:stCondLst>
                                    <p:cond delay="0"/>
                                  </p:stCondLst>
                                  <p:childTnLst>
                                    <p:animMotion origin="layout" path="M 4.44444E-6 -3.7037E-6 L -0.57813 0.51574 " pathEditMode="relative" rAng="0" ptsTypes="AA">
                                      <p:cBhvr>
                                        <p:cTn id="53" dur="2000" fill="hold"/>
                                        <p:tgtEl>
                                          <p:spTgt spid="4"/>
                                        </p:tgtEl>
                                        <p:attrNameLst>
                                          <p:attrName>ppt_x</p:attrName>
                                          <p:attrName>ppt_y</p:attrName>
                                        </p:attrNameLst>
                                      </p:cBhvr>
                                      <p:rCtr x="-28906" y="25787"/>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10" presetClass="exit" presetSubtype="0" fill="hold" grpId="2" nodeType="withEffect">
                                  <p:stCondLst>
                                    <p:cond delay="0"/>
                                  </p:stCondLst>
                                  <p:iterate type="lt">
                                    <p:tmPct val="0"/>
                                  </p:iterate>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4" grpId="3"/>
      <p:bldP spid="7" grpId="0"/>
      <p:bldP spid="7" grpId="1"/>
      <p:bldP spid="7" grpId="2"/>
      <p:bldP spid="8" grpId="0"/>
      <p:bldP spid="8" grpId="1"/>
      <p:bldP spid="9" grpId="0"/>
      <p:bldP spid="9" grpId="1"/>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0601" r="10711"/>
          <a:stretch/>
        </p:blipFill>
        <p:spPr>
          <a:xfrm>
            <a:off x="0" y="0"/>
            <a:ext cx="9144000" cy="6858000"/>
          </a:xfrm>
          <a:prstGeom prst="rect">
            <a:avLst/>
          </a:prstGeom>
        </p:spPr>
      </p:pic>
      <p:sp>
        <p:nvSpPr>
          <p:cNvPr id="3074" name="Rectangle 2"/>
          <p:cNvSpPr>
            <a:spLocks noGrp="1" noChangeArrowheads="1"/>
          </p:cNvSpPr>
          <p:nvPr>
            <p:ph type="title"/>
          </p:nvPr>
        </p:nvSpPr>
        <p:spPr>
          <a:xfrm>
            <a:off x="533400" y="3886200"/>
            <a:ext cx="8077200" cy="193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"Sanctify them by Your truth. Your word is truth."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17:17 </a:t>
            </a:r>
          </a:p>
        </p:txBody>
      </p:sp>
      <p:sp>
        <p:nvSpPr>
          <p:cNvPr id="4" name="Rectangle 2"/>
          <p:cNvSpPr txBox="1">
            <a:spLocks noChangeArrowheads="1"/>
          </p:cNvSpPr>
          <p:nvPr/>
        </p:nvSpPr>
        <p:spPr bwMode="auto">
          <a:xfrm>
            <a:off x="457200" y="3733800"/>
            <a:ext cx="8229600" cy="231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word of the LORD is right, And all His work is done in truth.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33:4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457200" y="3505200"/>
            <a:ext cx="8229600"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entirety of Your word is truth, And every one of Your righteous judgments endures forever.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119:160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p:cNvSpPr txBox="1">
            <a:spLocks noChangeArrowheads="1"/>
          </p:cNvSpPr>
          <p:nvPr/>
        </p:nvSpPr>
        <p:spPr bwMode="auto">
          <a:xfrm>
            <a:off x="6400410" y="413115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859551" y="4804386"/>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6782810" y="4540218"/>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hidden="1"/>
          <p:cNvSpPr txBox="1">
            <a:spLocks noChangeArrowheads="1"/>
          </p:cNvSpPr>
          <p:nvPr/>
        </p:nvSpPr>
        <p:spPr bwMode="auto">
          <a:xfrm>
            <a:off x="3042733" y="3923179"/>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248010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1"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
                                        <p:tgtEl>
                                          <p:spTgt spid="8"/>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0" presetClass="path" presetSubtype="0" accel="50000" decel="50000" fill="hold" grpId="0" nodeType="withEffect">
                                  <p:stCondLst>
                                    <p:cond delay="0"/>
                                  </p:stCondLst>
                                  <p:childTnLst>
                                    <p:animMotion origin="layout" path="M 4.72222E-6 1.48148E-6 L 0.31979 -0.03843 " pathEditMode="relative" rAng="0" ptsTypes="AA">
                                      <p:cBhvr>
                                        <p:cTn id="19" dur="1500" fill="hold"/>
                                        <p:tgtEl>
                                          <p:spTgt spid="8"/>
                                        </p:tgtEl>
                                        <p:attrNameLst>
                                          <p:attrName>ppt_x</p:attrName>
                                          <p:attrName>ppt_y</p:attrName>
                                        </p:attrNameLst>
                                      </p:cBhvr>
                                      <p:rCtr x="15990" y="-1921"/>
                                    </p:animMotion>
                                  </p:childTnLst>
                                </p:cTn>
                              </p:par>
                              <p:par>
                                <p:cTn id="20" presetID="0" presetClass="path" presetSubtype="0" accel="50000" decel="50000" fill="hold" grpId="0" nodeType="withEffect">
                                  <p:stCondLst>
                                    <p:cond delay="0"/>
                                  </p:stCondLst>
                                  <p:childTnLst>
                                    <p:animMotion origin="layout" path="M 3.33333E-6 -3.7037E-7 L 0.04184 0.05972 " pathEditMode="relative" rAng="0" ptsTypes="AA">
                                      <p:cBhvr>
                                        <p:cTn id="21" dur="1500" fill="hold"/>
                                        <p:tgtEl>
                                          <p:spTgt spid="7"/>
                                        </p:tgtEl>
                                        <p:attrNameLst>
                                          <p:attrName>ppt_x</p:attrName>
                                          <p:attrName>ppt_y</p:attrName>
                                        </p:attrNameLst>
                                      </p:cBhvr>
                                      <p:rCtr x="2083" y="2986"/>
                                    </p:animMotion>
                                  </p:childTnLst>
                                </p:cTn>
                              </p:par>
                              <p:par>
                                <p:cTn id="22" presetID="42" presetClass="exit" presetSubtype="0" fill="hold" grpId="1" nodeType="withEffect">
                                  <p:stCondLst>
                                    <p:cond delay="0"/>
                                  </p:stCondLst>
                                  <p:childTnLst>
                                    <p:animEffect transition="out" filter="fade">
                                      <p:cBhvr>
                                        <p:cTn id="23" dur="1000"/>
                                        <p:tgtEl>
                                          <p:spTgt spid="3074"/>
                                        </p:tgtEl>
                                      </p:cBhvr>
                                    </p:animEffect>
                                    <p:anim calcmode="lin" valueType="num">
                                      <p:cBhvr>
                                        <p:cTn id="24" dur="1000"/>
                                        <p:tgtEl>
                                          <p:spTgt spid="3074"/>
                                        </p:tgtEl>
                                        <p:attrNameLst>
                                          <p:attrName>ppt_x</p:attrName>
                                        </p:attrNameLst>
                                      </p:cBhvr>
                                      <p:tavLst>
                                        <p:tav tm="0">
                                          <p:val>
                                            <p:strVal val="ppt_x"/>
                                          </p:val>
                                        </p:tav>
                                        <p:tav tm="100000">
                                          <p:val>
                                            <p:strVal val="ppt_x"/>
                                          </p:val>
                                        </p:tav>
                                      </p:tavLst>
                                    </p:anim>
                                    <p:anim calcmode="lin" valueType="num">
                                      <p:cBhvr>
                                        <p:cTn id="25" dur="1000"/>
                                        <p:tgtEl>
                                          <p:spTgt spid="3074"/>
                                        </p:tgtEl>
                                        <p:attrNameLst>
                                          <p:attrName>ppt_y</p:attrName>
                                        </p:attrNameLst>
                                      </p:cBhvr>
                                      <p:tavLst>
                                        <p:tav tm="0">
                                          <p:val>
                                            <p:strVal val="ppt_y"/>
                                          </p:val>
                                        </p:tav>
                                        <p:tav tm="100000">
                                          <p:val>
                                            <p:strVal val="ppt_y+.1"/>
                                          </p:val>
                                        </p:tav>
                                      </p:tavLst>
                                    </p:anim>
                                    <p:set>
                                      <p:cBhvr>
                                        <p:cTn id="26" dur="1" fill="hold">
                                          <p:stCondLst>
                                            <p:cond delay="999"/>
                                          </p:stCondLst>
                                        </p:cTn>
                                        <p:tgtEl>
                                          <p:spTgt spid="3074"/>
                                        </p:tgtEl>
                                        <p:attrNameLst>
                                          <p:attrName>style.visibility</p:attrName>
                                        </p:attrNameLst>
                                      </p:cBhvr>
                                      <p:to>
                                        <p:strVal val="hidden"/>
                                      </p:to>
                                    </p:set>
                                  </p:childTnLst>
                                </p:cTn>
                              </p:par>
                              <p:par>
                                <p:cTn id="27" presetID="42" presetClass="entr" presetSubtype="0" fill="hold" grpId="0" nodeType="withEffect">
                                  <p:stCondLst>
                                    <p:cond delay="75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10" presetClass="exit" presetSubtype="0" fill="hold" grpId="2" nodeType="afterEffect">
                                  <p:stCondLst>
                                    <p:cond delay="0"/>
                                  </p:stCondLst>
                                  <p:childTnLst>
                                    <p:animEffect transition="out" filter="fade">
                                      <p:cBhvr>
                                        <p:cTn id="34" dur="250"/>
                                        <p:tgtEl>
                                          <p:spTgt spid="7"/>
                                        </p:tgtEl>
                                      </p:cBhvr>
                                    </p:animEffect>
                                    <p:set>
                                      <p:cBhvr>
                                        <p:cTn id="35" dur="1" fill="hold">
                                          <p:stCondLst>
                                            <p:cond delay="249"/>
                                          </p:stCondLst>
                                        </p:cTn>
                                        <p:tgtEl>
                                          <p:spTgt spid="7"/>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250"/>
                                        <p:tgtEl>
                                          <p:spTgt spid="8"/>
                                        </p:tgtEl>
                                      </p:cBhvr>
                                    </p:animEffect>
                                    <p:set>
                                      <p:cBhvr>
                                        <p:cTn id="38" dur="1" fill="hold">
                                          <p:stCondLst>
                                            <p:cond delay="24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50"/>
                                        <p:tgtEl>
                                          <p:spTgt spid="9"/>
                                        </p:tgtEl>
                                      </p:cBhvr>
                                    </p:animEffect>
                                  </p:childTnLst>
                                </p:cTn>
                              </p:par>
                              <p:par>
                                <p:cTn id="44" presetID="0" presetClass="path" presetSubtype="0" accel="50000" decel="50000" fill="hold" grpId="0" nodeType="withEffect">
                                  <p:stCondLst>
                                    <p:cond delay="0"/>
                                  </p:stCondLst>
                                  <p:childTnLst>
                                    <p:animMotion origin="layout" path="M 0.83524 0.71806 L 0.79357 0.81806 " pathEditMode="relative" rAng="0" ptsTypes="AA">
                                      <p:cBhvr>
                                        <p:cTn id="45" dur="2000" fill="hold"/>
                                        <p:tgtEl>
                                          <p:spTgt spid="9"/>
                                        </p:tgtEl>
                                        <p:attrNameLst>
                                          <p:attrName>ppt_x</p:attrName>
                                          <p:attrName>ppt_y</p:attrName>
                                        </p:attrNameLst>
                                      </p:cBhvr>
                                      <p:rCtr x="-2083" y="5000"/>
                                    </p:animMotion>
                                  </p:childTnLst>
                                </p:cTn>
                              </p:par>
                              <p:par>
                                <p:cTn id="46" presetID="42" presetClass="exit" presetSubtype="0" fill="hold" grpId="1" nodeType="withEffect">
                                  <p:stCondLst>
                                    <p:cond delay="0"/>
                                  </p:stCondLst>
                                  <p:childTnLst>
                                    <p:animEffect transition="out" filter="fade">
                                      <p:cBhvr>
                                        <p:cTn id="47" dur="1000"/>
                                        <p:tgtEl>
                                          <p:spTgt spid="4"/>
                                        </p:tgtEl>
                                      </p:cBhvr>
                                    </p:animEffect>
                                    <p:anim calcmode="lin" valueType="num">
                                      <p:cBhvr>
                                        <p:cTn id="48" dur="1000"/>
                                        <p:tgtEl>
                                          <p:spTgt spid="4"/>
                                        </p:tgtEl>
                                        <p:attrNameLst>
                                          <p:attrName>ppt_x</p:attrName>
                                        </p:attrNameLst>
                                      </p:cBhvr>
                                      <p:tavLst>
                                        <p:tav tm="0">
                                          <p:val>
                                            <p:strVal val="ppt_x"/>
                                          </p:val>
                                        </p:tav>
                                        <p:tav tm="100000">
                                          <p:val>
                                            <p:strVal val="ppt_x"/>
                                          </p:val>
                                        </p:tav>
                                      </p:tavLst>
                                    </p:anim>
                                    <p:anim calcmode="lin" valueType="num">
                                      <p:cBhvr>
                                        <p:cTn id="49" dur="1000"/>
                                        <p:tgtEl>
                                          <p:spTgt spid="4"/>
                                        </p:tgtEl>
                                        <p:attrNameLst>
                                          <p:attrName>ppt_y</p:attrName>
                                        </p:attrNameLst>
                                      </p:cBhvr>
                                      <p:tavLst>
                                        <p:tav tm="0">
                                          <p:val>
                                            <p:strVal val="ppt_y"/>
                                          </p:val>
                                        </p:tav>
                                        <p:tav tm="100000">
                                          <p:val>
                                            <p:strVal val="ppt_y+.1"/>
                                          </p:val>
                                        </p:tav>
                                      </p:tavLst>
                                    </p:anim>
                                    <p:set>
                                      <p:cBhvr>
                                        <p:cTn id="50" dur="1" fill="hold">
                                          <p:stCondLst>
                                            <p:cond delay="999"/>
                                          </p:stCondLst>
                                        </p:cTn>
                                        <p:tgtEl>
                                          <p:spTgt spid="4"/>
                                        </p:tgtEl>
                                        <p:attrNameLst>
                                          <p:attrName>style.visibility</p:attrName>
                                        </p:attrNameLst>
                                      </p:cBhvr>
                                      <p:to>
                                        <p:strVal val="hidden"/>
                                      </p:to>
                                    </p:set>
                                  </p:childTnLst>
                                </p:cTn>
                              </p:par>
                              <p:par>
                                <p:cTn id="51" presetID="42" presetClass="entr" presetSubtype="0" fill="hold" grpId="0" nodeType="withEffect">
                                  <p:stCondLst>
                                    <p:cond delay="75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par>
                                <p:cTn id="56" presetID="0" presetClass="path" presetSubtype="0" accel="50000" decel="50000" fill="hold" grpId="3" nodeType="withEffect">
                                  <p:stCondLst>
                                    <p:cond delay="0"/>
                                  </p:stCondLst>
                                  <p:childTnLst>
                                    <p:animMotion origin="layout" path="M 3.05556E-6 -2.59259E-6 L 0.02031 -0.14097 " pathEditMode="relative" rAng="0" ptsTypes="AA">
                                      <p:cBhvr>
                                        <p:cTn id="57" dur="2000" fill="hold"/>
                                        <p:tgtEl>
                                          <p:spTgt spid="9"/>
                                        </p:tgtEl>
                                        <p:attrNameLst>
                                          <p:attrName>ppt_x</p:attrName>
                                          <p:attrName>ppt_y</p:attrName>
                                        </p:attrNameLst>
                                      </p:cBhvr>
                                      <p:rCtr x="1007" y="-7060"/>
                                    </p:animMotion>
                                  </p:childTnLst>
                                </p:cTn>
                              </p:par>
                            </p:childTnLst>
                          </p:cTn>
                        </p:par>
                        <p:par>
                          <p:cTn id="58" fill="hold">
                            <p:stCondLst>
                              <p:cond delay="2000"/>
                            </p:stCondLst>
                            <p:childTnLst>
                              <p:par>
                                <p:cTn id="59" presetID="10" presetClass="exit" presetSubtype="0" fill="hold" grpId="2" nodeType="after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4"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250"/>
                                        <p:tgtEl>
                                          <p:spTgt spid="9"/>
                                        </p:tgtEl>
                                      </p:cBhvr>
                                    </p:animEffect>
                                  </p:childTnLst>
                                </p:cTn>
                              </p:par>
                              <p:par>
                                <p:cTn id="67" presetID="0" presetClass="path" presetSubtype="0" accel="50000" decel="50000" fill="hold" grpId="5" nodeType="withEffect">
                                  <p:stCondLst>
                                    <p:cond delay="0"/>
                                  </p:stCondLst>
                                  <p:childTnLst>
                                    <p:animMotion origin="layout" path="M 0.02031 -0.14097 L -0.40938 -0.08981 " pathEditMode="relative" rAng="0" ptsTypes="AA">
                                      <p:cBhvr>
                                        <p:cTn id="68" dur="2000" fill="hold"/>
                                        <p:tgtEl>
                                          <p:spTgt spid="9"/>
                                        </p:tgtEl>
                                        <p:attrNameLst>
                                          <p:attrName>ppt_x</p:attrName>
                                          <p:attrName>ppt_y</p:attrName>
                                        </p:attrNameLst>
                                      </p:cBhvr>
                                      <p:rCtr x="-21493" y="2546"/>
                                    </p:animMotion>
                                  </p:childTnLst>
                                </p:cTn>
                              </p:par>
                              <p:par>
                                <p:cTn id="69" presetID="10" presetClass="exit" presetSubtype="0" fill="hold" grpId="1" nodeType="withEffect">
                                  <p:stCondLst>
                                    <p:cond delay="0"/>
                                  </p:stCondLst>
                                  <p:childTnLst>
                                    <p:animEffect transition="out" filter="fade">
                                      <p:cBhvr>
                                        <p:cTn id="70" dur="1250"/>
                                        <p:tgtEl>
                                          <p:spTgt spid="5"/>
                                        </p:tgtEl>
                                      </p:cBhvr>
                                    </p:animEffect>
                                    <p:set>
                                      <p:cBhvr>
                                        <p:cTn id="71" dur="1" fill="hold">
                                          <p:stCondLst>
                                            <p:cond delay="1249"/>
                                          </p:stCondLst>
                                        </p:cTn>
                                        <p:tgtEl>
                                          <p:spTgt spid="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additive="base">
                                        <p:cTn id="76" dur="500" fill="hold"/>
                                        <p:tgtEl>
                                          <p:spTgt spid="11"/>
                                        </p:tgtEl>
                                        <p:attrNameLst>
                                          <p:attrName>ppt_x</p:attrName>
                                        </p:attrNameLst>
                                      </p:cBhvr>
                                      <p:tavLst>
                                        <p:tav tm="0">
                                          <p:val>
                                            <p:strVal val="#ppt_x"/>
                                          </p:val>
                                        </p:tav>
                                        <p:tav tm="100000">
                                          <p:val>
                                            <p:strVal val="#ppt_x"/>
                                          </p:val>
                                        </p:tav>
                                      </p:tavLst>
                                    </p:anim>
                                    <p:anim calcmode="lin" valueType="num">
                                      <p:cBhvr additive="base">
                                        <p:cTn id="7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7" grpId="0"/>
      <p:bldP spid="7" grpId="1"/>
      <p:bldP spid="7" grpId="2"/>
      <p:bldP spid="8" grpId="0"/>
      <p:bldP spid="8" grpId="1"/>
      <p:bldP spid="8" grpId="2"/>
      <p:bldP spid="9" grpId="0"/>
      <p:bldP spid="9" grpId="1"/>
      <p:bldP spid="9" grpId="2"/>
      <p:bldP spid="9" grpId="3"/>
      <p:bldP spid="9" grpId="4"/>
      <p:bldP spid="9" grpId="5"/>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3094249" y="4778438"/>
            <a:ext cx="1365813" cy="7328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0070C0"/>
                </a:solidFill>
                <a:effectLst>
                  <a:outerShdw blurRad="63500" dir="3600000" algn="tl" rotWithShape="0">
                    <a:srgbClr val="000000">
                      <a:alpha val="70000"/>
                    </a:srgbClr>
                  </a:outerShdw>
                </a:effectLst>
                <a:latin typeface="Calibri" panose="020F0502020204030204" pitchFamily="34" charset="0"/>
              </a:rPr>
              <a:t>turn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2700" cmpd="sng">
                  <a:solidFill>
                    <a:schemeClr val="bg1"/>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Preach the word! Be ready in season and out of season. Convince, rebuke, exhort, with all longsuffering and teaching. For the time will come when they will not endure sound doctrine, but according to their own desires, because they have itching ears, they will heap up for themselves teachers; and they will turn their ears away from the truth, and be turned aside to fables. </a:t>
            </a:r>
            <a:r>
              <a:rPr lang="en-US" altLang="en-US" sz="3200" b="1" i="1" dirty="0">
                <a:ln w="12700" cmpd="sng">
                  <a:solidFill>
                    <a:schemeClr val="bg1"/>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2700" cmpd="sng">
                  <a:solidFill>
                    <a:schemeClr val="bg1"/>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2700" cmpd="sng">
                  <a:solidFill>
                    <a:schemeClr val="bg1"/>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Timothy 4:2-4</a:t>
            </a:r>
            <a:r>
              <a:rPr lang="en-US" altLang="en-US" sz="4000" b="1" dirty="0">
                <a:ln w="12700" cmpd="sng">
                  <a:solidFill>
                    <a:schemeClr val="bg1"/>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1106358" y="5334784"/>
            <a:ext cx="149889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270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3800" b="1" i="1" kern="0" dirty="0">
              <a:ln w="1270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2321410" y="2575336"/>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0066FF"/>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0066FF"/>
              </a:solidFill>
              <a:effectLst>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5222790" y="5282514"/>
            <a:ext cx="1721708"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aside</a:t>
            </a:r>
            <a:endParaRPr lang="en-US" sz="380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457200" y="286068"/>
            <a:ext cx="8229600" cy="217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BC8F00"/>
                </a:solidFill>
                <a:effectLst>
                  <a:glow rad="101600">
                    <a:schemeClr val="tx1"/>
                  </a:glow>
                  <a:outerShdw blurRad="50800" algn="tl" rotWithShape="0">
                    <a:srgbClr val="000000"/>
                  </a:outerShdw>
                </a:effectLst>
                <a:latin typeface="Calibri" panose="020F0502020204030204" pitchFamily="34" charset="0"/>
                <a:ea typeface="+mn-ea"/>
                <a:cs typeface="+mn-cs"/>
              </a:rPr>
              <a:t>Preach the word! Be ready in season and out of season. Convince, rebuke, exhort, with all longsuffering and</a:t>
            </a:r>
          </a:p>
          <a:p>
            <a:pPr algn="l" eaLnBrk="1" hangingPunct="1"/>
            <a:r>
              <a:rPr lang="en-US" altLang="en-US" sz="3800" b="1" kern="0" dirty="0">
                <a:ln w="17780" cmpd="sng">
                  <a:noFill/>
                  <a:prstDash val="solid"/>
                  <a:miter lim="800000"/>
                </a:ln>
                <a:solidFill>
                  <a:srgbClr val="BC8F00"/>
                </a:solidFill>
                <a:effectLst>
                  <a:glow rad="101600">
                    <a:schemeClr val="tx1"/>
                  </a:glow>
                  <a:outerShdw blurRad="50800" algn="tl" rotWithShape="0">
                    <a:srgbClr val="000000"/>
                  </a:outerShdw>
                </a:effectLst>
                <a:latin typeface="Calibri" panose="020F0502020204030204" pitchFamily="34" charset="0"/>
                <a:ea typeface="+mn-ea"/>
                <a:cs typeface="+mn-cs"/>
              </a:rPr>
              <a:t> </a:t>
            </a:r>
            <a:r>
              <a:rPr lang="en-US" altLang="en-US" sz="2200" b="1" kern="0" dirty="0">
                <a:ln w="17780" cmpd="sng">
                  <a:noFill/>
                  <a:prstDash val="solid"/>
                  <a:miter lim="800000"/>
                </a:ln>
                <a:solidFill>
                  <a:srgbClr val="BC8F00"/>
                </a:solidFill>
                <a:effectLst>
                  <a:glow rad="101600">
                    <a:schemeClr val="tx1"/>
                  </a:glow>
                  <a:outerShdw blurRad="50800" algn="tl" rotWithShape="0">
                    <a:srgbClr val="000000"/>
                  </a:outerShdw>
                </a:effectLst>
                <a:latin typeface="Calibri" panose="020F0502020204030204" pitchFamily="34" charset="0"/>
                <a:ea typeface="+mn-ea"/>
                <a:cs typeface="+mn-cs"/>
              </a:rPr>
              <a:t> </a:t>
            </a:r>
            <a:r>
              <a:rPr lang="en-US" altLang="en-US" sz="3800" b="1" kern="0" dirty="0">
                <a:ln w="17780" cmpd="sng">
                  <a:noFill/>
                  <a:prstDash val="solid"/>
                  <a:miter lim="800000"/>
                </a:ln>
                <a:solidFill>
                  <a:srgbClr val="BC8F00"/>
                </a:solidFill>
                <a:effectLst>
                  <a:glow rad="101600">
                    <a:schemeClr val="tx1"/>
                  </a:glow>
                  <a:outerShdw blurRad="50800" algn="tl" rotWithShape="0">
                    <a:srgbClr val="000000"/>
                  </a:outerShdw>
                </a:effectLst>
                <a:latin typeface="Calibri" panose="020F0502020204030204" pitchFamily="34" charset="0"/>
                <a:ea typeface="+mn-ea"/>
                <a:cs typeface="+mn-cs"/>
              </a:rPr>
              <a:t>teaching. </a:t>
            </a:r>
          </a:p>
        </p:txBody>
      </p:sp>
      <p:sp>
        <p:nvSpPr>
          <p:cNvPr id="9" name="Rectangle 2">
            <a:extLst>
              <a:ext uri="{FF2B5EF4-FFF2-40B4-BE49-F238E27FC236}">
                <a16:creationId xmlns:a16="http://schemas.microsoft.com/office/drawing/2014/main" id="{925E07AA-B2C9-4722-A2CC-37BF00272778}"/>
              </a:ext>
            </a:extLst>
          </p:cNvPr>
          <p:cNvSpPr txBox="1">
            <a:spLocks noChangeArrowheads="1"/>
          </p:cNvSpPr>
          <p:nvPr/>
        </p:nvSpPr>
        <p:spPr bwMode="auto">
          <a:xfrm>
            <a:off x="3162747" y="4773195"/>
            <a:ext cx="1237130" cy="72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turn</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00428945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6"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par>
                                <p:cTn id="7" presetID="1" presetClass="entr" presetSubtype="0" fill="hold" grpId="7"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3" presetClass="emph" presetSubtype="2" fill="hold" nodeType="withEffect">
                                  <p:stCondLst>
                                    <p:cond delay="0"/>
                                  </p:stCondLst>
                                  <p:childTnLst>
                                    <p:animClr clrSpc="rgb" dir="cw">
                                      <p:cBhvr override="childStyle">
                                        <p:cTn id="10" dur="1500" fill="hold"/>
                                        <p:tgtEl>
                                          <p:spTgt spid="4">
                                            <p:txEl>
                                              <p:pRg st="0" end="0"/>
                                            </p:txEl>
                                          </p:spTgt>
                                        </p:tgtEl>
                                        <p:attrNameLst>
                                          <p:attrName>style.color</p:attrName>
                                        </p:attrNameLst>
                                      </p:cBhvr>
                                      <p:to>
                                        <a:srgbClr val="FF0000"/>
                                      </p:to>
                                    </p:animClr>
                                  </p:childTnLst>
                                </p:cTn>
                              </p:par>
                              <p:par>
                                <p:cTn id="11" presetID="17" presetClass="entr" presetSubtype="2" fill="hold" grpId="0" nodeType="withEffect">
                                  <p:stCondLst>
                                    <p:cond delay="125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fill="hold"/>
                                        <p:tgtEl>
                                          <p:spTgt spid="3074"/>
                                        </p:tgtEl>
                                        <p:attrNameLst>
                                          <p:attrName>ppt_x</p:attrName>
                                        </p:attrNameLst>
                                      </p:cBhvr>
                                      <p:tavLst>
                                        <p:tav tm="0">
                                          <p:val>
                                            <p:strVal val="#ppt_x+#ppt_w/2"/>
                                          </p:val>
                                        </p:tav>
                                        <p:tav tm="100000">
                                          <p:val>
                                            <p:strVal val="#ppt_x"/>
                                          </p:val>
                                        </p:tav>
                                      </p:tavLst>
                                    </p:anim>
                                    <p:anim calcmode="lin" valueType="num">
                                      <p:cBhvr>
                                        <p:cTn id="14" dur="500" fill="hold"/>
                                        <p:tgtEl>
                                          <p:spTgt spid="3074"/>
                                        </p:tgtEl>
                                        <p:attrNameLst>
                                          <p:attrName>ppt_y</p:attrName>
                                        </p:attrNameLst>
                                      </p:cBhvr>
                                      <p:tavLst>
                                        <p:tav tm="0">
                                          <p:val>
                                            <p:strVal val="#ppt_y"/>
                                          </p:val>
                                        </p:tav>
                                        <p:tav tm="100000">
                                          <p:val>
                                            <p:strVal val="#ppt_y"/>
                                          </p:val>
                                        </p:tav>
                                      </p:tavLst>
                                    </p:anim>
                                    <p:anim calcmode="lin" valueType="num">
                                      <p:cBhvr>
                                        <p:cTn id="15" dur="500" fill="hold"/>
                                        <p:tgtEl>
                                          <p:spTgt spid="3074"/>
                                        </p:tgtEl>
                                        <p:attrNameLst>
                                          <p:attrName>ppt_w</p:attrName>
                                        </p:attrNameLst>
                                      </p:cBhvr>
                                      <p:tavLst>
                                        <p:tav tm="0">
                                          <p:val>
                                            <p:fltVal val="0"/>
                                          </p:val>
                                        </p:tav>
                                        <p:tav tm="100000">
                                          <p:val>
                                            <p:strVal val="#ppt_w"/>
                                          </p:val>
                                        </p:tav>
                                      </p:tavLst>
                                    </p:anim>
                                    <p:anim calcmode="lin" valueType="num">
                                      <p:cBhvr>
                                        <p:cTn id="16" dur="500" fill="hold"/>
                                        <p:tgtEl>
                                          <p:spTgt spid="3074"/>
                                        </p:tgtEl>
                                        <p:attrNameLst>
                                          <p:attrName>ppt_h</p:attrName>
                                        </p:attrNameLst>
                                      </p:cBhvr>
                                      <p:tavLst>
                                        <p:tav tm="0">
                                          <p:val>
                                            <p:strVal val="#ppt_h"/>
                                          </p:val>
                                        </p:tav>
                                        <p:tav tm="100000">
                                          <p:val>
                                            <p:strVal val="#ppt_h"/>
                                          </p:val>
                                        </p:tav>
                                      </p:tavLst>
                                    </p:anim>
                                  </p:childTnLst>
                                </p:cTn>
                              </p:par>
                              <p:par>
                                <p:cTn id="17" presetID="10" presetClass="exit" presetSubtype="0" fill="hold" grpId="4" nodeType="withEffect">
                                  <p:stCondLst>
                                    <p:cond delay="1750"/>
                                  </p:stCondLst>
                                  <p:childTnLst>
                                    <p:animEffect transition="out" filter="fade">
                                      <p:cBhvr>
                                        <p:cTn id="18" dur="500"/>
                                        <p:tgtEl>
                                          <p:spTgt spid="4">
                                            <p:txEl>
                                              <p:pRg st="0" end="0"/>
                                            </p:txEl>
                                          </p:spTgt>
                                        </p:tgtEl>
                                      </p:cBhvr>
                                    </p:animEffect>
                                    <p:set>
                                      <p:cBhvr>
                                        <p:cTn id="19"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0"/>
                                  </p:stCondLst>
                                  <p:childTnLst>
                                    <p:set>
                                      <p:cBhvr override="childStyle">
                                        <p:cTn id="31" dur="500" fill="hold"/>
                                        <p:tgtEl>
                                          <p:spTgt spid="6"/>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8" nodeType="click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Effect transition="in" filter="fade">
                                      <p:cBhvr>
                                        <p:cTn id="44" dur="100"/>
                                        <p:tgtEl>
                                          <p:spTgt spid="4">
                                            <p:txEl>
                                              <p:pRg st="0" end="0"/>
                                            </p:txEl>
                                          </p:spTgt>
                                        </p:tgtEl>
                                      </p:cBhvr>
                                    </p:animEffect>
                                  </p:childTnLst>
                                </p:cTn>
                              </p:par>
                              <p:par>
                                <p:cTn id="45" presetID="6" presetClass="emph" presetSubtype="0" fill="hold" grpId="11" nodeType="withEffect">
                                  <p:stCondLst>
                                    <p:cond delay="0"/>
                                  </p:stCondLst>
                                  <p:childTnLst>
                                    <p:animScale>
                                      <p:cBhvr>
                                        <p:cTn id="46" dur="2000" fill="hold"/>
                                        <p:tgtEl>
                                          <p:spTgt spid="4">
                                            <p:txEl>
                                              <p:pRg st="0" end="0"/>
                                            </p:txEl>
                                          </p:spTgt>
                                        </p:tgtEl>
                                      </p:cBhvr>
                                      <p:by x="115000" y="115000"/>
                                    </p:animScale>
                                  </p:childTnLst>
                                </p:cTn>
                              </p:par>
                              <p:par>
                                <p:cTn id="47" presetID="0" presetClass="path" presetSubtype="0" accel="50000" decel="50000" fill="hold" grpId="9" nodeType="withEffect">
                                  <p:stCondLst>
                                    <p:cond delay="0"/>
                                  </p:stCondLst>
                                  <p:childTnLst>
                                    <p:animMotion origin="layout" path="M -4.16667E-6 -3.33333E-6 L 0.14202 -0.40231 " pathEditMode="relative" rAng="0" ptsTypes="AA">
                                      <p:cBhvr>
                                        <p:cTn id="48" dur="2000" fill="hold"/>
                                        <p:tgtEl>
                                          <p:spTgt spid="4">
                                            <p:txEl>
                                              <p:pRg st="0" end="0"/>
                                            </p:txEl>
                                          </p:spTgt>
                                        </p:tgtEl>
                                        <p:attrNameLst>
                                          <p:attrName>ppt_x</p:attrName>
                                          <p:attrName>ppt_y</p:attrName>
                                        </p:attrNameLst>
                                      </p:cBhvr>
                                      <p:rCtr x="7101" y="-20116"/>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250"/>
                                        <p:tgtEl>
                                          <p:spTgt spid="8"/>
                                        </p:tgtEl>
                                      </p:cBhvr>
                                    </p:animEffect>
                                    <p:set>
                                      <p:cBhvr>
                                        <p:cTn id="54" dur="1" fill="hold">
                                          <p:stCondLst>
                                            <p:cond delay="1249"/>
                                          </p:stCondLst>
                                        </p:cTn>
                                        <p:tgtEl>
                                          <p:spTgt spid="8"/>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4" build="allAtOnce"/>
      <p:bldP spid="4" grpId="6" build="allAtOnce"/>
      <p:bldP spid="4" grpId="7" build="allAtOnce"/>
      <p:bldP spid="4" grpId="8" build="allAtOnce"/>
      <p:bldP spid="4" grpId="9" build="allAtOnce"/>
      <p:bldP spid="4" grpId="11" build="allAtOnce"/>
      <p:bldP spid="7" grpId="0"/>
      <p:bldP spid="7" grpId="1"/>
      <p:bldP spid="8" grpId="0"/>
      <p:bldP spid="8" grpId="1"/>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288465" y="5112796"/>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2"/>
          <p:cNvSpPr txBox="1">
            <a:spLocks noChangeArrowheads="1"/>
          </p:cNvSpPr>
          <p:nvPr/>
        </p:nvSpPr>
        <p:spPr bwMode="auto">
          <a:xfrm>
            <a:off x="5096206" y="3917143"/>
            <a:ext cx="146523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7027"/>
          <a:stretch/>
        </p:blipFill>
        <p:spPr>
          <a:xfrm>
            <a:off x="0" y="0"/>
            <a:ext cx="4843849" cy="6858000"/>
          </a:xfrm>
          <a:prstGeom prst="rect">
            <a:avLst/>
          </a:prstGeom>
        </p:spPr>
      </p:pic>
      <p:sp>
        <p:nvSpPr>
          <p:cNvPr id="4" name="Rectangle 2"/>
          <p:cNvSpPr txBox="1">
            <a:spLocks noChangeArrowheads="1"/>
          </p:cNvSpPr>
          <p:nvPr/>
        </p:nvSpPr>
        <p:spPr bwMode="auto">
          <a:xfrm>
            <a:off x="2321410" y="257724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270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270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828800"/>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who have strayed concerning the truth, saying that the resurrection is already past; and they overthrow the faith of some.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Timothy 2:18</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98813885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2" nodeType="withEffect">
                                  <p:stCondLst>
                                    <p:cond delay="0"/>
                                  </p:stCondLst>
                                  <p:childTnLst>
                                    <p:animClr clrSpc="rgb" dir="cw">
                                      <p:cBhvr override="childStyle">
                                        <p:cTn id="6" dur="1500" fill="hold"/>
                                        <p:tgtEl>
                                          <p:spTgt spid="4"/>
                                        </p:tgtEl>
                                        <p:attrNameLst>
                                          <p:attrName>style.color</p:attrName>
                                        </p:attrNameLst>
                                      </p:cBhvr>
                                      <p:to>
                                        <a:srgbClr val="0066FF"/>
                                      </p:to>
                                    </p:animClr>
                                  </p:childTnLst>
                                </p:cTn>
                              </p:par>
                              <p:par>
                                <p:cTn id="7" presetID="37" presetClass="entr" presetSubtype="0" fill="hold" grpId="0" nodeType="withEffect">
                                  <p:stCondLst>
                                    <p:cond delay="125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1000"/>
                                        <p:tgtEl>
                                          <p:spTgt spid="3074"/>
                                        </p:tgtEl>
                                      </p:cBhvr>
                                    </p:animEffect>
                                    <p:anim calcmode="lin" valueType="num">
                                      <p:cBhvr>
                                        <p:cTn id="10" dur="1000" fill="hold"/>
                                        <p:tgtEl>
                                          <p:spTgt spid="3074"/>
                                        </p:tgtEl>
                                        <p:attrNameLst>
                                          <p:attrName>ppt_x</p:attrName>
                                        </p:attrNameLst>
                                      </p:cBhvr>
                                      <p:tavLst>
                                        <p:tav tm="0">
                                          <p:val>
                                            <p:strVal val="#ppt_x"/>
                                          </p:val>
                                        </p:tav>
                                        <p:tav tm="100000">
                                          <p:val>
                                            <p:strVal val="#ppt_x"/>
                                          </p:val>
                                        </p:tav>
                                      </p:tavLst>
                                    </p:anim>
                                    <p:anim calcmode="lin" valueType="num">
                                      <p:cBhvr>
                                        <p:cTn id="11" dur="900" decel="100000" fill="hold"/>
                                        <p:tgtEl>
                                          <p:spTgt spid="3074"/>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par>
                                <p:cTn id="13" presetID="10" presetClass="exit" presetSubtype="0" fill="hold" grpId="3" nodeType="withEffect">
                                  <p:stCondLst>
                                    <p:cond delay="2250"/>
                                  </p:stCondLst>
                                  <p:childTnLst>
                                    <p:animEffect transition="out" filter="fade">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par>
                          <p:cTn id="24" fill="hold">
                            <p:stCondLst>
                              <p:cond delay="250"/>
                            </p:stCondLst>
                            <p:childTnLst>
                              <p:par>
                                <p:cTn id="25" presetID="0" presetClass="path" presetSubtype="0" accel="50000" decel="50000" fill="hold" grpId="2" nodeType="afterEffect">
                                  <p:stCondLst>
                                    <p:cond delay="0"/>
                                  </p:stCondLst>
                                  <p:childTnLst>
                                    <p:animMotion origin="layout" path="M 3.61111E-6 -7.03053E-7 C 0.00746 -0.04833 0.01527 -0.09621 0.02534 -0.12997 C 0.03541 -0.16374 0.04514 -0.18432 0.06007 -0.20282 C 0.075 -0.22132 0.09409 -0.23265 0.11458 -0.24167 C 0.13507 -0.25069 0.16302 -0.25717 0.18298 -0.25671 C 0.20295 -0.25624 0.221 -0.24884 0.23489 -0.2382 C 0.24878 -0.22757 0.26059 -0.20999 0.26649 -0.19264 C 0.27239 -0.1753 0.27205 -0.15009 0.27031 -0.13367 C 0.26857 -0.11725 0.26597 -0.10569 0.25573 -0.09459 C 0.24548 -0.08349 0.23402 -0.07215 0.20885 -0.06753 C 0.18368 -0.0629 0.14809 -0.06753 0.10503 -0.06753 C 0.06198 -0.06753 0.0059 -0.06869 -0.05 -0.06799 C -0.10591 -0.0673 -0.19289 -0.06475 -0.23039 -0.06406 " pathEditMode="relative" rAng="0" ptsTypes="aaaaaaaaaaaaa">
                                      <p:cBhvr>
                                        <p:cTn id="26" dur="2500" fill="hold"/>
                                        <p:tgtEl>
                                          <p:spTgt spid="6"/>
                                        </p:tgtEl>
                                        <p:attrNameLst>
                                          <p:attrName>ppt_x</p:attrName>
                                          <p:attrName>ppt_y</p:attrName>
                                        </p:attrNameLst>
                                      </p:cBhvr>
                                      <p:rCtr x="2101" y="-12858"/>
                                    </p:animMotion>
                                  </p:childTnLst>
                                </p:cTn>
                              </p:par>
                              <p:par>
                                <p:cTn id="27" presetID="0" presetClass="path" presetSubtype="0" accel="50000" decel="50000" fill="hold" grpId="0" nodeType="withEffect">
                                  <p:stCondLst>
                                    <p:cond delay="0"/>
                                  </p:stCondLst>
                                  <p:childTnLst>
                                    <p:animMotion origin="layout" path="M 3.88889E-6 0.00162 L -0.00348 0.36968 " pathEditMode="relative" rAng="0" ptsTypes="AA">
                                      <p:cBhvr>
                                        <p:cTn id="28" dur="2000" fill="hold"/>
                                        <p:tgtEl>
                                          <p:spTgt spid="4"/>
                                        </p:tgtEl>
                                        <p:attrNameLst>
                                          <p:attrName>ppt_x</p:attrName>
                                          <p:attrName>ppt_y</p:attrName>
                                        </p:attrNameLst>
                                      </p:cBhvr>
                                      <p:rCtr x="-174" y="18403"/>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6" grpId="2"/>
      <p:bldP spid="4" grpId="0"/>
      <p:bldP spid="4" grpId="1"/>
      <p:bldP spid="4" grpId="2"/>
      <p:bldP spid="4" grpId="3"/>
      <p:bldP spid="3074" grpId="0"/>
      <p:bldP spid="307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1610929" y="3105824"/>
            <a:ext cx="1944547" cy="7676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prayer</a:t>
            </a:r>
          </a:p>
        </p:txBody>
      </p:sp>
      <p:sp>
        <p:nvSpPr>
          <p:cNvPr id="3074" name="Rectangle 2"/>
          <p:cNvSpPr>
            <a:spLocks noGrp="1" noChangeArrowheads="1"/>
          </p:cNvSpPr>
          <p:nvPr>
            <p:ph type="title"/>
          </p:nvPr>
        </p:nvSpPr>
        <p:spPr>
          <a:xfrm>
            <a:off x="457200" y="990600"/>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it is written in the Law of Moses, all this disaster has come upon us; yet we have not made our prayer before the LORD our God, that we might turn from our iniquities and understand Your truth."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Daniel 9:13 </a:t>
            </a:r>
          </a:p>
        </p:txBody>
      </p:sp>
      <p:sp>
        <p:nvSpPr>
          <p:cNvPr id="4" name="Rectangle 2"/>
          <p:cNvSpPr txBox="1">
            <a:spLocks noChangeArrowheads="1"/>
          </p:cNvSpPr>
          <p:nvPr/>
        </p:nvSpPr>
        <p:spPr bwMode="auto">
          <a:xfrm>
            <a:off x="2288465" y="5112796"/>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5798134" y="2388061"/>
            <a:ext cx="1176864"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not</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3706550" y="3734535"/>
            <a:ext cx="2688756"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chemeClr val="bg1"/>
                </a:solidFill>
                <a:effectLst>
                  <a:glow rad="50800">
                    <a:srgbClr val="9966FF"/>
                  </a:glow>
                  <a:outerShdw blurRad="50800" algn="tl" rotWithShape="0">
                    <a:srgbClr val="000000"/>
                  </a:outerShdw>
                </a:effectLst>
                <a:latin typeface="Calibri" panose="020F0502020204030204" pitchFamily="34" charset="0"/>
              </a:rPr>
              <a:t>might turn</a:t>
            </a:r>
            <a:endParaRPr lang="en-US" b="1" dirty="0">
              <a:ln w="17780" cmpd="sng">
                <a:noFill/>
                <a:prstDash val="solid"/>
                <a:miter lim="800000"/>
              </a:ln>
              <a:solidFill>
                <a:schemeClr val="bg1"/>
              </a:solidFill>
              <a:effectLst>
                <a:glow rad="50800">
                  <a:srgbClr val="9966FF"/>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3057360" y="4406194"/>
            <a:ext cx="406669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chemeClr val="bg1"/>
                </a:solidFill>
                <a:effectLst>
                  <a:glow rad="50800">
                    <a:srgbClr val="9966FF"/>
                  </a:glow>
                  <a:outerShdw blurRad="50800" algn="tl" rotWithShape="0">
                    <a:srgbClr val="000000"/>
                  </a:outerShdw>
                </a:effectLst>
                <a:latin typeface="Calibri" panose="020F0502020204030204" pitchFamily="34" charset="0"/>
              </a:rPr>
              <a:t>and understand</a:t>
            </a:r>
            <a:endParaRPr lang="en-US" b="1" dirty="0">
              <a:ln w="17780" cmpd="sng">
                <a:noFill/>
                <a:prstDash val="solid"/>
                <a:miter lim="800000"/>
              </a:ln>
              <a:solidFill>
                <a:schemeClr val="bg1"/>
              </a:solidFill>
              <a:effectLst>
                <a:glow rad="50800">
                  <a:srgbClr val="9966FF"/>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831140" y="477998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8EA3CFE-E448-4280-9405-63671F8FD9B8}"/>
              </a:ext>
            </a:extLst>
          </p:cNvPr>
          <p:cNvSpPr txBox="1">
            <a:spLocks noChangeArrowheads="1"/>
          </p:cNvSpPr>
          <p:nvPr/>
        </p:nvSpPr>
        <p:spPr bwMode="auto">
          <a:xfrm>
            <a:off x="1556083" y="3096135"/>
            <a:ext cx="2056273" cy="77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prayer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430644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0"/>
                                  </p:stCondLst>
                                  <p:childTnLst>
                                    <p:animMotion origin="layout" path="M 0 0 L -0.25903 -0.34746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250"/>
                                        <p:tgtEl>
                                          <p:spTgt spid="4"/>
                                        </p:tgtEl>
                                      </p:cBhvr>
                                    </p:animEffect>
                                  </p:childTnLst>
                                </p:cTn>
                              </p:par>
                              <p:par>
                                <p:cTn id="47" presetID="0" presetClass="path" presetSubtype="0" accel="50000" decel="50000" fill="hold" grpId="0" nodeType="withEffect">
                                  <p:stCondLst>
                                    <p:cond delay="0"/>
                                  </p:stCondLst>
                                  <p:childTnLst>
                                    <p:animMotion origin="layout" path="M -3.88889E-6 2.59259E-6 L -0.15937 -0.04838 " pathEditMode="relative" rAng="0" ptsTypes="AA">
                                      <p:cBhvr>
                                        <p:cTn id="48" dur="2000" fill="hold"/>
                                        <p:tgtEl>
                                          <p:spTgt spid="4"/>
                                        </p:tgtEl>
                                        <p:attrNameLst>
                                          <p:attrName>ppt_x</p:attrName>
                                          <p:attrName>ppt_y</p:attrName>
                                        </p:attrNameLst>
                                      </p:cBhvr>
                                      <p:rCtr x="-7969" y="-2431"/>
                                    </p:animMotion>
                                  </p:childTnLst>
                                </p:cTn>
                              </p:par>
                              <p:par>
                                <p:cTn id="49" presetID="10" presetClass="exit" presetSubtype="0" fill="hold" grpId="2"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3074" grpId="2"/>
      <p:bldP spid="4" grpId="0"/>
      <p:bldP spid="4" grpId="1"/>
      <p:bldP spid="4" grpId="2"/>
      <p:bldP spid="6" grpId="0"/>
      <p:bldP spid="6" grpId="1"/>
      <p:bldP spid="8" grpId="0"/>
      <p:bldP spid="8" grpId="1"/>
      <p:bldP spid="9" grpId="0"/>
      <p:bldP spid="9" grpId="1"/>
      <p:bldP spid="10" grpId="0"/>
      <p:bldP spid="1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775504" y="4718613"/>
            <a:ext cx="45257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truth in his heart</a:t>
            </a:r>
          </a:p>
        </p:txBody>
      </p:sp>
      <p:sp>
        <p:nvSpPr>
          <p:cNvPr id="13" name="Rectangle 2">
            <a:extLst>
              <a:ext uri="{FF2B5EF4-FFF2-40B4-BE49-F238E27FC236}">
                <a16:creationId xmlns:a16="http://schemas.microsoft.com/office/drawing/2014/main" id="{767414EC-A93A-4C28-A7B1-BC7128437FAC}"/>
              </a:ext>
            </a:extLst>
          </p:cNvPr>
          <p:cNvSpPr txBox="1">
            <a:spLocks noChangeArrowheads="1"/>
          </p:cNvSpPr>
          <p:nvPr/>
        </p:nvSpPr>
        <p:spPr bwMode="auto">
          <a:xfrm>
            <a:off x="457200" y="1295400"/>
            <a:ext cx="8229600" cy="437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 who may abide in                Your tabernacle? Who may      dwell in Your holy hill? He                who walks uprightly, And works righteousness, And speaks the truth in his heart;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15:1-2 </a:t>
            </a:r>
          </a:p>
        </p:txBody>
      </p:sp>
      <p:sp>
        <p:nvSpPr>
          <p:cNvPr id="3074" name="Rectangle 2"/>
          <p:cNvSpPr>
            <a:spLocks noGrp="1" noChangeArrowheads="1"/>
          </p:cNvSpPr>
          <p:nvPr>
            <p:ph type="title"/>
          </p:nvPr>
        </p:nvSpPr>
        <p:spPr>
          <a:xfrm>
            <a:off x="457200" y="1295400"/>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 who may abide in                Your tabernacle? Who may      dwell in Your holy hill? He                who walks uprightly, And works righteousness, And speaks the truth in his heart;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15:1-2 </a:t>
            </a:r>
          </a:p>
        </p:txBody>
      </p:sp>
      <p:sp>
        <p:nvSpPr>
          <p:cNvPr id="4" name="Rectangle 2"/>
          <p:cNvSpPr txBox="1">
            <a:spLocks noChangeArrowheads="1"/>
          </p:cNvSpPr>
          <p:nvPr/>
        </p:nvSpPr>
        <p:spPr bwMode="auto">
          <a:xfrm>
            <a:off x="831140" y="477998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831140" y="477998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008C834-3E25-4B26-9DCA-E65A1AD75F55}"/>
              </a:ext>
            </a:extLst>
          </p:cNvPr>
          <p:cNvSpPr txBox="1">
            <a:spLocks noChangeArrowheads="1"/>
          </p:cNvSpPr>
          <p:nvPr/>
        </p:nvSpPr>
        <p:spPr bwMode="auto">
          <a:xfrm>
            <a:off x="726829" y="4765747"/>
            <a:ext cx="4618893" cy="790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 in his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7"/>
          <p:cNvSpPr>
            <a:spLocks noChangeArrowheads="1"/>
          </p:cNvSpPr>
          <p:nvPr/>
        </p:nvSpPr>
        <p:spPr bwMode="auto">
          <a:xfrm>
            <a:off x="2205918" y="468883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2"/>
          <p:cNvSpPr txBox="1">
            <a:spLocks noChangeArrowheads="1"/>
          </p:cNvSpPr>
          <p:nvPr/>
        </p:nvSpPr>
        <p:spPr bwMode="auto">
          <a:xfrm>
            <a:off x="763620" y="4110577"/>
            <a:ext cx="378523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4824020" y="3847876"/>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7188184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2" presetClass="entr" presetSubtype="4"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750" fill="hold"/>
                                        <p:tgtEl>
                                          <p:spTgt spid="3074"/>
                                        </p:tgtEl>
                                        <p:attrNameLst>
                                          <p:attrName>ppt_x</p:attrName>
                                        </p:attrNameLst>
                                      </p:cBhvr>
                                      <p:tavLst>
                                        <p:tav tm="0">
                                          <p:val>
                                            <p:strVal val="#ppt_x"/>
                                          </p:val>
                                        </p:tav>
                                        <p:tav tm="100000">
                                          <p:val>
                                            <p:strVal val="#ppt_x"/>
                                          </p:val>
                                        </p:tav>
                                      </p:tavLst>
                                    </p:anim>
                                    <p:anim calcmode="lin" valueType="num">
                                      <p:cBhvr additive="base">
                                        <p:cTn id="12" dur="750" fill="hold"/>
                                        <p:tgtEl>
                                          <p:spTgt spid="3074"/>
                                        </p:tgtEl>
                                        <p:attrNameLst>
                                          <p:attrName>ppt_y</p:attrName>
                                        </p:attrNameLst>
                                      </p:cBhvr>
                                      <p:tavLst>
                                        <p:tav tm="0">
                                          <p:val>
                                            <p:strVal val="1+#ppt_h/2"/>
                                          </p:val>
                                        </p:tav>
                                        <p:tav tm="100000">
                                          <p:val>
                                            <p:strVal val="#ppt_y"/>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750" fill="hold"/>
                                        <p:tgtEl>
                                          <p:spTgt spid="13"/>
                                        </p:tgtEl>
                                        <p:attrNameLst>
                                          <p:attrName>ppt_w</p:attrName>
                                        </p:attrNameLst>
                                      </p:cBhvr>
                                      <p:tavLst>
                                        <p:tav tm="0">
                                          <p:val>
                                            <p:fltVal val="0"/>
                                          </p:val>
                                        </p:tav>
                                        <p:tav tm="100000">
                                          <p:val>
                                            <p:strVal val="#ppt_w"/>
                                          </p:val>
                                        </p:tav>
                                      </p:tavLst>
                                    </p:anim>
                                    <p:anim calcmode="lin" valueType="num">
                                      <p:cBhvr>
                                        <p:cTn id="16" dur="750" fill="hold"/>
                                        <p:tgtEl>
                                          <p:spTgt spid="13"/>
                                        </p:tgtEl>
                                        <p:attrNameLst>
                                          <p:attrName>ppt_h</p:attrName>
                                        </p:attrNameLst>
                                      </p:cBhvr>
                                      <p:tavLst>
                                        <p:tav tm="0">
                                          <p:val>
                                            <p:fltVal val="0"/>
                                          </p:val>
                                        </p:tav>
                                        <p:tav tm="100000">
                                          <p:val>
                                            <p:strVal val="#ppt_h"/>
                                          </p:val>
                                        </p:tav>
                                      </p:tavLst>
                                    </p:anim>
                                  </p:childTnLst>
                                </p:cTn>
                              </p:par>
                              <p:par>
                                <p:cTn id="17" presetID="2" presetClass="entr" presetSubtype="4" fill="hold" grpId="2"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ppt_x"/>
                                          </p:val>
                                        </p:tav>
                                        <p:tav tm="100000">
                                          <p:val>
                                            <p:strVal val="#ppt_x"/>
                                          </p:val>
                                        </p:tav>
                                      </p:tavLst>
                                    </p:anim>
                                    <p:anim calcmode="lin" valueType="num">
                                      <p:cBhvr additive="base">
                                        <p:cTn id="20" dur="750" fill="hold"/>
                                        <p:tgtEl>
                                          <p:spTgt spid="13"/>
                                        </p:tgtEl>
                                        <p:attrNameLst>
                                          <p:attrName>ppt_y</p:attrName>
                                        </p:attrNameLst>
                                      </p:cBhvr>
                                      <p:tavLst>
                                        <p:tav tm="0">
                                          <p:val>
                                            <p:strVal val="1+#ppt_h/2"/>
                                          </p:val>
                                        </p:tav>
                                        <p:tav tm="100000">
                                          <p:val>
                                            <p:strVal val="#ppt_y"/>
                                          </p:val>
                                        </p:tav>
                                      </p:tavLst>
                                    </p:anim>
                                  </p:childTnLst>
                                </p:cTn>
                              </p:par>
                              <p:par>
                                <p:cTn id="21" presetID="9" presetClass="emph" presetSubtype="0" grpId="3" nodeType="withEffect">
                                  <p:stCondLst>
                                    <p:cond delay="0"/>
                                  </p:stCondLst>
                                  <p:childTnLst>
                                    <p:set>
                                      <p:cBhvr>
                                        <p:cTn id="22" dur="indefinite"/>
                                        <p:tgtEl>
                                          <p:spTgt spid="13"/>
                                        </p:tgtEl>
                                        <p:attrNameLst>
                                          <p:attrName>style.opacity</p:attrName>
                                        </p:attrNameLst>
                                      </p:cBhvr>
                                      <p:to>
                                        <p:strVal val="0.5"/>
                                      </p:to>
                                    </p:set>
                                    <p:animEffect filter="image" prLst="opacity: 0.5">
                                      <p:cBhvr rctx="IE">
                                        <p:cTn id="23" dur="indefinite"/>
                                        <p:tgtEl>
                                          <p:spTgt spid="13"/>
                                        </p:tgtEl>
                                      </p:cBhvr>
                                    </p:animEffect>
                                  </p:childTnLst>
                                </p:cTn>
                              </p:par>
                            </p:childTnLst>
                          </p:cTn>
                        </p:par>
                        <p:par>
                          <p:cTn id="24" fill="hold">
                            <p:stCondLst>
                              <p:cond delay="750"/>
                            </p:stCondLst>
                            <p:childTnLst>
                              <p:par>
                                <p:cTn id="25" presetID="10" presetClass="exit" presetSubtype="0" fill="hold" grpId="2" nodeType="afterEffect">
                                  <p:stCondLst>
                                    <p:cond delay="0"/>
                                  </p:stCondLst>
                                  <p:childTnLst>
                                    <p:animEffect transition="out" filter="fade">
                                      <p:cBhvr>
                                        <p:cTn id="26" dur="250"/>
                                        <p:tgtEl>
                                          <p:spTgt spid="4"/>
                                        </p:tgtEl>
                                      </p:cBhvr>
                                    </p:animEffect>
                                    <p:set>
                                      <p:cBhvr>
                                        <p:cTn id="27" dur="1" fill="hold">
                                          <p:stCondLst>
                                            <p:cond delay="24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par>
                                <p:cTn id="36" presetID="8" presetClass="emph" presetSubtype="0" fill="hold" grpId="2" nodeType="withEffect">
                                  <p:stCondLst>
                                    <p:cond delay="0"/>
                                  </p:stCondLst>
                                  <p:childTnLst>
                                    <p:animRot by="-5400000">
                                      <p:cBhvr>
                                        <p:cTn id="37" dur="2000" fill="hold"/>
                                        <p:tgtEl>
                                          <p:spTgt spid="12"/>
                                        </p:tgtEl>
                                        <p:attrNameLst>
                                          <p:attrName>r</p:attrName>
                                        </p:attrNameLst>
                                      </p:cBhvr>
                                    </p:animRot>
                                  </p:childTnLst>
                                </p:cTn>
                              </p:par>
                              <p:par>
                                <p:cTn id="38" presetID="3" presetClass="emph" presetSubtype="2" fill="hold" grpId="3" nodeType="withEffect">
                                  <p:stCondLst>
                                    <p:cond delay="0"/>
                                  </p:stCondLst>
                                  <p:childTnLst>
                                    <p:animClr clrSpc="rgb" dir="cw">
                                      <p:cBhvr override="childStyle">
                                        <p:cTn id="39" dur="2000" fill="hold"/>
                                        <p:tgtEl>
                                          <p:spTgt spid="11"/>
                                        </p:tgtEl>
                                        <p:attrNameLst>
                                          <p:attrName>style.color</p:attrName>
                                        </p:attrNameLst>
                                      </p:cBhvr>
                                      <p:to>
                                        <a:srgbClr val="FF9900"/>
                                      </p:to>
                                    </p:animClr>
                                  </p:childTnLst>
                                </p:cTn>
                              </p:par>
                              <p:par>
                                <p:cTn id="40" presetID="3" presetClass="emph" presetSubtype="2" fill="hold" grpId="4" nodeType="withEffect">
                                  <p:stCondLst>
                                    <p:cond delay="0"/>
                                  </p:stCondLst>
                                  <p:childTnLst>
                                    <p:animClr clrSpc="rgb" dir="cw">
                                      <p:cBhvr override="childStyle">
                                        <p:cTn id="41" dur="2000" fill="hold"/>
                                        <p:tgtEl>
                                          <p:spTgt spid="12"/>
                                        </p:tgtEl>
                                        <p:attrNameLst>
                                          <p:attrName>style.color</p:attrName>
                                        </p:attrNameLst>
                                      </p:cBhvr>
                                      <p:to>
                                        <a:srgbClr val="FF9900"/>
                                      </p:to>
                                    </p:animClr>
                                  </p:childTnLst>
                                </p:cTn>
                              </p:par>
                              <p:par>
                                <p:cTn id="42" presetID="0" presetClass="path" presetSubtype="0" accel="50000" decel="50000" fill="hold" grpId="3" nodeType="withEffect">
                                  <p:stCondLst>
                                    <p:cond delay="0"/>
                                  </p:stCondLst>
                                  <p:childTnLst>
                                    <p:animMotion origin="layout" path="M -1.38889E-6 -1.11111E-6 C 0.00365 0.01667 0.00521 0.03542 0.01788 0.05162 C 0.03056 0.06783 0.05313 0.08958 0.0757 0.09792 C 0.09827 0.10625 0.13108 0.11065 0.15313 0.10208 C 0.17518 0.09352 0.19774 0.05718 0.20799 0.0463 C 0.21823 0.03542 0.20903 0.05579 0.21441 0.0375 C 0.21979 0.01921 0.23542 -0.03449 0.24028 -0.06342 C 0.24514 -0.09236 0.24271 -0.1213 0.2434 -0.13657 " pathEditMode="relative" rAng="0" ptsTypes="aaaaaaaa">
                                      <p:cBhvr>
                                        <p:cTn id="43" dur="2000" fill="hold"/>
                                        <p:tgtEl>
                                          <p:spTgt spid="12"/>
                                        </p:tgtEl>
                                        <p:attrNameLst>
                                          <p:attrName>ppt_x</p:attrName>
                                          <p:attrName>ppt_y</p:attrName>
                                        </p:attrNameLst>
                                      </p:cBhvr>
                                      <p:rCtr x="12257" y="-1296"/>
                                    </p:animMotion>
                                  </p:childTnLst>
                                </p:cTn>
                              </p:par>
                              <p:par>
                                <p:cTn id="44" presetID="0" presetClass="path" presetSubtype="0" accel="50000" decel="50000" fill="hold" grpId="2" nodeType="withEffect">
                                  <p:stCondLst>
                                    <p:cond delay="0"/>
                                  </p:stCondLst>
                                  <p:childTnLst>
                                    <p:animMotion origin="layout" path="M -5.55556E-7 3.7037E-6 C -0.0059 -0.00811 -0.02708 -0.025 -0.03507 -0.04746 C -0.04305 -0.06991 -0.05451 -0.10834 -0.04826 -0.13588 C -0.04236 -0.1632 -0.02049 -0.19399 0.00122 -0.2132 C 0.02274 -0.23241 0.05451 -0.24329 0.08212 -0.25186 C 0.10955 -0.26042 0.13559 -0.26181 0.16667 -0.26505 C 0.19757 -0.26829 0.23559 -0.27061 0.26736 -0.27153 C 0.29913 -0.27246 0.33889 -0.2713 0.35799 -0.2713 " pathEditMode="relative" rAng="0" ptsTypes="AAAAAAAA">
                                      <p:cBhvr>
                                        <p:cTn id="45" dur="2000" fill="hold"/>
                                        <p:tgtEl>
                                          <p:spTgt spid="11"/>
                                        </p:tgtEl>
                                        <p:attrNameLst>
                                          <p:attrName>ppt_x</p:attrName>
                                          <p:attrName>ppt_y</p:attrName>
                                        </p:attrNameLst>
                                      </p:cBhvr>
                                      <p:rCtr x="15399" y="-13588"/>
                                    </p:animMotion>
                                  </p:childTnLst>
                                </p:cTn>
                              </p:par>
                              <p:par>
                                <p:cTn id="46" presetID="10" presetClass="exit" presetSubtype="0" fill="hold" grpId="3"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4" nodeType="clickEffect">
                                  <p:stCondLst>
                                    <p:cond delay="0"/>
                                  </p:stCondLst>
                                  <p:childTnLst>
                                    <p:set>
                                      <p:cBhvr>
                                        <p:cTn id="52" dur="1" fill="hold">
                                          <p:stCondLst>
                                            <p:cond delay="0"/>
                                          </p:stCondLst>
                                        </p:cTn>
                                        <p:tgtEl>
                                          <p:spTgt spid="3074"/>
                                        </p:tgtEl>
                                        <p:attrNameLst>
                                          <p:attrName>style.visibility</p:attrName>
                                        </p:attrNameLst>
                                      </p:cBhvr>
                                      <p:to>
                                        <p:strVal val="visible"/>
                                      </p:to>
                                    </p:set>
                                    <p:animEffect transition="in" filter="fade">
                                      <p:cBhvr>
                                        <p:cTn id="53" dur="500"/>
                                        <p:tgtEl>
                                          <p:spTgt spid="3074"/>
                                        </p:tgtEl>
                                      </p:cBhvr>
                                    </p:animEffect>
                                  </p:childTnLst>
                                </p:cTn>
                              </p:par>
                              <p:par>
                                <p:cTn id="54" presetID="0" presetClass="exit" presetSubtype="0" fill="hold" grpId="1" nodeType="withEffect">
                                  <p:stCondLst>
                                    <p:cond delay="0"/>
                                  </p:stCondLst>
                                  <p:childTnLst>
                                    <p:set>
                                      <p:cBhvr>
                                        <p:cTn id="55" dur="1" fill="hold">
                                          <p:stCondLst>
                                            <p:cond delay="999"/>
                                          </p:stCondLst>
                                        </p:cTn>
                                        <p:tgtEl>
                                          <p:spTgt spid="12"/>
                                        </p:tgtEl>
                                        <p:attrNameLst>
                                          <p:attrName>style.visibility</p:attrName>
                                        </p:attrNameLst>
                                      </p:cBhvr>
                                      <p:to>
                                        <p:strVal val="hidden"/>
                                      </p:to>
                                    </p:set>
                                    <p:animEffect transition="out" filter="dissolve">
                                      <p:cBhvr>
                                        <p:cTn id="56" dur="1000">
                                          <p:stCondLst>
                                            <p:cond delay="0"/>
                                          </p:stCondLst>
                                        </p:cTn>
                                        <p:tgtEl>
                                          <p:spTgt spid="12"/>
                                        </p:tgtEl>
                                      </p:cBhvr>
                                    </p:animEffect>
                                    <p:anim to="" calcmode="lin" valueType="num">
                                      <p:cBhvr>
                                        <p:cTn id="57"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58" dur="100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59" presetID="0" presetClass="exit" presetSubtype="0" fill="hold" grpId="1" nodeType="withEffect">
                                  <p:stCondLst>
                                    <p:cond delay="0"/>
                                  </p:stCondLst>
                                  <p:childTnLst>
                                    <p:set>
                                      <p:cBhvr>
                                        <p:cTn id="60" dur="1" fill="hold">
                                          <p:stCondLst>
                                            <p:cond delay="999"/>
                                          </p:stCondLst>
                                        </p:cTn>
                                        <p:tgtEl>
                                          <p:spTgt spid="11"/>
                                        </p:tgtEl>
                                        <p:attrNameLst>
                                          <p:attrName>style.visibility</p:attrName>
                                        </p:attrNameLst>
                                      </p:cBhvr>
                                      <p:to>
                                        <p:strVal val="hidden"/>
                                      </p:to>
                                    </p:set>
                                    <p:animEffect transition="out" filter="dissolve">
                                      <p:cBhvr>
                                        <p:cTn id="61" dur="1000">
                                          <p:stCondLst>
                                            <p:cond delay="0"/>
                                          </p:stCondLst>
                                        </p:cTn>
                                        <p:tgtEl>
                                          <p:spTgt spid="11"/>
                                        </p:tgtEl>
                                      </p:cBhvr>
                                    </p:animEffect>
                                    <p:anim to="" calcmode="lin" valueType="num">
                                      <p:cBhvr>
                                        <p:cTn id="62"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63"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64" presetID="22" presetClass="entr" presetSubtype="8" fill="hold" grpId="0" nodeType="withEffect">
                                  <p:stCondLst>
                                    <p:cond delay="75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par>
                                <p:cTn id="67" presetID="18" presetClass="emph" presetSubtype="0" fill="hold" grpId="1" nodeType="withEffect">
                                  <p:stCondLst>
                                    <p:cond delay="750"/>
                                  </p:stCondLst>
                                  <p:childTnLst>
                                    <p:set>
                                      <p:cBhvr override="childStyle">
                                        <p:cTn id="68" dur="500" fill="hold"/>
                                        <p:tgtEl>
                                          <p:spTgt spid="7"/>
                                        </p:tgtEl>
                                        <p:attrNameLst>
                                          <p:attrName>style.textDecorationUnderline</p:attrName>
                                        </p:attrNameLst>
                                      </p:cBhvr>
                                      <p:to>
                                        <p:strVal val="true"/>
                                      </p:to>
                                    </p:set>
                                  </p:childTnLst>
                                </p:cTn>
                              </p:par>
                              <p:par>
                                <p:cTn id="69" presetID="22" presetClass="entr" presetSubtype="8" fill="hold" grpId="0" nodeType="withEffect">
                                  <p:stCondLst>
                                    <p:cond delay="750"/>
                                  </p:stCondLst>
                                  <p:childTnLst>
                                    <p:set>
                                      <p:cBhvr>
                                        <p:cTn id="70" dur="1" fill="hold">
                                          <p:stCondLst>
                                            <p:cond delay="0"/>
                                          </p:stCondLst>
                                        </p:cTn>
                                        <p:tgtEl>
                                          <p:spTgt spid="10"/>
                                        </p:tgtEl>
                                        <p:attrNameLst>
                                          <p:attrName>style.visibility</p:attrName>
                                        </p:attrNameLst>
                                      </p:cBhvr>
                                      <p:to>
                                        <p:strVal val="visible"/>
                                      </p:to>
                                    </p:set>
                                    <p:animEffect transition="in" filter="wipe(left)">
                                      <p:cBhvr>
                                        <p:cTn id="71" dur="500"/>
                                        <p:tgtEl>
                                          <p:spTgt spid="10"/>
                                        </p:tgtEl>
                                      </p:cBhvr>
                                    </p:animEffect>
                                  </p:childTnLst>
                                </p:cTn>
                              </p:par>
                              <p:par>
                                <p:cTn id="72" presetID="0" presetClass="entr" presetSubtype="0" fill="hold" grpId="0" nodeType="withEffect">
                                  <p:stCondLst>
                                    <p:cond delay="1200"/>
                                  </p:stCondLst>
                                  <p:childTnLst>
                                    <p:set>
                                      <p:cBhvr>
                                        <p:cTn id="73" dur="1" fill="hold">
                                          <p:stCondLst>
                                            <p:cond delay="0"/>
                                          </p:stCondLst>
                                        </p:cTn>
                                        <p:tgtEl>
                                          <p:spTgt spid="8"/>
                                        </p:tgtEl>
                                        <p:attrNameLst>
                                          <p:attrName>style.visibility</p:attrName>
                                        </p:attrNameLst>
                                      </p:cBhvr>
                                      <p:to>
                                        <p:strVal val="visible"/>
                                      </p:to>
                                    </p:set>
                                    <p:animEffect transition="in" filter="dissolve">
                                      <p:cBhvr>
                                        <p:cTn id="74" dur="500">
                                          <p:stCondLst>
                                            <p:cond delay="0"/>
                                          </p:stCondLst>
                                        </p:cTn>
                                        <p:tgtEl>
                                          <p:spTgt spid="8"/>
                                        </p:tgtEl>
                                      </p:cBhvr>
                                    </p:animEffect>
                                    <p:anim to="" calcmode="lin" valueType="num">
                                      <p:cBhvr>
                                        <p:cTn id="7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7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1"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fade">
                                      <p:cBhvr>
                                        <p:cTn id="81" dur="250"/>
                                        <p:tgtEl>
                                          <p:spTgt spid="4"/>
                                        </p:tgtEl>
                                      </p:cBhvr>
                                    </p:animEffect>
                                  </p:childTnLst>
                                </p:cTn>
                              </p:par>
                              <p:par>
                                <p:cTn id="82" presetID="0" presetClass="path" presetSubtype="0" accel="50000" decel="50000" fill="hold" grpId="0" nodeType="withEffect">
                                  <p:stCondLst>
                                    <p:cond delay="0"/>
                                  </p:stCondLst>
                                  <p:childTnLst>
                                    <p:animMotion origin="layout" path="M 1.11111E-6 3.7037E-6 L 0.43646 -0.13588 " pathEditMode="relative" rAng="0" ptsTypes="AA">
                                      <p:cBhvr>
                                        <p:cTn id="83" dur="2000" fill="hold"/>
                                        <p:tgtEl>
                                          <p:spTgt spid="4"/>
                                        </p:tgtEl>
                                        <p:attrNameLst>
                                          <p:attrName>ppt_x</p:attrName>
                                          <p:attrName>ppt_y</p:attrName>
                                        </p:attrNameLst>
                                      </p:cBhvr>
                                      <p:rCtr x="21823" y="-6806"/>
                                    </p:animMotion>
                                  </p:childTnLst>
                                </p:cTn>
                              </p:par>
                              <p:par>
                                <p:cTn id="84" presetID="10" presetClass="exit" presetSubtype="0" fill="hold" grpId="1" nodeType="withEffect">
                                  <p:stCondLst>
                                    <p:cond delay="0"/>
                                  </p:stCondLst>
                                  <p:childTnLst>
                                    <p:animEffect transition="out" filter="fade">
                                      <p:cBhvr>
                                        <p:cTn id="85" dur="1250"/>
                                        <p:tgtEl>
                                          <p:spTgt spid="3074"/>
                                        </p:tgtEl>
                                      </p:cBhvr>
                                    </p:animEffect>
                                    <p:set>
                                      <p:cBhvr>
                                        <p:cTn id="86" dur="1" fill="hold">
                                          <p:stCondLst>
                                            <p:cond delay="1249"/>
                                          </p:stCondLst>
                                        </p:cTn>
                                        <p:tgtEl>
                                          <p:spTgt spid="3074"/>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250"/>
                                        <p:tgtEl>
                                          <p:spTgt spid="13"/>
                                        </p:tgtEl>
                                      </p:cBhvr>
                                    </p:animEffect>
                                    <p:set>
                                      <p:cBhvr>
                                        <p:cTn id="89" dur="1" fill="hold">
                                          <p:stCondLst>
                                            <p:cond delay="1249"/>
                                          </p:stCondLst>
                                        </p:cTn>
                                        <p:tgtEl>
                                          <p:spTgt spid="13"/>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3" grpId="0"/>
      <p:bldP spid="13" grpId="1"/>
      <p:bldP spid="13" grpId="2"/>
      <p:bldP spid="13" grpId="3"/>
      <p:bldP spid="3074" grpId="0"/>
      <p:bldP spid="3074" grpId="1"/>
      <p:bldP spid="3074" grpId="2"/>
      <p:bldP spid="3074" grpId="3"/>
      <p:bldP spid="3074" grpId="4"/>
      <p:bldP spid="4" grpId="0"/>
      <p:bldP spid="4" grpId="1"/>
      <p:bldP spid="4" grpId="2"/>
      <p:bldP spid="11" grpId="0"/>
      <p:bldP spid="11" grpId="1"/>
      <p:bldP spid="11" grpId="2"/>
      <p:bldP spid="11" grpId="3"/>
      <p:bldP spid="10" grpId="0"/>
      <p:bldP spid="10" grpId="1"/>
      <p:bldP spid="8" grpId="0"/>
      <p:bldP spid="8" grpId="1"/>
      <p:bldP spid="12" grpId="0"/>
      <p:bldP spid="12" grpId="1"/>
      <p:bldP spid="12" grpId="2"/>
      <p:bldP spid="12" grpId="3"/>
      <p:bldP spid="12" grpId="4"/>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15408" cy="6858000"/>
          </a:xfrm>
          <a:prstGeom prst="rect">
            <a:avLst/>
          </a:prstGeom>
        </p:spPr>
      </p:pic>
      <p:sp>
        <p:nvSpPr>
          <p:cNvPr id="8" name="Title 1"/>
          <p:cNvSpPr txBox="1">
            <a:spLocks/>
          </p:cNvSpPr>
          <p:nvPr/>
        </p:nvSpPr>
        <p:spPr>
          <a:xfrm>
            <a:off x="2868760" y="3781063"/>
            <a:ext cx="366917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 of truth</a:t>
            </a:r>
          </a:p>
        </p:txBody>
      </p:sp>
      <p:sp>
        <p:nvSpPr>
          <p:cNvPr id="9" name="Title 1"/>
          <p:cNvSpPr txBox="1">
            <a:spLocks/>
          </p:cNvSpPr>
          <p:nvPr/>
        </p:nvSpPr>
        <p:spPr>
          <a:xfrm>
            <a:off x="1180737" y="4444655"/>
            <a:ext cx="398362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 of error</a:t>
            </a:r>
          </a:p>
        </p:txBody>
      </p:sp>
      <p:sp>
        <p:nvSpPr>
          <p:cNvPr id="3074" name="Rectangle 2"/>
          <p:cNvSpPr>
            <a:spLocks noGrp="1" noChangeArrowheads="1"/>
          </p:cNvSpPr>
          <p:nvPr>
            <p:ph type="title"/>
          </p:nvPr>
        </p:nvSpPr>
        <p:spPr>
          <a:xfrm>
            <a:off x="381000" y="1676400"/>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are of God. He who knows God hears us; he who is not of God does not hear us. By this we know the spirit of truth and the spirit of error.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4:6 </a:t>
            </a:r>
          </a:p>
        </p:txBody>
      </p:sp>
      <p:sp>
        <p:nvSpPr>
          <p:cNvPr id="4" name="Rectangle 2"/>
          <p:cNvSpPr txBox="1">
            <a:spLocks noChangeArrowheads="1"/>
          </p:cNvSpPr>
          <p:nvPr/>
        </p:nvSpPr>
        <p:spPr bwMode="auto">
          <a:xfrm>
            <a:off x="4824020" y="3847876"/>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Title 1"/>
          <p:cNvSpPr txBox="1">
            <a:spLocks/>
          </p:cNvSpPr>
          <p:nvPr/>
        </p:nvSpPr>
        <p:spPr>
          <a:xfrm>
            <a:off x="2779792" y="3808676"/>
            <a:ext cx="3831073"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chemeClr val="bg1"/>
                </a:solidFill>
                <a:effectLst>
                  <a:glow rad="50800">
                    <a:srgbClr val="9966FF"/>
                  </a:glow>
                  <a:outerShdw blurRad="50800" algn="tl" rotWithShape="0">
                    <a:srgbClr val="000000"/>
                  </a:outerShdw>
                </a:effectLst>
                <a:latin typeface="Calibri" panose="020F0502020204030204" pitchFamily="34" charset="0"/>
              </a:rPr>
              <a:t>spirit of truth</a:t>
            </a:r>
            <a:endParaRPr lang="en-US" b="1" dirty="0">
              <a:ln w="17780" cmpd="sng">
                <a:noFill/>
                <a:prstDash val="solid"/>
                <a:miter lim="800000"/>
              </a:ln>
              <a:solidFill>
                <a:schemeClr val="bg1"/>
              </a:solidFill>
              <a:effectLst>
                <a:glow rad="50800">
                  <a:srgbClr val="9966FF"/>
                </a:glow>
                <a:outerShdw blurRad="50800" algn="tl" rotWithShape="0">
                  <a:srgbClr val="000000"/>
                </a:outerShdw>
              </a:effectLst>
              <a:latin typeface="Calibri" panose="020F0502020204030204" pitchFamily="34" charset="0"/>
            </a:endParaRPr>
          </a:p>
        </p:txBody>
      </p:sp>
      <p:sp>
        <p:nvSpPr>
          <p:cNvPr id="11" name="Title 1"/>
          <p:cNvSpPr txBox="1">
            <a:spLocks/>
          </p:cNvSpPr>
          <p:nvPr/>
        </p:nvSpPr>
        <p:spPr>
          <a:xfrm>
            <a:off x="1742302" y="2461789"/>
            <a:ext cx="1922159"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chemeClr val="bg1"/>
                </a:solidFill>
                <a:effectLst>
                  <a:glow rad="50800">
                    <a:srgbClr val="9966FF"/>
                  </a:glow>
                  <a:outerShdw blurRad="50800" algn="tl" rotWithShape="0">
                    <a:srgbClr val="000000"/>
                  </a:outerShdw>
                </a:effectLst>
                <a:latin typeface="Calibri" panose="020F0502020204030204" pitchFamily="34" charset="0"/>
              </a:rPr>
              <a:t>hears</a:t>
            </a:r>
            <a:endParaRPr lang="en-US" b="1" dirty="0">
              <a:ln w="17780" cmpd="sng">
                <a:noFill/>
                <a:prstDash val="solid"/>
                <a:miter lim="800000"/>
              </a:ln>
              <a:solidFill>
                <a:schemeClr val="bg1"/>
              </a:solidFill>
              <a:effectLst>
                <a:glow rad="50800">
                  <a:srgbClr val="9966FF"/>
                </a:glow>
                <a:outerShdw blurRad="50800" algn="tl" rotWithShape="0">
                  <a:srgbClr val="000000"/>
                </a:outerShdw>
              </a:effectLst>
              <a:latin typeface="Calibri" panose="020F0502020204030204" pitchFamily="34" charset="0"/>
            </a:endParaRPr>
          </a:p>
        </p:txBody>
      </p:sp>
      <p:sp>
        <p:nvSpPr>
          <p:cNvPr id="12" name="Title 1"/>
          <p:cNvSpPr txBox="1">
            <a:spLocks/>
          </p:cNvSpPr>
          <p:nvPr/>
        </p:nvSpPr>
        <p:spPr>
          <a:xfrm>
            <a:off x="1383480" y="4475940"/>
            <a:ext cx="3596293"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9525" cmpd="sng">
                  <a:solidFill>
                    <a:srgbClr val="FFFF00"/>
                  </a:solidFill>
                  <a:prstDash val="solid"/>
                  <a:miter lim="800000"/>
                </a:ln>
                <a:effectLst>
                  <a:glow rad="50800">
                    <a:srgbClr val="9966FF"/>
                  </a:glow>
                  <a:outerShdw blurRad="50800" algn="tl" rotWithShape="0">
                    <a:srgbClr val="000000"/>
                  </a:outerShdw>
                </a:effectLst>
                <a:latin typeface="Calibri" panose="020F0502020204030204" pitchFamily="34" charset="0"/>
              </a:rPr>
              <a:t>spirit of error</a:t>
            </a:r>
          </a:p>
        </p:txBody>
      </p:sp>
      <p:sp>
        <p:nvSpPr>
          <p:cNvPr id="13" name="Title 1"/>
          <p:cNvSpPr txBox="1">
            <a:spLocks/>
          </p:cNvSpPr>
          <p:nvPr/>
        </p:nvSpPr>
        <p:spPr>
          <a:xfrm>
            <a:off x="1581188" y="3141412"/>
            <a:ext cx="3596293"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9525" cmpd="sng">
                  <a:solidFill>
                    <a:srgbClr val="FFFF00"/>
                  </a:solidFill>
                  <a:prstDash val="solid"/>
                  <a:miter lim="800000"/>
                </a:ln>
                <a:effectLst>
                  <a:glow rad="50800">
                    <a:srgbClr val="9966FF"/>
                  </a:glow>
                  <a:outerShdw blurRad="50800" algn="tl" rotWithShape="0">
                    <a:srgbClr val="000000"/>
                  </a:outerShdw>
                </a:effectLst>
                <a:latin typeface="Calibri" panose="020F0502020204030204" pitchFamily="34" charset="0"/>
              </a:rPr>
              <a:t>does not hear</a:t>
            </a:r>
          </a:p>
        </p:txBody>
      </p:sp>
      <p:sp>
        <p:nvSpPr>
          <p:cNvPr id="6" name="Rectangle 2" hidden="1"/>
          <p:cNvSpPr txBox="1">
            <a:spLocks noChangeArrowheads="1"/>
          </p:cNvSpPr>
          <p:nvPr/>
        </p:nvSpPr>
        <p:spPr bwMode="auto">
          <a:xfrm>
            <a:off x="3794258" y="2696538"/>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28754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18" presetClass="emph" presetSubtype="0" fill="hold" grpId="1" nodeType="withEffect">
                                  <p:stCondLst>
                                    <p:cond delay="0"/>
                                  </p:stCondLst>
                                  <p:childTnLst>
                                    <p:set>
                                      <p:cBhvr override="childStyle">
                                        <p:cTn id="14" dur="500" fill="hold"/>
                                        <p:tgtEl>
                                          <p:spTgt spid="8"/>
                                        </p:tgtEl>
                                        <p:attrNameLst>
                                          <p:attrName>style.textDecorationUnderline</p:attrName>
                                        </p:attrNameLst>
                                      </p:cBhvr>
                                      <p:to>
                                        <p:strVal val="true"/>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18" presetClass="emph" presetSubtype="0" fill="hold" grpId="1" nodeType="withEffect">
                                  <p:stCondLst>
                                    <p:cond delay="0"/>
                                  </p:stCondLst>
                                  <p:childTnLst>
                                    <p:set>
                                      <p:cBhvr override="childStyle">
                                        <p:cTn id="20" dur="500" fill="hold"/>
                                        <p:tgtEl>
                                          <p:spTgt spid="9"/>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1000"/>
                            </p:stCondLst>
                            <p:childTnLst>
                              <p:par>
                                <p:cTn id="31" presetID="16" presetClass="exit" presetSubtype="21" fill="hold" grpId="2" nodeType="afterEffect">
                                  <p:stCondLst>
                                    <p:cond delay="0"/>
                                  </p:stCondLst>
                                  <p:childTnLst>
                                    <p:animEffect transition="out" filter="barn(inVertic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25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par>
                          <p:cTn id="39" fill="hold">
                            <p:stCondLst>
                              <p:cond delay="750"/>
                            </p:stCondLst>
                            <p:childTnLst>
                              <p:par>
                                <p:cTn id="40" presetID="22" presetClass="entr" presetSubtype="1"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750"/>
                                        <p:tgtEl>
                                          <p:spTgt spid="13"/>
                                        </p:tgtEl>
                                      </p:cBhvr>
                                    </p:animEffect>
                                  </p:childTnLst>
                                </p:cTn>
                              </p:par>
                            </p:childTnLst>
                          </p:cTn>
                        </p:par>
                        <p:par>
                          <p:cTn id="43" fill="hold">
                            <p:stCondLst>
                              <p:cond delay="1500"/>
                            </p:stCondLst>
                            <p:childTnLst>
                              <p:par>
                                <p:cTn id="44" presetID="16" presetClass="exit" presetSubtype="37" fill="hold" grpId="2" nodeType="afterEffect">
                                  <p:stCondLst>
                                    <p:cond delay="0"/>
                                  </p:stCondLst>
                                  <p:childTnLst>
                                    <p:animEffect transition="out" filter="barn(outVertic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0" nodeType="clickEffect">
                                  <p:stCondLst>
                                    <p:cond delay="0"/>
                                  </p:stCondLst>
                                  <p:childTnLst>
                                    <p:animMotion origin="layout" path="M -8.33333E-7 3.33333E-6 L -0.11267 -0.16783 " pathEditMode="relative" rAng="0" ptsTypes="AA">
                                      <p:cBhvr>
                                        <p:cTn id="50" dur="2000" fill="hold"/>
                                        <p:tgtEl>
                                          <p:spTgt spid="4"/>
                                        </p:tgtEl>
                                        <p:attrNameLst>
                                          <p:attrName>ppt_x</p:attrName>
                                          <p:attrName>ppt_y</p:attrName>
                                        </p:attrNameLst>
                                      </p:cBhvr>
                                      <p:rCtr x="-5642" y="-8403"/>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3074" grpId="0"/>
      <p:bldP spid="3074" grpId="1"/>
      <p:bldP spid="4" grpId="0"/>
      <p:bldP spid="10" grpId="0"/>
      <p:bldP spid="10" grpId="1"/>
      <p:bldP spid="11" grpId="0"/>
      <p:bldP spid="11" grpId="1"/>
      <p:bldP spid="12" grpId="0"/>
      <p:bldP spid="12" grpId="1"/>
      <p:bldP spid="13" grpId="0"/>
      <p:bldP spid="1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828800"/>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let your 'Yes' be 'Yes,' and your 'No,' 'No.' For whatever is more than these is from the evil one."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5:37 </a:t>
            </a:r>
          </a:p>
        </p:txBody>
      </p:sp>
      <p:sp>
        <p:nvSpPr>
          <p:cNvPr id="4" name="Rectangle 2"/>
          <p:cNvSpPr txBox="1">
            <a:spLocks noChangeArrowheads="1"/>
          </p:cNvSpPr>
          <p:nvPr/>
        </p:nvSpPr>
        <p:spPr bwMode="auto">
          <a:xfrm>
            <a:off x="3794258" y="2696538"/>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2613100" y="2120937"/>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1677179" y="2015750"/>
            <a:ext cx="49668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700916" y="2689657"/>
            <a:ext cx="49668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2108836" y="3360114"/>
            <a:ext cx="71797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1452234" y="2687134"/>
            <a:ext cx="49668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81788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4"/>
                                        </p:tgtEl>
                                        <p:attrNameLst>
                                          <p:attrName>ppt_w</p:attrName>
                                        </p:attrNameLst>
                                      </p:cBhvr>
                                      <p:tavLst>
                                        <p:tav tm="0">
                                          <p:val>
                                            <p:strVal val="ppt_w"/>
                                          </p:val>
                                        </p:tav>
                                        <p:tav tm="100000">
                                          <p:val>
                                            <p:strVal val="ppt_w+.3"/>
                                          </p:val>
                                        </p:tav>
                                      </p:tavLst>
                                    </p:anim>
                                    <p:anim calcmode="lin" valueType="num">
                                      <p:cBhvr>
                                        <p:cTn id="7" dur="1000"/>
                                        <p:tgtEl>
                                          <p:spTgt spid="4"/>
                                        </p:tgtEl>
                                        <p:attrNameLst>
                                          <p:attrName>ppt_h</p:attrName>
                                        </p:attrNameLst>
                                      </p:cBhvr>
                                      <p:tavLst>
                                        <p:tav tm="0">
                                          <p:val>
                                            <p:strVal val="ppt_h"/>
                                          </p:val>
                                        </p:tav>
                                        <p:tav tm="100000">
                                          <p:val>
                                            <p:strVal val="ppt_h"/>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par>
                                <p:cTn id="10" presetID="23" presetClass="entr" presetSubtype="16"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750" fill="hold"/>
                                        <p:tgtEl>
                                          <p:spTgt spid="3074"/>
                                        </p:tgtEl>
                                        <p:attrNameLst>
                                          <p:attrName>ppt_w</p:attrName>
                                        </p:attrNameLst>
                                      </p:cBhvr>
                                      <p:tavLst>
                                        <p:tav tm="0">
                                          <p:val>
                                            <p:fltVal val="0"/>
                                          </p:val>
                                        </p:tav>
                                        <p:tav tm="100000">
                                          <p:val>
                                            <p:strVal val="#ppt_w"/>
                                          </p:val>
                                        </p:tav>
                                      </p:tavLst>
                                    </p:anim>
                                    <p:anim calcmode="lin" valueType="num">
                                      <p:cBhvr>
                                        <p:cTn id="13" dur="750" fill="hold"/>
                                        <p:tgtEl>
                                          <p:spTgt spid="3074"/>
                                        </p:tgtEl>
                                        <p:attrNameLst>
                                          <p:attrName>ppt_h</p:attrName>
                                        </p:attrNameLst>
                                      </p:cBhvr>
                                      <p:tavLst>
                                        <p:tav tm="0">
                                          <p:val>
                                            <p:fltVal val="0"/>
                                          </p:val>
                                        </p:tav>
                                        <p:tav tm="100000">
                                          <p:val>
                                            <p:strVal val="#ppt_h"/>
                                          </p:val>
                                        </p:tav>
                                      </p:tavLst>
                                    </p:anim>
                                  </p:childTnLst>
                                </p:cTn>
                              </p:par>
                              <p:par>
                                <p:cTn id="14" presetID="6" presetClass="entr" presetSubtype="32" fill="hold" grpId="2" nodeType="withEffect">
                                  <p:stCondLst>
                                    <p:cond delay="750"/>
                                  </p:stCondLst>
                                  <p:childTnLst>
                                    <p:set>
                                      <p:cBhvr>
                                        <p:cTn id="15" dur="1" fill="hold">
                                          <p:stCondLst>
                                            <p:cond delay="0"/>
                                          </p:stCondLst>
                                        </p:cTn>
                                        <p:tgtEl>
                                          <p:spTgt spid="3074"/>
                                        </p:tgtEl>
                                        <p:attrNameLst>
                                          <p:attrName>style.visibility</p:attrName>
                                        </p:attrNameLst>
                                      </p:cBhvr>
                                      <p:to>
                                        <p:strVal val="visible"/>
                                      </p:to>
                                    </p:set>
                                    <p:animEffect transition="in" filter="circle(out)">
                                      <p:cBhvr>
                                        <p:cTn id="16" dur="75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0" presetClass="path" presetSubtype="0" accel="50000" decel="50000" fill="hold" grpId="0" nodeType="withEffect">
                                  <p:stCondLst>
                                    <p:cond delay="0"/>
                                  </p:stCondLst>
                                  <p:childTnLst>
                                    <p:animMotion origin="layout" path="M 3.33333E-6 2.96296E-6 L 0.11284 0.01551 " pathEditMode="relative" rAng="0" ptsTypes="AA">
                                      <p:cBhvr>
                                        <p:cTn id="32" dur="2000" fill="hold"/>
                                        <p:tgtEl>
                                          <p:spTgt spid="7"/>
                                        </p:tgtEl>
                                        <p:attrNameLst>
                                          <p:attrName>ppt_x</p:attrName>
                                          <p:attrName>ppt_y</p:attrName>
                                        </p:attrNameLst>
                                      </p:cBhvr>
                                      <p:rCtr x="5642" y="764"/>
                                    </p:animMotion>
                                  </p:childTnLst>
                                </p:cTn>
                              </p:par>
                              <p:par>
                                <p:cTn id="33" presetID="0" presetClass="path" presetSubtype="0" accel="62000" decel="38000" fill="hold" grpId="0" nodeType="withEffect">
                                  <p:stCondLst>
                                    <p:cond delay="0"/>
                                  </p:stCondLst>
                                  <p:childTnLst>
                                    <p:animMotion origin="layout" path="M -8.33333E-7 4.81481E-6 L 0.13177 -0.08288 " pathEditMode="relative" rAng="0" ptsTypes="AA">
                                      <p:cBhvr>
                                        <p:cTn id="34" dur="2000" fill="hold"/>
                                        <p:tgtEl>
                                          <p:spTgt spid="8"/>
                                        </p:tgtEl>
                                        <p:attrNameLst>
                                          <p:attrName>ppt_x</p:attrName>
                                          <p:attrName>ppt_y</p:attrName>
                                        </p:attrNameLst>
                                      </p:cBhvr>
                                      <p:rCtr x="6580" y="-4144"/>
                                    </p:animMotion>
                                  </p:childTnLst>
                                </p:cTn>
                              </p:par>
                              <p:par>
                                <p:cTn id="35" presetID="0" presetClass="path" presetSubtype="0" accel="50000" decel="50000" fill="hold" grpId="0" nodeType="withEffect">
                                  <p:stCondLst>
                                    <p:cond delay="0"/>
                                  </p:stCondLst>
                                  <p:childTnLst>
                                    <p:animMotion origin="layout" path="M -1.66667E-6 -1.85185E-6 L 0.14549 -0.18055 " pathEditMode="relative" rAng="0" ptsTypes="AA">
                                      <p:cBhvr>
                                        <p:cTn id="36" dur="2000" fill="hold"/>
                                        <p:tgtEl>
                                          <p:spTgt spid="11"/>
                                        </p:tgtEl>
                                        <p:attrNameLst>
                                          <p:attrName>ppt_x</p:attrName>
                                          <p:attrName>ppt_y</p:attrName>
                                        </p:attrNameLst>
                                      </p:cBhvr>
                                      <p:rCtr x="7274" y="-9028"/>
                                    </p:animMotion>
                                  </p:childTnLst>
                                </p:cTn>
                              </p:par>
                              <p:par>
                                <p:cTn id="37" presetID="0" presetClass="path" presetSubtype="0" accel="50000" decel="50000" fill="hold" grpId="0" nodeType="withEffect">
                                  <p:stCondLst>
                                    <p:cond delay="0"/>
                                  </p:stCondLst>
                                  <p:childTnLst>
                                    <p:animMotion origin="layout" path="M 2.5E-6 -3.7037E-6 L 0.18611 -0.08264 " pathEditMode="relative" rAng="0" ptsTypes="AA">
                                      <p:cBhvr>
                                        <p:cTn id="38" dur="2000" fill="hold"/>
                                        <p:tgtEl>
                                          <p:spTgt spid="12"/>
                                        </p:tgtEl>
                                        <p:attrNameLst>
                                          <p:attrName>ppt_x</p:attrName>
                                          <p:attrName>ppt_y</p:attrName>
                                        </p:attrNameLst>
                                      </p:cBhvr>
                                      <p:rCtr x="9306" y="-4144"/>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childTnLst>
                          </p:cTn>
                        </p:par>
                        <p:par>
                          <p:cTn id="42" fill="hold">
                            <p:stCondLst>
                              <p:cond delay="2000"/>
                            </p:stCondLst>
                            <p:childTnLst>
                              <p:par>
                                <p:cTn id="43" presetID="10" presetClass="entr" presetSubtype="0" fill="hold" grpId="1"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
                                        <p:tgtEl>
                                          <p:spTgt spid="13"/>
                                        </p:tgtEl>
                                      </p:cBhvr>
                                    </p:animEffect>
                                  </p:childTnLst>
                                </p:cTn>
                              </p:par>
                              <p:par>
                                <p:cTn id="46" presetID="10" presetClass="exit" presetSubtype="0" fill="hold" grpId="2"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13" grpId="1"/>
      <p:bldP spid="7" grpId="0"/>
      <p:bldP spid="7" grpId="1"/>
      <p:bldP spid="7" grpId="2"/>
      <p:bldP spid="8" grpId="0"/>
      <p:bldP spid="8" grpId="1"/>
      <p:bldP spid="8" grpId="2"/>
      <p:bldP spid="11" grpId="0"/>
      <p:bldP spid="11" grpId="1"/>
      <p:bldP spid="11" grpId="2"/>
      <p:bldP spid="12" grpId="0"/>
      <p:bldP spid="12" grpId="1"/>
      <p:bldP spid="12"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8000"/>
          <a:stretch/>
        </p:blipFill>
        <p:spPr>
          <a:xfrm>
            <a:off x="0" y="0"/>
            <a:ext cx="9144000" cy="6858000"/>
          </a:xfrm>
          <a:prstGeom prst="rect">
            <a:avLst/>
          </a:prstGeom>
        </p:spPr>
      </p:pic>
      <p:sp>
        <p:nvSpPr>
          <p:cNvPr id="3074" name="Rectangle 2"/>
          <p:cNvSpPr>
            <a:spLocks noGrp="1" noChangeArrowheads="1"/>
          </p:cNvSpPr>
          <p:nvPr>
            <p:ph type="title"/>
          </p:nvPr>
        </p:nvSpPr>
        <p:spPr>
          <a:xfrm>
            <a:off x="457200" y="1981200"/>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truthful lip shall be established forever, But a lying tongue is but for a moment.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12:19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613100" y="2120937"/>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1065904" y="354229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63665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2"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par>
                                <p:cTn id="24" presetID="0" presetClass="path" presetSubtype="0" accel="50000" decel="50000" fill="hold" grpId="0" nodeType="withEffect">
                                  <p:stCondLst>
                                    <p:cond delay="0"/>
                                  </p:stCondLst>
                                  <p:childTnLst>
                                    <p:animMotion origin="layout" path="M -5.55556E-7 -4.81481E-6 L -0.1691 0.20741 " pathEditMode="relative" rAng="0" ptsTypes="AA">
                                      <p:cBhvr>
                                        <p:cTn id="25" dur="2000" fill="hold"/>
                                        <p:tgtEl>
                                          <p:spTgt spid="4"/>
                                        </p:tgtEl>
                                        <p:attrNameLst>
                                          <p:attrName>ppt_x</p:attrName>
                                          <p:attrName>ppt_y</p:attrName>
                                        </p:attrNameLst>
                                      </p:cBhvr>
                                      <p:rCtr x="-8455" y="10370"/>
                                    </p:animMotion>
                                  </p:childTnLst>
                                </p:cTn>
                              </p:par>
                              <p:par>
                                <p:cTn id="26" presetID="10" presetClass="exit" presetSubtype="0" fill="hold" grpId="1" nodeType="withEffect">
                                  <p:stCondLst>
                                    <p:cond delay="0"/>
                                  </p:stCondLst>
                                  <p:childTnLst>
                                    <p:animEffect transition="out" filter="fade">
                                      <p:cBhvr>
                                        <p:cTn id="27" dur="1250"/>
                                        <p:tgtEl>
                                          <p:spTgt spid="3074"/>
                                        </p:tgtEl>
                                      </p:cBhvr>
                                    </p:animEffect>
                                    <p:set>
                                      <p:cBhvr>
                                        <p:cTn id="28"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609600" y="2057400"/>
            <a:ext cx="7848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we say that we have no sin, we deceive ourselves, and the truth is not in us.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1:8 </a:t>
            </a:r>
          </a:p>
        </p:txBody>
      </p:sp>
      <p:sp>
        <p:nvSpPr>
          <p:cNvPr id="4" name="Rectangle 2"/>
          <p:cNvSpPr txBox="1">
            <a:spLocks noChangeArrowheads="1"/>
          </p:cNvSpPr>
          <p:nvPr/>
        </p:nvSpPr>
        <p:spPr bwMode="auto">
          <a:xfrm>
            <a:off x="1065904" y="354229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2033420" y="309484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6">
            <a:extLst>
              <a:ext uri="{FF2B5EF4-FFF2-40B4-BE49-F238E27FC236}">
                <a16:creationId xmlns:a16="http://schemas.microsoft.com/office/drawing/2014/main" id="{80968B73-BF9C-4274-A7D3-A2AF4F654ACD}"/>
              </a:ext>
            </a:extLst>
          </p:cNvPr>
          <p:cNvSpPr>
            <a:spLocks noChangeArrowheads="1"/>
          </p:cNvSpPr>
          <p:nvPr/>
        </p:nvSpPr>
        <p:spPr bwMode="auto">
          <a:xfrm>
            <a:off x="3852564" y="345165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33168661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stCondLst>
                                            <p:cond delay="0"/>
                                          </p:stCondLst>
                                        </p:cTn>
                                        <p:tgtEl>
                                          <p:spTgt spid="6"/>
                                        </p:tgtEl>
                                      </p:cBhvr>
                                    </p:animEffect>
                                    <p:anim to="" calcmode="lin" valueType="num">
                                      <p:cBhvr>
                                        <p:cTn id="1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par>
                                <p:cTn id="25" presetID="0" presetClass="path" presetSubtype="0" accel="50000" decel="50000" fill="hold" grpId="0" nodeType="withEffect">
                                  <p:stCondLst>
                                    <p:cond delay="0"/>
                                  </p:stCondLst>
                                  <p:childTnLst>
                                    <p:animMotion origin="layout" path="M 2.77778E-7 -7.40741E-7 L 0.10608 -0.06505 " pathEditMode="relative" rAng="0" ptsTypes="AA">
                                      <p:cBhvr>
                                        <p:cTn id="26" dur="1500" fill="hold"/>
                                        <p:tgtEl>
                                          <p:spTgt spid="4"/>
                                        </p:tgtEl>
                                        <p:attrNameLst>
                                          <p:attrName>ppt_x</p:attrName>
                                          <p:attrName>ppt_y</p:attrName>
                                        </p:attrNameLst>
                                      </p:cBhvr>
                                      <p:rCtr x="5295" y="-3264"/>
                                    </p:animMotion>
                                  </p:childTnLst>
                                </p:cTn>
                              </p:par>
                              <p:par>
                                <p:cTn id="27" presetID="10" presetClass="exit" presetSubtype="0" fill="hold" grpId="1" nodeType="withEffect">
                                  <p:stCondLst>
                                    <p:cond delay="0"/>
                                  </p:stCondLst>
                                  <p:childTnLst>
                                    <p:animEffect transition="out" filter="fade">
                                      <p:cBhvr>
                                        <p:cTn id="28" dur="1000"/>
                                        <p:tgtEl>
                                          <p:spTgt spid="3074"/>
                                        </p:tgtEl>
                                      </p:cBhvr>
                                    </p:animEffect>
                                    <p:set>
                                      <p:cBhvr>
                                        <p:cTn id="29" dur="1" fill="hold">
                                          <p:stCondLst>
                                            <p:cond delay="999"/>
                                          </p:stCondLst>
                                        </p:cTn>
                                        <p:tgtEl>
                                          <p:spTgt spid="307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6" grpId="0"/>
      <p:bldP spid="6"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762000" y="2209800"/>
            <a:ext cx="75438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can do nothing against the truth, but for the truth.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033420" y="309484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4970257" y="2093147"/>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113737" y="309472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1602699"/>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
                                        <p:tgtEl>
                                          <p:spTgt spid="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
                                        <p:tgtEl>
                                          <p:spTgt spid="6"/>
                                        </p:tgtEl>
                                      </p:cBhvr>
                                    </p:animEffect>
                                  </p:childTnLst>
                                </p:cTn>
                              </p:par>
                              <p:par>
                                <p:cTn id="20" presetID="0" presetClass="path" presetSubtype="0" accel="50000" decel="50000" fill="hold" grpId="0" nodeType="withEffect">
                                  <p:stCondLst>
                                    <p:cond delay="0"/>
                                  </p:stCondLst>
                                  <p:childTnLst>
                                    <p:animMotion origin="layout" path="M -2.5E-6 -4.44444E-6 L 0.32136 -0.14606 " pathEditMode="relative" rAng="0" ptsTypes="AA">
                                      <p:cBhvr>
                                        <p:cTn id="21" dur="2000" fill="hold"/>
                                        <p:tgtEl>
                                          <p:spTgt spid="4"/>
                                        </p:tgtEl>
                                        <p:attrNameLst>
                                          <p:attrName>ppt_x</p:attrName>
                                          <p:attrName>ppt_y</p:attrName>
                                        </p:attrNameLst>
                                      </p:cBhvr>
                                      <p:rCtr x="16059" y="-7315"/>
                                    </p:animMotion>
                                  </p:childTnLst>
                                </p:cTn>
                              </p:par>
                              <p:par>
                                <p:cTn id="22" presetID="0" presetClass="path" presetSubtype="0" accel="50000" decel="50000" fill="hold" grpId="0" nodeType="withEffect">
                                  <p:stCondLst>
                                    <p:cond delay="0"/>
                                  </p:stCondLst>
                                  <p:childTnLst>
                                    <p:animMotion origin="layout" path="M -3.05556E-6 -2.96296E-6 L -0.125 -0.14583 " pathEditMode="relative" rAng="0" ptsTypes="AA">
                                      <p:cBhvr>
                                        <p:cTn id="23" dur="2000" fill="hold"/>
                                        <p:tgtEl>
                                          <p:spTgt spid="6"/>
                                        </p:tgtEl>
                                        <p:attrNameLst>
                                          <p:attrName>ppt_x</p:attrName>
                                          <p:attrName>ppt_y</p:attrName>
                                        </p:attrNameLst>
                                      </p:cBhvr>
                                      <p:rCtr x="-6250" y="-7292"/>
                                    </p:animMotion>
                                  </p:childTnLst>
                                </p:cTn>
                              </p:par>
                              <p:par>
                                <p:cTn id="24" presetID="10" presetClass="exit" presetSubtype="0" fill="hold" grpId="1" nodeType="withEffect">
                                  <p:stCondLst>
                                    <p:cond delay="0"/>
                                  </p:stCondLst>
                                  <p:childTnLst>
                                    <p:animEffect transition="out" filter="fade">
                                      <p:cBhvr>
                                        <p:cTn id="25" dur="1250"/>
                                        <p:tgtEl>
                                          <p:spTgt spid="3074"/>
                                        </p:tgtEl>
                                      </p:cBhvr>
                                    </p:animEffect>
                                    <p:set>
                                      <p:cBhvr>
                                        <p:cTn id="26"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6" grpId="0"/>
      <p:bldP spid="6"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747"/>
            <a:ext cx="9144000" cy="6858000"/>
          </a:xfrm>
          <a:prstGeom prst="rect">
            <a:avLst/>
          </a:prstGeom>
        </p:spPr>
      </p:pic>
      <p:sp>
        <p:nvSpPr>
          <p:cNvPr id="6" name="Title 1">
            <a:extLst>
              <a:ext uri="{FF2B5EF4-FFF2-40B4-BE49-F238E27FC236}">
                <a16:creationId xmlns:a16="http://schemas.microsoft.com/office/drawing/2014/main" id="{AD2A9A86-5367-4748-9790-BE32EDDE071E}"/>
              </a:ext>
            </a:extLst>
          </p:cNvPr>
          <p:cNvSpPr txBox="1">
            <a:spLocks/>
          </p:cNvSpPr>
          <p:nvPr/>
        </p:nvSpPr>
        <p:spPr>
          <a:xfrm>
            <a:off x="2300027" y="2164350"/>
            <a:ext cx="445926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mercy and truth</a:t>
            </a:r>
          </a:p>
        </p:txBody>
      </p:sp>
      <p:sp>
        <p:nvSpPr>
          <p:cNvPr id="3074" name="Rectangle 2"/>
          <p:cNvSpPr>
            <a:spLocks noGrp="1" noChangeArrowheads="1"/>
          </p:cNvSpPr>
          <p:nvPr>
            <p:ph type="title"/>
          </p:nvPr>
        </p:nvSpPr>
        <p:spPr>
          <a:xfrm>
            <a:off x="457200" y="1981200"/>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not mercy and truth forsake you; Bind them around your neck, Write them on the tablet of your heart,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3:3 </a:t>
            </a:r>
          </a:p>
        </p:txBody>
      </p:sp>
      <p:sp>
        <p:nvSpPr>
          <p:cNvPr id="4" name="Rectangle 2"/>
          <p:cNvSpPr txBox="1">
            <a:spLocks noChangeArrowheads="1"/>
          </p:cNvSpPr>
          <p:nvPr/>
        </p:nvSpPr>
        <p:spPr bwMode="auto">
          <a:xfrm>
            <a:off x="4970257" y="2093147"/>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6836373" y="469773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9438C64-25F9-4137-AC0E-5E29C560B5D8}"/>
              </a:ext>
            </a:extLst>
          </p:cNvPr>
          <p:cNvSpPr txBox="1">
            <a:spLocks noChangeArrowheads="1"/>
          </p:cNvSpPr>
          <p:nvPr/>
        </p:nvSpPr>
        <p:spPr bwMode="auto">
          <a:xfrm>
            <a:off x="2332841" y="2100591"/>
            <a:ext cx="4384112" cy="75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mercy and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110580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0" presetClass="path" presetSubtype="0" accel="50000" decel="50000" fill="hold" grpId="0" nodeType="withEffect">
                                  <p:stCondLst>
                                    <p:cond delay="0"/>
                                  </p:stCondLst>
                                  <p:childTnLst>
                                    <p:animMotion origin="layout" path="M -3.05556E-6 3.7037E-7 L 0.20434 0.37986 " pathEditMode="relative" rAng="0" ptsTypes="AA">
                                      <p:cBhvr>
                                        <p:cTn id="31" dur="2000" fill="hold"/>
                                        <p:tgtEl>
                                          <p:spTgt spid="4"/>
                                        </p:tgtEl>
                                        <p:attrNameLst>
                                          <p:attrName>ppt_x</p:attrName>
                                          <p:attrName>ppt_y</p:attrName>
                                        </p:attrNameLst>
                                      </p:cBhvr>
                                      <p:rCtr x="10208" y="18981"/>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Rectangle 2"/>
          <p:cNvSpPr txBox="1">
            <a:spLocks noChangeArrowheads="1"/>
          </p:cNvSpPr>
          <p:nvPr/>
        </p:nvSpPr>
        <p:spPr bwMode="auto">
          <a:xfrm>
            <a:off x="3042733" y="3923179"/>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438400"/>
            <a:ext cx="8229600" cy="2392362"/>
          </a:xfrm>
        </p:spPr>
        <p:txBody>
          <a:bodyPr>
            <a:scene3d>
              <a:camera prst="orthographicFront"/>
              <a:lightRig rig="sunrise" dir="t"/>
            </a:scene3d>
            <a:sp3d extrusionH="57150">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 LORD is near to all who call upon Him, To all who call upon Him in truth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Psalms 145:18 </a:t>
            </a:r>
          </a:p>
        </p:txBody>
      </p:sp>
      <p:sp>
        <p:nvSpPr>
          <p:cNvPr id="5" name="Rectangle 4"/>
          <p:cNvSpPr>
            <a:spLocks noChangeArrowheads="1"/>
          </p:cNvSpPr>
          <p:nvPr/>
        </p:nvSpPr>
        <p:spPr bwMode="auto">
          <a:xfrm>
            <a:off x="2535555" y="382714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85550" y="2155625"/>
            <a:ext cx="4876800" cy="4876800"/>
          </a:xfrm>
          <a:prstGeom prst="rect">
            <a:avLst/>
          </a:prstGeom>
        </p:spPr>
      </p:pic>
      <p:sp>
        <p:nvSpPr>
          <p:cNvPr id="7" name="Rectangle 2" hidden="1"/>
          <p:cNvSpPr txBox="1">
            <a:spLocks noChangeArrowheads="1"/>
          </p:cNvSpPr>
          <p:nvPr/>
        </p:nvSpPr>
        <p:spPr bwMode="auto">
          <a:xfrm>
            <a:off x="3602131" y="3961167"/>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495588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3" nodeType="withEffect">
                                  <p:stCondLst>
                                    <p:cond delay="0"/>
                                  </p:stCondLst>
                                  <p:childTnLst>
                                    <p:animClr clrSpc="rgb" dir="cw">
                                      <p:cBhvr override="childStyle">
                                        <p:cTn id="6" dur="2000" fill="hold"/>
                                        <p:tgtEl>
                                          <p:spTgt spid="6"/>
                                        </p:tgtEl>
                                        <p:attrNameLst>
                                          <p:attrName>style.color</p:attrName>
                                        </p:attrNameLst>
                                      </p:cBhvr>
                                      <p:to>
                                        <a:srgbClr val="FFC000"/>
                                      </p:to>
                                    </p:animClr>
                                  </p:childTnLst>
                                </p:cTn>
                              </p:par>
                              <p:par>
                                <p:cTn id="7" presetID="10" presetClass="exit" presetSubtype="0" fill="hold" grpId="2" nodeType="withEffect">
                                  <p:stCondLst>
                                    <p:cond delay="2750"/>
                                  </p:stCondLst>
                                  <p:childTnLst>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23" presetClass="entr" presetSubtype="16" fill="hold" grpId="0" nodeType="withEffect">
                                  <p:stCondLst>
                                    <p:cond delay="175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fltVal val="0"/>
                                          </p:val>
                                        </p:tav>
                                        <p:tav tm="100000">
                                          <p:val>
                                            <p:strVal val="#ppt_h"/>
                                          </p:val>
                                        </p:tav>
                                      </p:tavLst>
                                    </p:anim>
                                  </p:childTnLst>
                                </p:cTn>
                              </p:par>
                              <p:par>
                                <p:cTn id="14" presetID="0" presetClass="path" presetSubtype="0" accel="50000" decel="50000" fill="hold" grpId="2" nodeType="withEffect">
                                  <p:stCondLst>
                                    <p:cond delay="1750"/>
                                  </p:stCondLst>
                                  <p:childTnLst>
                                    <p:animMotion origin="layout" path="M 0 0 L 0.24046 -0.24445 " pathEditMode="relative" ptsTypes="AA">
                                      <p:cBhvr>
                                        <p:cTn id="15" dur="1000" spd="-100000" fill="hold"/>
                                        <p:tgtEl>
                                          <p:spTgt spid="3074"/>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stCondLst>
                                            <p:cond delay="0"/>
                                          </p:stCondLst>
                                        </p:cTn>
                                        <p:tgtEl>
                                          <p:spTgt spid="5"/>
                                        </p:tgtEl>
                                      </p:cBhvr>
                                    </p:animEffect>
                                    <p:anim to="" calcmode="lin" valueType="num">
                                      <p:cBhvr>
                                        <p:cTn id="21"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
                                        <p:tgtEl>
                                          <p:spTgt spid="6"/>
                                        </p:tgtEl>
                                      </p:cBhvr>
                                    </p:animEffect>
                                  </p:childTnLst>
                                </p:cTn>
                              </p:par>
                              <p:par>
                                <p:cTn id="28" presetID="0" presetClass="path" presetSubtype="0" accel="50000" decel="50000" fill="hold" grpId="0" nodeType="withEffect">
                                  <p:stCondLst>
                                    <p:cond delay="0"/>
                                  </p:stCondLst>
                                  <p:childTnLst>
                                    <p:animMotion origin="layout" path="M 8.33333E-7 3.7037E-6 L 0.06094 0.00578 " pathEditMode="relative" rAng="0" ptsTypes="AA">
                                      <p:cBhvr>
                                        <p:cTn id="29" dur="2000" fill="hold"/>
                                        <p:tgtEl>
                                          <p:spTgt spid="6"/>
                                        </p:tgtEl>
                                        <p:attrNameLst>
                                          <p:attrName>ppt_x</p:attrName>
                                          <p:attrName>ppt_y</p:attrName>
                                        </p:attrNameLst>
                                      </p:cBhvr>
                                      <p:rCtr x="3038" y="278"/>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50"/>
                                        <p:tgtEl>
                                          <p:spTgt spid="5"/>
                                        </p:tgtEl>
                                      </p:cBhvr>
                                    </p:animEffect>
                                    <p:set>
                                      <p:cBhvr>
                                        <p:cTn id="35" dur="1" fill="hold">
                                          <p:stCondLst>
                                            <p:cond delay="249"/>
                                          </p:stCondLst>
                                        </p:cTn>
                                        <p:tgtEl>
                                          <p:spTgt spid="5"/>
                                        </p:tgtEl>
                                        <p:attrNameLst>
                                          <p:attrName>style.visibility</p:attrName>
                                        </p:attrNameLst>
                                      </p:cBhvr>
                                      <p:to>
                                        <p:strVal val="hidden"/>
                                      </p:to>
                                    </p:set>
                                  </p:childTnLst>
                                </p:cTn>
                              </p:par>
                              <p:par>
                                <p:cTn id="36" presetID="42" presetClass="entr" presetSubtype="0" fill="hold" nodeType="withEffect">
                                  <p:stCondLst>
                                    <p:cond delay="125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6" grpId="3"/>
      <p:bldP spid="3074" grpId="0"/>
      <p:bldP spid="3074" grpId="1"/>
      <p:bldP spid="3074" grpId="2"/>
      <p:bldP spid="5" grpId="0"/>
      <p:bldP spid="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533400"/>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 suffers long and is kind;   love does not envy; love does    not parade itself, is not puffed up; does not behave rudely, does not seek its own, is not provoked, thinks no evil; does not rejoice in iniquity, but rejoices in the truth;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13:4-6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836373" y="469773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3019314" y="392318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5"/>
          <p:cNvSpPr>
            <a:spLocks noChangeArrowheads="1"/>
          </p:cNvSpPr>
          <p:nvPr/>
        </p:nvSpPr>
        <p:spPr bwMode="auto">
          <a:xfrm>
            <a:off x="1062677" y="592069"/>
            <a:ext cx="140921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Love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7" name="Rectangle 6"/>
          <p:cNvSpPr>
            <a:spLocks noChangeArrowheads="1"/>
          </p:cNvSpPr>
          <p:nvPr/>
        </p:nvSpPr>
        <p:spPr bwMode="auto">
          <a:xfrm>
            <a:off x="3378938" y="4619455"/>
            <a:ext cx="519028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rejoices in the truth</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8256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0" presetClass="entr" presetSubtype="0" fill="hold" grpId="0" nodeType="click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stCondLst>
                                            <p:cond delay="0"/>
                                          </p:stCondLst>
                                        </p:cTn>
                                        <p:tgtEl>
                                          <p:spTgt spid="6"/>
                                        </p:tgtEl>
                                      </p:cBhvr>
                                    </p:animEffect>
                                    <p:anim to="" calcmode="lin" valueType="num">
                                      <p:cBhvr>
                                        <p:cTn id="19"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1" fill="hold">
                            <p:stCondLst>
                              <p:cond delay="650"/>
                            </p:stCondLst>
                            <p:childTnLst>
                              <p:par>
                                <p:cTn id="22" presetID="26" presetClass="emph" presetSubtype="0" fill="hold" grpId="1" nodeType="afterEffect">
                                  <p:stCondLst>
                                    <p:cond delay="0"/>
                                  </p:stCondLst>
                                  <p:iterate type="lt">
                                    <p:tmPct val="0"/>
                                  </p:iterate>
                                  <p:childTnLst>
                                    <p:animEffect transition="out" filter="fade">
                                      <p:cBhvr>
                                        <p:cTn id="23" dur="500" tmFilter="0, 0; .2, .5; .8, .5; 1, 0"/>
                                        <p:tgtEl>
                                          <p:spTgt spid="6"/>
                                        </p:tgtEl>
                                      </p:cBhvr>
                                    </p:animEffect>
                                    <p:animScale>
                                      <p:cBhvr>
                                        <p:cTn id="24" dur="250" autoRev="1" fill="hold"/>
                                        <p:tgtEl>
                                          <p:spTgt spid="6"/>
                                        </p:tgtEl>
                                      </p:cBhvr>
                                      <p:by x="105000" y="105000"/>
                                    </p:animScale>
                                  </p:childTnLst>
                                </p:cTn>
                              </p:par>
                              <p:par>
                                <p:cTn id="25" presetID="0" presetClass="entr" presetSubtype="0" fill="hold" grpId="0" nodeType="withEffect">
                                  <p:stCondLst>
                                    <p:cond delay="0"/>
                                  </p:stCondLst>
                                  <p:iterate type="lt">
                                    <p:tmPct val="10000"/>
                                  </p:iterate>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stCondLst>
                                            <p:cond delay="0"/>
                                          </p:stCondLst>
                                        </p:cTn>
                                        <p:tgtEl>
                                          <p:spTgt spid="7"/>
                                        </p:tgtEl>
                                      </p:cBhvr>
                                    </p:animEffect>
                                    <p:anim to="" calcmode="lin" valueType="num">
                                      <p:cBhvr>
                                        <p:cTn id="2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0" fill="hold">
                            <p:stCondLst>
                              <p:cond delay="20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
                                        <p:tgtEl>
                                          <p:spTgt spid="4"/>
                                        </p:tgtEl>
                                      </p:cBhvr>
                                    </p:animEffect>
                                  </p:childTnLst>
                                </p:cTn>
                              </p:par>
                              <p:par>
                                <p:cTn id="39" presetID="0" presetClass="path" presetSubtype="0" accel="50000" decel="50000" fill="hold" grpId="0" nodeType="withEffect">
                                  <p:stCondLst>
                                    <p:cond delay="0"/>
                                  </p:stCondLst>
                                  <p:childTnLst>
                                    <p:animMotion origin="layout" path="M 3.88889E-6 7.40741E-7 L -0.41736 -0.11273 " pathEditMode="relative" rAng="0" ptsTypes="AA">
                                      <p:cBhvr>
                                        <p:cTn id="40" dur="2000" fill="hold"/>
                                        <p:tgtEl>
                                          <p:spTgt spid="4"/>
                                        </p:tgtEl>
                                        <p:attrNameLst>
                                          <p:attrName>ppt_x</p:attrName>
                                          <p:attrName>ppt_y</p:attrName>
                                        </p:attrNameLst>
                                      </p:cBhvr>
                                      <p:rCtr x="-20868" y="-5648"/>
                                    </p:animMotion>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par>
                                <p:cTn id="44" presetID="10" presetClass="exit" presetSubtype="0" fill="hold" grpId="2" nodeType="withEffect">
                                  <p:stCondLst>
                                    <p:cond delay="0"/>
                                  </p:stCondLst>
                                  <p:iterate type="lt">
                                    <p:tmPct val="0"/>
                                  </p:iterate>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2" nodeType="withEffect">
                                  <p:stCondLst>
                                    <p:cond delay="0"/>
                                  </p:stCondLst>
                                  <p:iterate type="lt">
                                    <p:tmPct val="0"/>
                                  </p:iterate>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6" grpId="0"/>
      <p:bldP spid="6" grpId="1"/>
      <p:bldP spid="6" grpId="2"/>
      <p:bldP spid="7" grpId="0"/>
      <p:bldP spid="7" grpId="1"/>
      <p:bldP spid="7"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E1F31A01-7D89-4517-8A6D-0F21102EC74D}"/>
              </a:ext>
            </a:extLst>
          </p:cNvPr>
          <p:cNvSpPr txBox="1">
            <a:spLocks/>
          </p:cNvSpPr>
          <p:nvPr/>
        </p:nvSpPr>
        <p:spPr>
          <a:xfrm>
            <a:off x="6319516" y="3319960"/>
            <a:ext cx="22860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deed</a:t>
            </a:r>
          </a:p>
        </p:txBody>
      </p:sp>
      <p:sp>
        <p:nvSpPr>
          <p:cNvPr id="10" name="Title 1">
            <a:extLst>
              <a:ext uri="{FF2B5EF4-FFF2-40B4-BE49-F238E27FC236}">
                <a16:creationId xmlns:a16="http://schemas.microsoft.com/office/drawing/2014/main" id="{987E08D2-ACF8-478B-B8C9-215D2D7C9319}"/>
              </a:ext>
            </a:extLst>
          </p:cNvPr>
          <p:cNvSpPr txBox="1">
            <a:spLocks/>
          </p:cNvSpPr>
          <p:nvPr/>
        </p:nvSpPr>
        <p:spPr>
          <a:xfrm>
            <a:off x="2419093" y="3987225"/>
            <a:ext cx="23230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truth</a:t>
            </a:r>
          </a:p>
        </p:txBody>
      </p:sp>
      <p:sp>
        <p:nvSpPr>
          <p:cNvPr id="3074" name="Rectangle 2"/>
          <p:cNvSpPr>
            <a:spLocks noGrp="1" noChangeArrowheads="1"/>
          </p:cNvSpPr>
          <p:nvPr>
            <p:ph type="title"/>
          </p:nvPr>
        </p:nvSpPr>
        <p:spPr>
          <a:xfrm>
            <a:off x="381000" y="2362200"/>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little children, let us not love in word or in tongue, but in deed and in truth.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3:18 </a:t>
            </a:r>
          </a:p>
        </p:txBody>
      </p:sp>
      <p:sp>
        <p:nvSpPr>
          <p:cNvPr id="4" name="Rectangle 2"/>
          <p:cNvSpPr txBox="1">
            <a:spLocks noChangeArrowheads="1"/>
          </p:cNvSpPr>
          <p:nvPr/>
        </p:nvSpPr>
        <p:spPr bwMode="auto">
          <a:xfrm>
            <a:off x="3019314" y="392318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B9DB49A2-9470-4FCA-BFF0-2CF25531848A}"/>
              </a:ext>
            </a:extLst>
          </p:cNvPr>
          <p:cNvSpPr>
            <a:spLocks noChangeArrowheads="1"/>
          </p:cNvSpPr>
          <p:nvPr/>
        </p:nvSpPr>
        <p:spPr bwMode="auto">
          <a:xfrm>
            <a:off x="7068065" y="2582561"/>
            <a:ext cx="1396409" cy="75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set"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glow rad="127000">
                    <a:srgbClr val="000000"/>
                  </a:glow>
                </a:effectLst>
                <a:uLnTx/>
                <a:uFillTx/>
                <a:latin typeface="Calibri" panose="020F0502020204030204" pitchFamily="34" charset="0"/>
                <a:ea typeface="+mn-ea"/>
                <a:cs typeface="+mn-cs"/>
              </a:rPr>
              <a:t>love</a:t>
            </a:r>
            <a:endParaRPr kumimoji="0" lang="en-US" altLang="en-US" sz="4400" b="1" i="1" u="none" strike="noStrike" kern="1200" cap="none" spc="0" normalizeH="0" baseline="0" noProof="0" dirty="0">
              <a:ln>
                <a:noFill/>
              </a:ln>
              <a:solidFill>
                <a:srgbClr val="FF0000"/>
              </a:solidFill>
              <a:effectLst>
                <a:glow rad="127000">
                  <a:srgbClr val="000000"/>
                </a:glow>
              </a:effectLst>
              <a:uLnTx/>
              <a:uFillTx/>
              <a:latin typeface="Calibri" panose="020F0502020204030204" pitchFamily="34" charset="0"/>
              <a:ea typeface="+mn-ea"/>
              <a:cs typeface="+mn-cs"/>
            </a:endParaRPr>
          </a:p>
        </p:txBody>
      </p:sp>
      <p:sp>
        <p:nvSpPr>
          <p:cNvPr id="8" name="Rectangle 2">
            <a:extLst>
              <a:ext uri="{FF2B5EF4-FFF2-40B4-BE49-F238E27FC236}">
                <a16:creationId xmlns:a16="http://schemas.microsoft.com/office/drawing/2014/main" id="{B1675B30-D646-4709-80CE-1FEFD5D4144D}"/>
              </a:ext>
            </a:extLst>
          </p:cNvPr>
          <p:cNvSpPr txBox="1">
            <a:spLocks noChangeArrowheads="1"/>
          </p:cNvSpPr>
          <p:nvPr/>
        </p:nvSpPr>
        <p:spPr bwMode="auto">
          <a:xfrm>
            <a:off x="6381298" y="3250991"/>
            <a:ext cx="2176915" cy="761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deed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D11CCA8D-AEFC-487B-BD50-C85A6D409823}"/>
              </a:ext>
            </a:extLst>
          </p:cNvPr>
          <p:cNvSpPr txBox="1">
            <a:spLocks noChangeArrowheads="1"/>
          </p:cNvSpPr>
          <p:nvPr/>
        </p:nvSpPr>
        <p:spPr bwMode="auto">
          <a:xfrm>
            <a:off x="2459444" y="3922889"/>
            <a:ext cx="2245906" cy="76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5119631" y="973119"/>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6">
            <a:extLst>
              <a:ext uri="{FF2B5EF4-FFF2-40B4-BE49-F238E27FC236}">
                <a16:creationId xmlns:a16="http://schemas.microsoft.com/office/drawing/2014/main" id="{6713CEC2-8DD1-4E5C-A248-4AB83C3905C8}"/>
              </a:ext>
            </a:extLst>
          </p:cNvPr>
          <p:cNvSpPr>
            <a:spLocks noChangeArrowheads="1"/>
          </p:cNvSpPr>
          <p:nvPr/>
        </p:nvSpPr>
        <p:spPr bwMode="auto">
          <a:xfrm>
            <a:off x="6412647" y="315778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3" name="Rectangle 6">
            <a:extLst>
              <a:ext uri="{FF2B5EF4-FFF2-40B4-BE49-F238E27FC236}">
                <a16:creationId xmlns:a16="http://schemas.microsoft.com/office/drawing/2014/main" id="{E8DBF328-958C-44F7-82DA-A2203C343935}"/>
              </a:ext>
            </a:extLst>
          </p:cNvPr>
          <p:cNvSpPr>
            <a:spLocks noChangeArrowheads="1"/>
          </p:cNvSpPr>
          <p:nvPr/>
        </p:nvSpPr>
        <p:spPr bwMode="auto">
          <a:xfrm>
            <a:off x="2522478" y="383009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37073588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3000" fill="hold"/>
                                        <p:tgtEl>
                                          <p:spTgt spid="3074"/>
                                        </p:tgtEl>
                                        <p:attrNameLst>
                                          <p:attrName>ppt_w</p:attrName>
                                        </p:attrNameLst>
                                      </p:cBhvr>
                                      <p:tavLst>
                                        <p:tav tm="0" fmla="#ppt_w*sin(2.5*pi*$)">
                                          <p:val>
                                            <p:fltVal val="0"/>
                                          </p:val>
                                        </p:tav>
                                        <p:tav tm="100000">
                                          <p:val>
                                            <p:fltVal val="1"/>
                                          </p:val>
                                        </p:tav>
                                      </p:tavLst>
                                    </p:anim>
                                    <p:anim calcmode="lin" valueType="num">
                                      <p:cBhvr>
                                        <p:cTn id="8" dur="30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30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0" presetClass="entr" presetSubtype="0" fill="hold" grpId="0" nodeType="withEffect">
                                  <p:stCondLst>
                                    <p:cond delay="40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stCondLst>
                                            <p:cond delay="0"/>
                                          </p:stCondLst>
                                        </p:cTn>
                                        <p:tgtEl>
                                          <p:spTgt spid="12"/>
                                        </p:tgtEl>
                                      </p:cBhvr>
                                    </p:animEffect>
                                    <p:anim to="" calcmode="lin" valueType="num">
                                      <p:cBhvr>
                                        <p:cTn id="3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36" presetID="22" presetClass="entr" presetSubtype="8" fill="hold" grpId="0"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par>
                                <p:cTn id="39" presetID="18" presetClass="emph" presetSubtype="0" fill="hold" grpId="1" nodeType="withEffect">
                                  <p:stCondLst>
                                    <p:cond delay="500"/>
                                  </p:stCondLst>
                                  <p:childTnLst>
                                    <p:set>
                                      <p:cBhvr override="childStyle">
                                        <p:cTn id="40" dur="500" fill="hold"/>
                                        <p:tgtEl>
                                          <p:spTgt spid="10"/>
                                        </p:tgtEl>
                                        <p:attrNameLst>
                                          <p:attrName>style.textDecorationUnderline</p:attrName>
                                        </p:attrNameLst>
                                      </p:cBhvr>
                                      <p:to>
                                        <p:strVal val="true"/>
                                      </p:to>
                                    </p:set>
                                  </p:childTnLst>
                                </p:cTn>
                              </p:par>
                              <p:par>
                                <p:cTn id="41" presetID="22" presetClass="entr" presetSubtype="8" fill="hold" grpId="0" nodeType="withEffect">
                                  <p:stCondLst>
                                    <p:cond delay="50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0" presetClass="entr" presetSubtype="0" fill="hold" grpId="0" nodeType="withEffect">
                                  <p:stCondLst>
                                    <p:cond delay="90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stCondLst>
                                            <p:cond delay="0"/>
                                          </p:stCondLst>
                                        </p:cTn>
                                        <p:tgtEl>
                                          <p:spTgt spid="13"/>
                                        </p:tgtEl>
                                      </p:cBhvr>
                                    </p:animEffect>
                                    <p:anim to="" calcmode="lin" valueType="num">
                                      <p:cBhvr>
                                        <p:cTn id="4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1"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50"/>
                                        <p:tgtEl>
                                          <p:spTgt spid="4"/>
                                        </p:tgtEl>
                                      </p:cBhvr>
                                    </p:animEffect>
                                  </p:childTnLst>
                                </p:cTn>
                              </p:par>
                              <p:par>
                                <p:cTn id="54" presetID="0" presetClass="path" presetSubtype="0" accel="50000" decel="50000" fill="hold" grpId="0" nodeType="withEffect">
                                  <p:stCondLst>
                                    <p:cond delay="0"/>
                                  </p:stCondLst>
                                  <p:childTnLst>
                                    <p:animMotion origin="layout" path="M 5E-6 3.7037E-6 L 0.22987 -0.4301 " pathEditMode="relative" rAng="0" ptsTypes="AA">
                                      <p:cBhvr>
                                        <p:cTn id="55" dur="2000" fill="hold"/>
                                        <p:tgtEl>
                                          <p:spTgt spid="4"/>
                                        </p:tgtEl>
                                        <p:attrNameLst>
                                          <p:attrName>ppt_x</p:attrName>
                                          <p:attrName>ppt_y</p:attrName>
                                        </p:attrNameLst>
                                      </p:cBhvr>
                                      <p:rCtr x="11493" y="-21505"/>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0" grpId="0"/>
      <p:bldP spid="10" grpId="1"/>
      <p:bldP spid="10" grpId="2"/>
      <p:bldP spid="3074" grpId="0"/>
      <p:bldP spid="3074" grpId="1"/>
      <p:bldP spid="4" grpId="0"/>
      <p:bldP spid="4" grpId="1"/>
      <p:bldP spid="4" grpId="2"/>
      <p:bldP spid="6" grpId="0"/>
      <p:bldP spid="6" grpId="1"/>
      <p:bldP spid="8" grpId="0"/>
      <p:bldP spid="8" grpId="1"/>
      <p:bldP spid="11" grpId="0"/>
      <p:bldP spid="11" grpId="1"/>
      <p:bldP spid="12" grpId="0"/>
      <p:bldP spid="12" grpId="1"/>
      <p:bldP spid="13" grpId="0"/>
      <p:bldP spid="1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70973" cy="6858000"/>
          </a:xfrm>
          <a:prstGeom prst="rect">
            <a:avLst/>
          </a:prstGeom>
        </p:spPr>
      </p:pic>
      <p:sp>
        <p:nvSpPr>
          <p:cNvPr id="6" name="Title 1"/>
          <p:cNvSpPr txBox="1">
            <a:spLocks/>
          </p:cNvSpPr>
          <p:nvPr/>
        </p:nvSpPr>
        <p:spPr>
          <a:xfrm>
            <a:off x="2287978" y="902633"/>
            <a:ext cx="44678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obeying the truth</a:t>
            </a:r>
          </a:p>
        </p:txBody>
      </p:sp>
      <p:sp>
        <p:nvSpPr>
          <p:cNvPr id="9" name="Title 1"/>
          <p:cNvSpPr txBox="1">
            <a:spLocks/>
          </p:cNvSpPr>
          <p:nvPr/>
        </p:nvSpPr>
        <p:spPr>
          <a:xfrm>
            <a:off x="3561191" y="1575724"/>
            <a:ext cx="333350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sincere love</a:t>
            </a:r>
          </a:p>
        </p:txBody>
      </p:sp>
      <p:sp>
        <p:nvSpPr>
          <p:cNvPr id="3074" name="Rectangle 2"/>
          <p:cNvSpPr>
            <a:spLocks noGrp="1" noChangeArrowheads="1"/>
          </p:cNvSpPr>
          <p:nvPr>
            <p:ph type="title"/>
          </p:nvPr>
        </p:nvSpPr>
        <p:spPr>
          <a:xfrm>
            <a:off x="304800" y="228600"/>
            <a:ext cx="85344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Since you have purified your       souls in obeying the truth through the Spirit in sincere love of the brethren, love one another fervently with a pure heart, having been born again, not of corruptible seed but incorruptible, through the word of God which lives and abides forever,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1:22-23   </a:t>
            </a:r>
          </a:p>
        </p:txBody>
      </p:sp>
      <p:sp>
        <p:nvSpPr>
          <p:cNvPr id="4" name="Rectangle 2"/>
          <p:cNvSpPr txBox="1">
            <a:spLocks noChangeArrowheads="1"/>
          </p:cNvSpPr>
          <p:nvPr/>
        </p:nvSpPr>
        <p:spPr bwMode="auto">
          <a:xfrm>
            <a:off x="5119631" y="973119"/>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9"/>
          <p:cNvSpPr>
            <a:spLocks noChangeArrowheads="1"/>
          </p:cNvSpPr>
          <p:nvPr/>
        </p:nvSpPr>
        <p:spPr bwMode="auto">
          <a:xfrm>
            <a:off x="5585749" y="4252876"/>
            <a:ext cx="249338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through</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1" name="Rectangle 2"/>
          <p:cNvSpPr txBox="1">
            <a:spLocks noChangeArrowheads="1"/>
          </p:cNvSpPr>
          <p:nvPr/>
        </p:nvSpPr>
        <p:spPr bwMode="auto">
          <a:xfrm>
            <a:off x="183000" y="4999083"/>
            <a:ext cx="344925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chemeClr val="bg1"/>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word of God</a:t>
            </a:r>
            <a:endParaRPr lang="en-US" altLang="en-US" sz="4000" b="1" i="1" kern="0" dirty="0">
              <a:ln w="3175" cmpd="sng">
                <a:solidFill>
                  <a:schemeClr val="bg1"/>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64F0425-8CA9-4DFA-AB8F-3A69D89C0768}"/>
              </a:ext>
            </a:extLst>
          </p:cNvPr>
          <p:cNvSpPr txBox="1">
            <a:spLocks noChangeArrowheads="1"/>
          </p:cNvSpPr>
          <p:nvPr/>
        </p:nvSpPr>
        <p:spPr bwMode="auto">
          <a:xfrm>
            <a:off x="2258379" y="975018"/>
            <a:ext cx="45186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obeying the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320B51F6-0C48-46FA-82D4-F678F1CD9D6D}"/>
              </a:ext>
            </a:extLst>
          </p:cNvPr>
          <p:cNvSpPr txBox="1">
            <a:spLocks noChangeArrowheads="1"/>
          </p:cNvSpPr>
          <p:nvPr/>
        </p:nvSpPr>
        <p:spPr bwMode="auto">
          <a:xfrm>
            <a:off x="2903218" y="1645101"/>
            <a:ext cx="409051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sincere love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7"/>
          <p:cNvSpPr>
            <a:spLocks noChangeArrowheads="1"/>
          </p:cNvSpPr>
          <p:nvPr/>
        </p:nvSpPr>
        <p:spPr bwMode="auto">
          <a:xfrm>
            <a:off x="3095263" y="153846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2" hidden="1"/>
          <p:cNvSpPr txBox="1">
            <a:spLocks noChangeArrowheads="1"/>
          </p:cNvSpPr>
          <p:nvPr/>
        </p:nvSpPr>
        <p:spPr bwMode="auto">
          <a:xfrm>
            <a:off x="3330733" y="337155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05907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0" presetClass="entr" presetSubtype="0" fill="hold" grpId="0" nodeType="withEffect">
                                  <p:stCondLst>
                                    <p:cond delay="40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stCondLst>
                                            <p:cond delay="0"/>
                                          </p:stCondLst>
                                        </p:cTn>
                                        <p:tgtEl>
                                          <p:spTgt spid="8"/>
                                        </p:tgtEl>
                                      </p:cBhvr>
                                    </p:animEffect>
                                    <p:anim to="" calcmode="lin" valueType="num">
                                      <p:cBhvr>
                                        <p:cTn id="2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18" presetClass="emph" presetSubtype="0" fill="hold" grpId="1" nodeType="withEffect">
                                  <p:stCondLst>
                                    <p:cond delay="750"/>
                                  </p:stCondLst>
                                  <p:childTnLst>
                                    <p:set>
                                      <p:cBhvr override="childStyle">
                                        <p:cTn id="33" dur="500" fill="hold"/>
                                        <p:tgtEl>
                                          <p:spTgt spid="9"/>
                                        </p:tgtEl>
                                        <p:attrNameLst>
                                          <p:attrName>style.textDecorationUnderline</p:attrName>
                                        </p:attrNameLst>
                                      </p:cBhvr>
                                      <p:to>
                                        <p:strVal val="true"/>
                                      </p:to>
                                    </p:set>
                                  </p:childTnLst>
                                </p:cTn>
                              </p:par>
                              <p:par>
                                <p:cTn id="34" presetID="22" presetClass="entr" presetSubtype="8" fill="hold" grpId="0" nodeType="withEffect">
                                  <p:stCondLst>
                                    <p:cond delay="75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entr" presetSubtype="0" fill="hold" grpId="0" nodeType="clickEffect">
                                  <p:stCondLst>
                                    <p:cond delay="0"/>
                                  </p:stCondLst>
                                  <p:iterate type="lt">
                                    <p:tmPct val="10000"/>
                                  </p:iterate>
                                  <p:childTnLst>
                                    <p:set>
                                      <p:cBhvr>
                                        <p:cTn id="40" dur="1" fill="hold">
                                          <p:stCondLst>
                                            <p:cond delay="0"/>
                                          </p:stCondLst>
                                        </p:cTn>
                                        <p:tgtEl>
                                          <p:spTgt spid="10"/>
                                        </p:tgtEl>
                                        <p:attrNameLst>
                                          <p:attrName>style.visibility</p:attrName>
                                        </p:attrNameLst>
                                      </p:cBhvr>
                                      <p:to>
                                        <p:strVal val="visible"/>
                                      </p:to>
                                    </p:set>
                                    <p:animEffect transition="in" filter="dissolve">
                                      <p:cBhvr>
                                        <p:cTn id="41" dur="500">
                                          <p:stCondLst>
                                            <p:cond delay="0"/>
                                          </p:stCondLst>
                                        </p:cTn>
                                        <p:tgtEl>
                                          <p:spTgt spid="10"/>
                                        </p:tgtEl>
                                      </p:cBhvr>
                                    </p:animEffect>
                                    <p:anim to="" calcmode="lin" valueType="num">
                                      <p:cBhvr>
                                        <p:cTn id="42"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44" fill="hold">
                            <p:stCondLst>
                              <p:cond delay="800"/>
                            </p:stCondLst>
                            <p:childTnLst>
                              <p:par>
                                <p:cTn id="45" presetID="26" presetClass="emph" presetSubtype="0" fill="hold" grpId="1" nodeType="afterEffect">
                                  <p:stCondLst>
                                    <p:cond delay="0"/>
                                  </p:stCondLst>
                                  <p:iterate type="lt">
                                    <p:tmPct val="0"/>
                                  </p:iterate>
                                  <p:childTnLst>
                                    <p:animEffect transition="out" filter="fade">
                                      <p:cBhvr>
                                        <p:cTn id="46" dur="500" tmFilter="0, 0; .2, .5; .8, .5; 1, 0"/>
                                        <p:tgtEl>
                                          <p:spTgt spid="10"/>
                                        </p:tgtEl>
                                      </p:cBhvr>
                                    </p:animEffect>
                                    <p:animScale>
                                      <p:cBhvr>
                                        <p:cTn id="47" dur="250" autoRev="1" fill="hold"/>
                                        <p:tgtEl>
                                          <p:spTgt spid="10"/>
                                        </p:tgtEl>
                                      </p:cBhvr>
                                      <p:by x="105000" y="105000"/>
                                    </p:animScale>
                                  </p:childTnLst>
                                </p:cTn>
                              </p:par>
                              <p:par>
                                <p:cTn id="48" presetID="22" presetClass="entr" presetSubtype="4" fill="hold" grpId="1" nodeType="withEffect">
                                  <p:stCondLst>
                                    <p:cond delay="25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50"/>
                                        <p:tgtEl>
                                          <p:spTgt spid="4"/>
                                        </p:tgtEl>
                                      </p:cBhvr>
                                    </p:animEffect>
                                  </p:childTnLst>
                                </p:cTn>
                              </p:par>
                              <p:par>
                                <p:cTn id="56" presetID="0" presetClass="path" presetSubtype="0" accel="50000" decel="50000" fill="hold" grpId="0" nodeType="withEffect">
                                  <p:stCondLst>
                                    <p:cond delay="0"/>
                                  </p:stCondLst>
                                  <p:childTnLst>
                                    <p:animMotion origin="layout" path="M -2.5E-6 -3.7037E-6 L -0.19548 0.34977 " pathEditMode="relative" rAng="0" ptsTypes="AA">
                                      <p:cBhvr>
                                        <p:cTn id="57" dur="2000" fill="hold"/>
                                        <p:tgtEl>
                                          <p:spTgt spid="4"/>
                                        </p:tgtEl>
                                        <p:attrNameLst>
                                          <p:attrName>ppt_x</p:attrName>
                                          <p:attrName>ppt_y</p:attrName>
                                        </p:attrNameLst>
                                      </p:cBhvr>
                                      <p:rCtr x="-9774" y="17477"/>
                                    </p:animMotion>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2" nodeType="withEffect">
                                  <p:stCondLst>
                                    <p:cond delay="0"/>
                                  </p:stCondLst>
                                  <p:iterate type="lt">
                                    <p:tmPct val="0"/>
                                  </p:iterate>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23" presetClass="exit" presetSubtype="32" fill="hold" grpId="2" nodeType="withEffect">
                                  <p:stCondLst>
                                    <p:cond delay="250"/>
                                  </p:stCondLst>
                                  <p:childTnLst>
                                    <p:anim calcmode="lin" valueType="num">
                                      <p:cBhvr>
                                        <p:cTn id="77" dur="2000"/>
                                        <p:tgtEl>
                                          <p:spTgt spid="11"/>
                                        </p:tgtEl>
                                        <p:attrNameLst>
                                          <p:attrName>ppt_w</p:attrName>
                                        </p:attrNameLst>
                                      </p:cBhvr>
                                      <p:tavLst>
                                        <p:tav tm="0">
                                          <p:val>
                                            <p:strVal val="ppt_w"/>
                                          </p:val>
                                        </p:tav>
                                        <p:tav tm="100000">
                                          <p:val>
                                            <p:fltVal val="0"/>
                                          </p:val>
                                        </p:tav>
                                      </p:tavLst>
                                    </p:anim>
                                    <p:anim calcmode="lin" valueType="num">
                                      <p:cBhvr>
                                        <p:cTn id="78" dur="2000"/>
                                        <p:tgtEl>
                                          <p:spTgt spid="11"/>
                                        </p:tgtEl>
                                        <p:attrNameLst>
                                          <p:attrName>ppt_h</p:attrName>
                                        </p:attrNameLst>
                                      </p:cBhvr>
                                      <p:tavLst>
                                        <p:tav tm="0">
                                          <p:val>
                                            <p:strVal val="ppt_h"/>
                                          </p:val>
                                        </p:tav>
                                        <p:tav tm="100000">
                                          <p:val>
                                            <p:fltVal val="0"/>
                                          </p:val>
                                        </p:tav>
                                      </p:tavLst>
                                    </p:anim>
                                    <p:set>
                                      <p:cBhvr>
                                        <p:cTn id="79" dur="1" fill="hold">
                                          <p:stCondLst>
                                            <p:cond delay="1999"/>
                                          </p:stCondLst>
                                        </p:cTn>
                                        <p:tgtEl>
                                          <p:spTgt spid="11"/>
                                        </p:tgtEl>
                                        <p:attrNameLst>
                                          <p:attrName>style.visibility</p:attrName>
                                        </p:attrNameLst>
                                      </p:cBhvr>
                                      <p:to>
                                        <p:strVal val="hidden"/>
                                      </p:to>
                                    </p:set>
                                  </p:childTnLst>
                                </p:cTn>
                              </p:par>
                              <p:par>
                                <p:cTn id="80" presetID="0" presetClass="path" presetSubtype="0" accel="50000" decel="50000" fill="hold" grpId="0" nodeType="withEffect">
                                  <p:stCondLst>
                                    <p:cond delay="250"/>
                                  </p:stCondLst>
                                  <p:childTnLst>
                                    <p:animMotion origin="layout" path="M 3.05556E-6 -7.40741E-7 L 0.24323 -0.22778 " pathEditMode="relative" rAng="0" ptsTypes="AA">
                                      <p:cBhvr>
                                        <p:cTn id="81" dur="2000" fill="hold"/>
                                        <p:tgtEl>
                                          <p:spTgt spid="11"/>
                                        </p:tgtEl>
                                        <p:attrNameLst>
                                          <p:attrName>ppt_x</p:attrName>
                                          <p:attrName>ppt_y</p:attrName>
                                        </p:attrNameLst>
                                      </p:cBhvr>
                                      <p:rCtr x="12153" y="-11389"/>
                                    </p:animMotion>
                                  </p:childTnLst>
                                </p:cTn>
                              </p:par>
                              <p:par>
                                <p:cTn id="82" presetID="10" presetClass="exit" presetSubtype="0" fill="hold" grpId="1"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9" grpId="0"/>
      <p:bldP spid="9" grpId="1"/>
      <p:bldP spid="9" grpId="2"/>
      <p:bldP spid="3074" grpId="0"/>
      <p:bldP spid="3074" grpId="1"/>
      <p:bldP spid="4" grpId="0"/>
      <p:bldP spid="4" grpId="1"/>
      <p:bldP spid="4" grpId="2"/>
      <p:bldP spid="10" grpId="0"/>
      <p:bldP spid="10" grpId="1"/>
      <p:bldP spid="10" grpId="2"/>
      <p:bldP spid="11" grpId="0"/>
      <p:bldP spid="11" grpId="1"/>
      <p:bldP spid="11" grpId="2"/>
      <p:bldP spid="12" grpId="0"/>
      <p:bldP spid="12" grpId="1"/>
      <p:bldP spid="13" grpId="0"/>
      <p:bldP spid="13" grpId="1"/>
      <p:bldP spid="8" grpId="0"/>
      <p:bldP spid="8"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672" y="-35534"/>
            <a:ext cx="7413327" cy="6741134"/>
          </a:xfrm>
          <a:prstGeom prst="rect">
            <a:avLst/>
          </a:prstGeom>
        </p:spPr>
      </p:pic>
      <p:sp>
        <p:nvSpPr>
          <p:cNvPr id="9" name="Title 1"/>
          <p:cNvSpPr txBox="1">
            <a:spLocks/>
          </p:cNvSpPr>
          <p:nvPr/>
        </p:nvSpPr>
        <p:spPr>
          <a:xfrm>
            <a:off x="862192" y="2322509"/>
            <a:ext cx="476105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truth of the gospel</a:t>
            </a:r>
          </a:p>
        </p:txBody>
      </p:sp>
      <p:sp>
        <p:nvSpPr>
          <p:cNvPr id="11" name="Title 1"/>
          <p:cNvSpPr txBox="1">
            <a:spLocks/>
          </p:cNvSpPr>
          <p:nvPr/>
        </p:nvSpPr>
        <p:spPr>
          <a:xfrm>
            <a:off x="266217" y="2993984"/>
            <a:ext cx="31714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come to you</a:t>
            </a:r>
          </a:p>
        </p:txBody>
      </p:sp>
      <p:sp>
        <p:nvSpPr>
          <p:cNvPr id="3074" name="Rectangle 2"/>
          <p:cNvSpPr>
            <a:spLocks noGrp="1" noChangeArrowheads="1"/>
          </p:cNvSpPr>
          <p:nvPr>
            <p:ph type="title"/>
          </p:nvPr>
        </p:nvSpPr>
        <p:spPr>
          <a:xfrm>
            <a:off x="304800" y="304800"/>
            <a:ext cx="84582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because of the hope which is laid up for you in heaven, of which you heard before in the word of the truth of the gospel, which has come to you, as it has also in all the world, and is bringing forth fruit, as it is also among you since the day you heard and knew the grace of God in truth;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Colossians 1:5-6 </a:t>
            </a:r>
          </a:p>
        </p:txBody>
      </p:sp>
      <p:sp>
        <p:nvSpPr>
          <p:cNvPr id="4" name="Rectangle 2"/>
          <p:cNvSpPr txBox="1">
            <a:spLocks noChangeArrowheads="1"/>
          </p:cNvSpPr>
          <p:nvPr/>
        </p:nvSpPr>
        <p:spPr bwMode="auto">
          <a:xfrm>
            <a:off x="835511" y="239055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2795177" y="5749283"/>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330733" y="3383125"/>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p>
        </p:txBody>
      </p:sp>
      <p:sp>
        <p:nvSpPr>
          <p:cNvPr id="8" name="Rectangle 2"/>
          <p:cNvSpPr txBox="1">
            <a:spLocks noChangeArrowheads="1"/>
          </p:cNvSpPr>
          <p:nvPr/>
        </p:nvSpPr>
        <p:spPr bwMode="auto">
          <a:xfrm>
            <a:off x="3330733" y="337155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p>
        </p:txBody>
      </p:sp>
      <p:sp>
        <p:nvSpPr>
          <p:cNvPr id="10" name="Rectangle 9"/>
          <p:cNvSpPr>
            <a:spLocks noChangeArrowheads="1"/>
          </p:cNvSpPr>
          <p:nvPr/>
        </p:nvSpPr>
        <p:spPr bwMode="auto">
          <a:xfrm>
            <a:off x="3828134" y="162549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2" hidden="1"/>
          <p:cNvSpPr txBox="1">
            <a:spLocks noChangeArrowheads="1"/>
          </p:cNvSpPr>
          <p:nvPr/>
        </p:nvSpPr>
        <p:spPr bwMode="auto">
          <a:xfrm>
            <a:off x="1339887" y="335997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11"/>
          <p:cNvSpPr>
            <a:spLocks noChangeArrowheads="1"/>
          </p:cNvSpPr>
          <p:nvPr/>
        </p:nvSpPr>
        <p:spPr bwMode="auto">
          <a:xfrm>
            <a:off x="6455129" y="296915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Rectangle 12"/>
          <p:cNvSpPr>
            <a:spLocks noChangeArrowheads="1"/>
          </p:cNvSpPr>
          <p:nvPr/>
        </p:nvSpPr>
        <p:spPr bwMode="auto">
          <a:xfrm>
            <a:off x="2302229" y="565520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Rectangle 13"/>
          <p:cNvSpPr>
            <a:spLocks noChangeArrowheads="1"/>
          </p:cNvSpPr>
          <p:nvPr/>
        </p:nvSpPr>
        <p:spPr bwMode="auto">
          <a:xfrm>
            <a:off x="2854679" y="94858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5" name="Rectangle 2">
            <a:extLst>
              <a:ext uri="{FF2B5EF4-FFF2-40B4-BE49-F238E27FC236}">
                <a16:creationId xmlns:a16="http://schemas.microsoft.com/office/drawing/2014/main" id="{BFA0A9AF-FECC-4888-BDC6-8207B70F7C38}"/>
              </a:ext>
            </a:extLst>
          </p:cNvPr>
          <p:cNvSpPr txBox="1">
            <a:spLocks noChangeArrowheads="1"/>
          </p:cNvSpPr>
          <p:nvPr/>
        </p:nvSpPr>
        <p:spPr bwMode="auto">
          <a:xfrm>
            <a:off x="745513" y="2393108"/>
            <a:ext cx="4994032" cy="752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 of the gospel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C20B5EC7-258F-43D0-BF20-6436CD5A6D58}"/>
              </a:ext>
            </a:extLst>
          </p:cNvPr>
          <p:cNvSpPr txBox="1">
            <a:spLocks noChangeArrowheads="1"/>
          </p:cNvSpPr>
          <p:nvPr/>
        </p:nvSpPr>
        <p:spPr bwMode="auto">
          <a:xfrm>
            <a:off x="180792" y="3058057"/>
            <a:ext cx="3341078" cy="768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 to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1688106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grpId="2"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0" presetClass="path" presetSubtype="0" accel="50000" decel="50000" fill="hold" grpId="0" nodeType="withEffect">
                                  <p:stCondLst>
                                    <p:cond delay="0"/>
                                  </p:stCondLst>
                                  <p:childTnLst>
                                    <p:animMotion origin="layout" path="M -2.77778E-6 -2.59259E-6 L -0.27292 -0.14468 " pathEditMode="relative" rAng="0" ptsTypes="AA">
                                      <p:cBhvr>
                                        <p:cTn id="14" dur="2000" fill="hold"/>
                                        <p:tgtEl>
                                          <p:spTgt spid="7"/>
                                        </p:tgtEl>
                                        <p:attrNameLst>
                                          <p:attrName>ppt_x</p:attrName>
                                          <p:attrName>ppt_y</p:attrName>
                                        </p:attrNameLst>
                                      </p:cBhvr>
                                      <p:rCtr x="-13681" y="-7199"/>
                                    </p:animMotion>
                                  </p:childTnLst>
                                </p:cTn>
                              </p:par>
                              <p:par>
                                <p:cTn id="15" presetID="0" presetClass="path" presetSubtype="0" accel="50000" decel="50000" fill="hold" grpId="0" nodeType="withEffect">
                                  <p:stCondLst>
                                    <p:cond delay="0"/>
                                  </p:stCondLst>
                                  <p:childTnLst>
                                    <p:animMotion origin="layout" path="M -2.77778E-6 -2.22222E-6 L -0.0585 0.34675 " pathEditMode="relative" rAng="0" ptsTypes="AA">
                                      <p:cBhvr>
                                        <p:cTn id="16" dur="2000" fill="hold"/>
                                        <p:tgtEl>
                                          <p:spTgt spid="8"/>
                                        </p:tgtEl>
                                        <p:attrNameLst>
                                          <p:attrName>ppt_x</p:attrName>
                                          <p:attrName>ppt_y</p:attrName>
                                        </p:attrNameLst>
                                      </p:cBhvr>
                                      <p:rCtr x="-2934" y="17361"/>
                                    </p:animMotion>
                                  </p:childTnLst>
                                </p:cTn>
                              </p:par>
                              <p:par>
                                <p:cTn id="17" presetID="30" presetClass="entr" presetSubtype="0" fill="hold" grpId="0" nodeType="withEffect">
                                  <p:stCondLst>
                                    <p:cond delay="125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800" decel="100000"/>
                                        <p:tgtEl>
                                          <p:spTgt spid="3074"/>
                                        </p:tgtEl>
                                      </p:cBhvr>
                                    </p:animEffect>
                                    <p:anim calcmode="lin" valueType="num">
                                      <p:cBhvr>
                                        <p:cTn id="20" dur="800" decel="100000" fill="hold"/>
                                        <p:tgtEl>
                                          <p:spTgt spid="3074"/>
                                        </p:tgtEl>
                                        <p:attrNameLst>
                                          <p:attrName>style.rotation</p:attrName>
                                        </p:attrNameLst>
                                      </p:cBhvr>
                                      <p:tavLst>
                                        <p:tav tm="0">
                                          <p:val>
                                            <p:fltVal val="-90"/>
                                          </p:val>
                                        </p:tav>
                                        <p:tav tm="100000">
                                          <p:val>
                                            <p:fltVal val="0"/>
                                          </p:val>
                                        </p:tav>
                                      </p:tavLst>
                                    </p:anim>
                                    <p:anim calcmode="lin" valueType="num">
                                      <p:cBhvr>
                                        <p:cTn id="21" dur="800" decel="100000" fill="hold"/>
                                        <p:tgtEl>
                                          <p:spTgt spid="3074"/>
                                        </p:tgtEl>
                                        <p:attrNameLst>
                                          <p:attrName>ppt_x</p:attrName>
                                        </p:attrNameLst>
                                      </p:cBhvr>
                                      <p:tavLst>
                                        <p:tav tm="0">
                                          <p:val>
                                            <p:strVal val="#ppt_x+0.4"/>
                                          </p:val>
                                        </p:tav>
                                        <p:tav tm="100000">
                                          <p:val>
                                            <p:strVal val="#ppt_x-0.05"/>
                                          </p:val>
                                        </p:tav>
                                      </p:tavLst>
                                    </p:anim>
                                    <p:anim calcmode="lin" valueType="num">
                                      <p:cBhvr>
                                        <p:cTn id="22" dur="800" decel="100000" fill="hold"/>
                                        <p:tgtEl>
                                          <p:spTgt spid="3074"/>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25" fill="hold">
                            <p:stCondLst>
                              <p:cond delay="2250"/>
                            </p:stCondLst>
                            <p:childTnLst>
                              <p:par>
                                <p:cTn id="26" presetID="10" presetClass="exit" presetSubtype="0" fill="hold" grpId="3" nodeType="afterEffect">
                                  <p:stCondLst>
                                    <p:cond delay="0"/>
                                  </p:stCondLst>
                                  <p:childTnLst>
                                    <p:animEffect transition="out" filter="fade">
                                      <p:cBhvr>
                                        <p:cTn id="27" dur="250"/>
                                        <p:tgtEl>
                                          <p:spTgt spid="8"/>
                                        </p:tgtEl>
                                      </p:cBhvr>
                                    </p:animEffect>
                                    <p:set>
                                      <p:cBhvr>
                                        <p:cTn id="28" dur="1" fill="hold">
                                          <p:stCondLst>
                                            <p:cond delay="249"/>
                                          </p:stCondLst>
                                        </p:cTn>
                                        <p:tgtEl>
                                          <p:spTgt spid="8"/>
                                        </p:tgtEl>
                                        <p:attrNameLst>
                                          <p:attrName>style.visibility</p:attrName>
                                        </p:attrNameLst>
                                      </p:cBhvr>
                                      <p:to>
                                        <p:strVal val="hidden"/>
                                      </p:to>
                                    </p:set>
                                  </p:childTnLst>
                                </p:cTn>
                              </p:par>
                              <p:par>
                                <p:cTn id="29" presetID="10" presetClass="exit" presetSubtype="0" fill="hold" grpId="3" nodeType="withEffect">
                                  <p:stCondLst>
                                    <p:cond delay="0"/>
                                  </p:stCondLst>
                                  <p:childTnLst>
                                    <p:animEffect transition="out" filter="fade">
                                      <p:cBhvr>
                                        <p:cTn id="30" dur="250"/>
                                        <p:tgtEl>
                                          <p:spTgt spid="7"/>
                                        </p:tgtEl>
                                      </p:cBhvr>
                                    </p:animEffect>
                                    <p:set>
                                      <p:cBhvr>
                                        <p:cTn id="31" dur="1" fill="hold">
                                          <p:stCondLst>
                                            <p:cond delay="24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stCondLst>
                                            <p:cond delay="0"/>
                                          </p:stCondLst>
                                        </p:cTn>
                                        <p:tgtEl>
                                          <p:spTgt spid="10"/>
                                        </p:tgtEl>
                                      </p:cBhvr>
                                    </p:animEffect>
                                    <p:anim to="" calcmode="lin" valueType="num">
                                      <p:cBhvr>
                                        <p:cTn id="3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39" presetID="0" presetClass="entr" presetSubtype="0" fill="hold" grpId="0" nodeType="withEffect">
                                  <p:stCondLst>
                                    <p:cond delay="25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stCondLst>
                                            <p:cond delay="0"/>
                                          </p:stCondLst>
                                        </p:cTn>
                                        <p:tgtEl>
                                          <p:spTgt spid="12"/>
                                        </p:tgtEl>
                                      </p:cBhvr>
                                    </p:animEffect>
                                    <p:anim to="" calcmode="lin" valueType="num">
                                      <p:cBhvr>
                                        <p:cTn id="42"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44" presetID="0" presetClass="entr" presetSubtype="0" fill="hold" grpId="0" nodeType="withEffect">
                                  <p:stCondLst>
                                    <p:cond delay="50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stCondLst>
                                            <p:cond delay="0"/>
                                          </p:stCondLst>
                                        </p:cTn>
                                        <p:tgtEl>
                                          <p:spTgt spid="13"/>
                                        </p:tgtEl>
                                      </p:cBhvr>
                                    </p:animEffect>
                                    <p:anim to="" calcmode="lin" valueType="num">
                                      <p:cBhvr>
                                        <p:cTn id="4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49" presetID="0" presetClass="entr" presetSubtype="0" fill="hold" grpId="0" nodeType="withEffect">
                                  <p:stCondLst>
                                    <p:cond delay="750"/>
                                  </p:stCondLst>
                                  <p:childTnLst>
                                    <p:set>
                                      <p:cBhvr>
                                        <p:cTn id="50" dur="1" fill="hold">
                                          <p:stCondLst>
                                            <p:cond delay="0"/>
                                          </p:stCondLst>
                                        </p:cTn>
                                        <p:tgtEl>
                                          <p:spTgt spid="14"/>
                                        </p:tgtEl>
                                        <p:attrNameLst>
                                          <p:attrName>style.visibility</p:attrName>
                                        </p:attrNameLst>
                                      </p:cBhvr>
                                      <p:to>
                                        <p:strVal val="visible"/>
                                      </p:to>
                                    </p:set>
                                    <p:animEffect transition="in" filter="dissolve">
                                      <p:cBhvr>
                                        <p:cTn id="51" dur="500">
                                          <p:stCondLst>
                                            <p:cond delay="0"/>
                                          </p:stCondLst>
                                        </p:cTn>
                                        <p:tgtEl>
                                          <p:spTgt spid="14"/>
                                        </p:tgtEl>
                                      </p:cBhvr>
                                    </p:animEffect>
                                    <p:anim to="" calcmode="lin" valueType="num">
                                      <p:cBhvr>
                                        <p:cTn id="52"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par>
                                <p:cTn id="59" presetID="18" presetClass="emph" presetSubtype="0" fill="hold" grpId="1" nodeType="withEffect">
                                  <p:stCondLst>
                                    <p:cond delay="0"/>
                                  </p:stCondLst>
                                  <p:childTnLst>
                                    <p:set>
                                      <p:cBhvr override="childStyle">
                                        <p:cTn id="60" dur="500" fill="hold"/>
                                        <p:tgtEl>
                                          <p:spTgt spid="9"/>
                                        </p:tgtEl>
                                        <p:attrNameLst>
                                          <p:attrName>style.textDecorationUnderline</p:attrName>
                                        </p:attrNameLst>
                                      </p:cBhvr>
                                      <p:to>
                                        <p:strVal val="true"/>
                                      </p:to>
                                    </p:set>
                                  </p:childTnLst>
                                </p:cTn>
                              </p:par>
                              <p:par>
                                <p:cTn id="61" presetID="22" presetClass="entr" presetSubtype="8"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500"/>
                            </p:stCondLst>
                            <p:childTnLst>
                              <p:par>
                                <p:cTn id="65" presetID="22" presetClass="entr" presetSubtype="8" fill="hold" grpId="0" nodeType="afterEffect">
                                  <p:stCondLst>
                                    <p:cond delay="25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par>
                                <p:cTn id="68" presetID="18" presetClass="emph" presetSubtype="0" fill="hold" grpId="1" nodeType="withEffect">
                                  <p:stCondLst>
                                    <p:cond delay="250"/>
                                  </p:stCondLst>
                                  <p:childTnLst>
                                    <p:set>
                                      <p:cBhvr override="childStyle">
                                        <p:cTn id="69" dur="500" fill="hold"/>
                                        <p:tgtEl>
                                          <p:spTgt spid="11"/>
                                        </p:tgtEl>
                                        <p:attrNameLst>
                                          <p:attrName>style.textDecorationUnderline</p:attrName>
                                        </p:attrNameLst>
                                      </p:cBhvr>
                                      <p:to>
                                        <p:strVal val="true"/>
                                      </p:to>
                                    </p:set>
                                  </p:childTnLst>
                                </p:cTn>
                              </p:par>
                              <p:par>
                                <p:cTn id="70" presetID="22" presetClass="entr" presetSubtype="8" fill="hold" grpId="0" nodeType="withEffect">
                                  <p:stCondLst>
                                    <p:cond delay="250"/>
                                  </p:stCondLst>
                                  <p:childTnLst>
                                    <p:set>
                                      <p:cBhvr>
                                        <p:cTn id="71" dur="1" fill="hold">
                                          <p:stCondLst>
                                            <p:cond delay="0"/>
                                          </p:stCondLst>
                                        </p:cTn>
                                        <p:tgtEl>
                                          <p:spTgt spid="16"/>
                                        </p:tgtEl>
                                        <p:attrNameLst>
                                          <p:attrName>style.visibility</p:attrName>
                                        </p:attrNameLst>
                                      </p:cBhvr>
                                      <p:to>
                                        <p:strVal val="visible"/>
                                      </p:to>
                                    </p:set>
                                    <p:animEffect transition="in" filter="wipe(left)">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1"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250"/>
                                        <p:tgtEl>
                                          <p:spTgt spid="4"/>
                                        </p:tgtEl>
                                      </p:cBhvr>
                                    </p:animEffect>
                                  </p:childTnLst>
                                </p:cTn>
                              </p:par>
                              <p:par>
                                <p:cTn id="78" presetID="10" presetClass="entr" presetSubtype="0" fill="hold" grpId="1" nodeType="with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250"/>
                                        <p:tgtEl>
                                          <p:spTgt spid="5"/>
                                        </p:tgtEl>
                                      </p:cBhvr>
                                    </p:animEffect>
                                  </p:childTnLst>
                                </p:cTn>
                              </p:par>
                              <p:par>
                                <p:cTn id="81" presetID="0" presetClass="path" presetSubtype="0" accel="50000" decel="50000" fill="hold" grpId="0" nodeType="withEffect">
                                  <p:stCondLst>
                                    <p:cond delay="0"/>
                                  </p:stCondLst>
                                  <p:childTnLst>
                                    <p:animMotion origin="layout" path="M 3.88889E-6 3.33333E-6 L 0.0552 0.14143 " pathEditMode="relative" rAng="0" ptsTypes="AA">
                                      <p:cBhvr>
                                        <p:cTn id="82" dur="2000" fill="hold"/>
                                        <p:tgtEl>
                                          <p:spTgt spid="4"/>
                                        </p:tgtEl>
                                        <p:attrNameLst>
                                          <p:attrName>ppt_x</p:attrName>
                                          <p:attrName>ppt_y</p:attrName>
                                        </p:attrNameLst>
                                      </p:cBhvr>
                                      <p:rCtr x="2760" y="7060"/>
                                    </p:animMotion>
                                  </p:childTnLst>
                                </p:cTn>
                              </p:par>
                              <p:par>
                                <p:cTn id="83" presetID="0" presetClass="path" presetSubtype="0" accel="50000" decel="50000" fill="hold" grpId="0" nodeType="withEffect">
                                  <p:stCondLst>
                                    <p:cond delay="0"/>
                                  </p:stCondLst>
                                  <p:childTnLst>
                                    <p:animMotion origin="layout" path="M 4.16667E-6 -1.48148E-6 L -0.15938 -0.34884 " pathEditMode="relative" rAng="0" ptsTypes="AA">
                                      <p:cBhvr>
                                        <p:cTn id="84" dur="2000" fill="hold"/>
                                        <p:tgtEl>
                                          <p:spTgt spid="5"/>
                                        </p:tgtEl>
                                        <p:attrNameLst>
                                          <p:attrName>ppt_x</p:attrName>
                                          <p:attrName>ppt_y</p:attrName>
                                        </p:attrNameLst>
                                      </p:cBhvr>
                                      <p:rCtr x="-7969" y="-17454"/>
                                    </p:animMotion>
                                  </p:childTnLst>
                                </p:cTn>
                              </p:par>
                              <p:par>
                                <p:cTn id="85" presetID="10" presetClass="exit" presetSubtype="0" fill="hold" grpId="1" nodeType="withEffect">
                                  <p:stCondLst>
                                    <p:cond delay="0"/>
                                  </p:stCondLst>
                                  <p:childTnLst>
                                    <p:animEffect transition="out" filter="fade">
                                      <p:cBhvr>
                                        <p:cTn id="86" dur="1250"/>
                                        <p:tgtEl>
                                          <p:spTgt spid="3074"/>
                                        </p:tgtEl>
                                      </p:cBhvr>
                                    </p:animEffect>
                                    <p:set>
                                      <p:cBhvr>
                                        <p:cTn id="87" dur="1" fill="hold">
                                          <p:stCondLst>
                                            <p:cond delay="1249"/>
                                          </p:stCondLst>
                                        </p:cTn>
                                        <p:tgtEl>
                                          <p:spTgt spid="3074"/>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1"/>
                                        </p:tgtEl>
                                      </p:cBhvr>
                                    </p:animEffect>
                                    <p:set>
                                      <p:cBhvr>
                                        <p:cTn id="93" dur="1" fill="hold">
                                          <p:stCondLst>
                                            <p:cond delay="499"/>
                                          </p:stCondLst>
                                        </p:cTn>
                                        <p:tgtEl>
                                          <p:spTgt spid="11"/>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6"/>
                                        </p:tgtEl>
                                      </p:cBhvr>
                                    </p:animEffect>
                                    <p:set>
                                      <p:cBhvr>
                                        <p:cTn id="99" dur="1" fill="hold">
                                          <p:stCondLst>
                                            <p:cond delay="499"/>
                                          </p:stCondLst>
                                        </p:cTn>
                                        <p:tgtEl>
                                          <p:spTgt spid="16"/>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250"/>
                                        <p:tgtEl>
                                          <p:spTgt spid="10"/>
                                        </p:tgtEl>
                                      </p:cBhvr>
                                    </p:animEffect>
                                    <p:set>
                                      <p:cBhvr>
                                        <p:cTn id="102" dur="1" fill="hold">
                                          <p:stCondLst>
                                            <p:cond delay="249"/>
                                          </p:stCondLst>
                                        </p:cTn>
                                        <p:tgtEl>
                                          <p:spTgt spid="10"/>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250"/>
                                        <p:tgtEl>
                                          <p:spTgt spid="12"/>
                                        </p:tgtEl>
                                      </p:cBhvr>
                                    </p:animEffect>
                                    <p:set>
                                      <p:cBhvr>
                                        <p:cTn id="105" dur="1" fill="hold">
                                          <p:stCondLst>
                                            <p:cond delay="249"/>
                                          </p:stCondLst>
                                        </p:cTn>
                                        <p:tgtEl>
                                          <p:spTgt spid="1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250"/>
                                        <p:tgtEl>
                                          <p:spTgt spid="13"/>
                                        </p:tgtEl>
                                      </p:cBhvr>
                                    </p:animEffect>
                                    <p:set>
                                      <p:cBhvr>
                                        <p:cTn id="108" dur="1" fill="hold">
                                          <p:stCondLst>
                                            <p:cond delay="249"/>
                                          </p:stCondLst>
                                        </p:cTn>
                                        <p:tgtEl>
                                          <p:spTgt spid="1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250"/>
                                        <p:tgtEl>
                                          <p:spTgt spid="14"/>
                                        </p:tgtEl>
                                      </p:cBhvr>
                                    </p:animEffect>
                                    <p:set>
                                      <p:cBhvr>
                                        <p:cTn id="111" dur="1" fill="hold">
                                          <p:stCondLst>
                                            <p:cond delay="249"/>
                                          </p:stCondLst>
                                        </p:cTn>
                                        <p:tgtEl>
                                          <p:spTgt spid="14"/>
                                        </p:tgtEl>
                                        <p:attrNameLst>
                                          <p:attrName>style.visibility</p:attrName>
                                        </p:attrNameLst>
                                      </p:cBhvr>
                                      <p:to>
                                        <p:strVal val="hidden"/>
                                      </p:to>
                                    </p:set>
                                  </p:childTnLst>
                                </p:cTn>
                              </p:par>
                            </p:childTnLst>
                          </p:cTn>
                        </p:par>
                        <p:par>
                          <p:cTn id="112" fill="hold">
                            <p:stCondLst>
                              <p:cond delay="2000"/>
                            </p:stCondLst>
                            <p:childTnLst>
                              <p:par>
                                <p:cTn id="113" presetID="10" presetClass="exit" presetSubtype="0" fill="hold" grpId="2" nodeType="afterEffect">
                                  <p:stCondLst>
                                    <p:cond delay="0"/>
                                  </p:stCondLst>
                                  <p:childTnLst>
                                    <p:animEffect transition="out" filter="fade">
                                      <p:cBhvr>
                                        <p:cTn id="114" dur="500"/>
                                        <p:tgtEl>
                                          <p:spTgt spid="4"/>
                                        </p:tgtEl>
                                      </p:cBhvr>
                                    </p:animEffect>
                                    <p:set>
                                      <p:cBhvr>
                                        <p:cTn id="1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1" grpId="0"/>
      <p:bldP spid="11" grpId="1"/>
      <p:bldP spid="11" grpId="2"/>
      <p:bldP spid="3074" grpId="0"/>
      <p:bldP spid="3074" grpId="1"/>
      <p:bldP spid="4" grpId="0"/>
      <p:bldP spid="4" grpId="1"/>
      <p:bldP spid="4" grpId="2"/>
      <p:bldP spid="5" grpId="0"/>
      <p:bldP spid="5" grpId="1"/>
      <p:bldP spid="7" grpId="0"/>
      <p:bldP spid="7" grpId="1"/>
      <p:bldP spid="7" grpId="2"/>
      <p:bldP spid="7" grpId="3"/>
      <p:bldP spid="8" grpId="0"/>
      <p:bldP spid="8" grpId="1"/>
      <p:bldP spid="8" grpId="2"/>
      <p:bldP spid="8" grpId="3"/>
      <p:bldP spid="10" grpId="0"/>
      <p:bldP spid="10" grpId="1"/>
      <p:bldP spid="12" grpId="0"/>
      <p:bldP spid="12" grpId="1"/>
      <p:bldP spid="13" grpId="0"/>
      <p:bldP spid="13" grpId="1"/>
      <p:bldP spid="14" grpId="0"/>
      <p:bldP spid="14" grpId="1"/>
      <p:bldP spid="15" grpId="0"/>
      <p:bldP spid="15" grpId="1"/>
      <p:bldP spid="16" grpId="0"/>
      <p:bldP spid="16"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2835797" y="3287162"/>
            <a:ext cx="331035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finding out</a:t>
            </a:r>
          </a:p>
        </p:txBody>
      </p:sp>
      <p:sp>
        <p:nvSpPr>
          <p:cNvPr id="3074" name="Rectangle 2"/>
          <p:cNvSpPr>
            <a:spLocks noGrp="1" noChangeArrowheads="1"/>
          </p:cNvSpPr>
          <p:nvPr>
            <p:ph type="title"/>
          </p:nvPr>
        </p:nvSpPr>
        <p:spPr>
          <a:xfrm>
            <a:off x="457200" y="1905000"/>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fruit of the Spirit is in all goodness, righteousness, and truth), finding out what is acceptable to the Lord.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5:9-10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1339887" y="3359972"/>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7" name="Rectangle 6"/>
          <p:cNvSpPr>
            <a:spLocks noChangeArrowheads="1"/>
          </p:cNvSpPr>
          <p:nvPr/>
        </p:nvSpPr>
        <p:spPr bwMode="auto">
          <a:xfrm>
            <a:off x="7465671" y="1998465"/>
            <a:ext cx="1131425" cy="80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all</a:t>
            </a:r>
            <a:endParaRPr lang="en-US" sz="4410" b="1" i="1" dirty="0">
              <a:solidFill>
                <a:srgbClr val="CC9900"/>
              </a:solidFill>
              <a:latin typeface="Calibri" panose="020F0502020204030204" pitchFamily="34" charset="0"/>
              <a:cs typeface="Calibri" panose="020F0502020204030204" pitchFamily="34" charset="0"/>
            </a:endParaRPr>
          </a:p>
        </p:txBody>
      </p:sp>
      <p:sp>
        <p:nvSpPr>
          <p:cNvPr id="8" name="Rectangle 7"/>
          <p:cNvSpPr>
            <a:spLocks noChangeArrowheads="1"/>
          </p:cNvSpPr>
          <p:nvPr/>
        </p:nvSpPr>
        <p:spPr bwMode="auto">
          <a:xfrm>
            <a:off x="941359" y="2654268"/>
            <a:ext cx="2630516"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FF0000"/>
                </a:solidFill>
                <a:latin typeface="Calibri" panose="020F0502020204030204" pitchFamily="34" charset="0"/>
                <a:cs typeface="Calibri" panose="020F0502020204030204" pitchFamily="34" charset="0"/>
              </a:rPr>
              <a:t>goodness</a:t>
            </a:r>
            <a:endParaRPr lang="en-US" sz="4410" b="1" i="1" dirty="0">
              <a:solidFill>
                <a:srgbClr val="FF0000"/>
              </a:solidFill>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E9B2BE68-4508-4131-ACC8-274F7C54F69F}"/>
              </a:ext>
            </a:extLst>
          </p:cNvPr>
          <p:cNvSpPr txBox="1">
            <a:spLocks noChangeArrowheads="1"/>
          </p:cNvSpPr>
          <p:nvPr/>
        </p:nvSpPr>
        <p:spPr bwMode="auto">
          <a:xfrm>
            <a:off x="2850776" y="3345005"/>
            <a:ext cx="3276992" cy="79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finding out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4383629" y="2170355"/>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TextBox 10">
            <a:extLst>
              <a:ext uri="{FF2B5EF4-FFF2-40B4-BE49-F238E27FC236}">
                <a16:creationId xmlns:a16="http://schemas.microsoft.com/office/drawing/2014/main" id="{080EE39C-C4F0-48C3-B6F4-050A24FB3492}"/>
              </a:ext>
            </a:extLst>
          </p:cNvPr>
          <p:cNvSpPr txBox="1"/>
          <p:nvPr/>
        </p:nvSpPr>
        <p:spPr>
          <a:xfrm>
            <a:off x="3308986" y="2683465"/>
            <a:ext cx="3844290" cy="770980"/>
          </a:xfrm>
          <a:prstGeom prst="rect">
            <a:avLst/>
          </a:prstGeom>
          <a:noFill/>
        </p:spPr>
        <p:txBody>
          <a:bodyPr wrap="square">
            <a:spAutoFit/>
            <a:scene3d>
              <a:camera prst="orthographicFront"/>
              <a:lightRig rig="glow" dir="t"/>
            </a:scene3d>
            <a:sp3d extrusionH="57150" prstMaterial="plastic">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righteousness</a:t>
            </a:r>
            <a:endParaRPr kumimoji="0" lang="en-US" sz="44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D6EF22F4-A3C0-4840-94F4-68CA8D653DCC}"/>
              </a:ext>
            </a:extLst>
          </p:cNvPr>
          <p:cNvSpPr txBox="1"/>
          <p:nvPr/>
        </p:nvSpPr>
        <p:spPr>
          <a:xfrm>
            <a:off x="1308736" y="3369265"/>
            <a:ext cx="1741646" cy="770980"/>
          </a:xfrm>
          <a:prstGeom prst="rect">
            <a:avLst/>
          </a:prstGeom>
          <a:noFill/>
        </p:spPr>
        <p:txBody>
          <a:bodyPr wrap="square">
            <a:spAutoFit/>
            <a:scene3d>
              <a:camera prst="orthographicFront"/>
              <a:lightRig rig="glow" dir="t"/>
            </a:scene3d>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rPr>
              <a:t>truth</a:t>
            </a:r>
            <a:endParaRPr kumimoji="0" lang="en-US" sz="4410" b="1" i="1" u="none" strike="noStrike" kern="1200" cap="none" spc="0" normalizeH="0" baseline="0" noProof="0" dirty="0">
              <a:ln>
                <a:noFill/>
              </a:ln>
              <a:solidFill>
                <a:srgbClr val="0066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228465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stCondLst>
                                            <p:cond delay="0"/>
                                          </p:stCondLst>
                                        </p:cTn>
                                        <p:tgtEl>
                                          <p:spTgt spid="7"/>
                                        </p:tgtEl>
                                      </p:cBhvr>
                                    </p:animEffect>
                                    <p:anim to="" calcmode="lin" valueType="num">
                                      <p:cBhvr>
                                        <p:cTn id="2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2" fill="hold">
                            <p:stCondLst>
                              <p:cond delay="60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7"/>
                                        </p:tgtEl>
                                      </p:cBhvr>
                                    </p:animEffect>
                                    <p:animScale>
                                      <p:cBhvr>
                                        <p:cTn id="25" dur="250" autoRev="1" fill="hold"/>
                                        <p:tgtEl>
                                          <p:spTgt spid="7"/>
                                        </p:tgtEl>
                                      </p:cBhvr>
                                      <p:by x="105000" y="105000"/>
                                    </p:animScale>
                                  </p:childTnLst>
                                </p:cTn>
                              </p:par>
                              <p:par>
                                <p:cTn id="26" presetID="0" presetClass="entr" presetSubtype="0" fill="hold" grpId="0" nodeType="withEffect">
                                  <p:stCondLst>
                                    <p:cond delay="0"/>
                                  </p:stCondLst>
                                  <p:iterate type="lt">
                                    <p:tmPct val="10000"/>
                                  </p:iterate>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stCondLst>
                                            <p:cond delay="0"/>
                                          </p:stCondLst>
                                        </p:cTn>
                                        <p:tgtEl>
                                          <p:spTgt spid="8"/>
                                        </p:tgtEl>
                                      </p:cBhvr>
                                    </p:animEffect>
                                    <p:anim to="" calcmode="lin" valueType="num">
                                      <p:cBhvr>
                                        <p:cTn id="2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1" fill="hold">
                            <p:stCondLst>
                              <p:cond delay="1450"/>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8"/>
                                        </p:tgtEl>
                                      </p:cBhvr>
                                    </p:animEffect>
                                    <p:animScale>
                                      <p:cBhvr>
                                        <p:cTn id="34" dur="250" autoRev="1" fill="hold"/>
                                        <p:tgtEl>
                                          <p:spTgt spid="8"/>
                                        </p:tgtEl>
                                      </p:cBhvr>
                                      <p:by x="105000" y="105000"/>
                                    </p:animScale>
                                  </p:childTnLst>
                                </p:cTn>
                              </p:par>
                              <p:par>
                                <p:cTn id="35" presetID="0" presetClass="entr" presetSubtype="0" fill="hold" grpId="0" nodeType="withEffect">
                                  <p:stCondLst>
                                    <p:cond delay="0"/>
                                  </p:stCondLst>
                                  <p:iterate type="lt">
                                    <p:tmPct val="10000"/>
                                  </p:iterate>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stCondLst>
                                            <p:cond delay="0"/>
                                          </p:stCondLst>
                                        </p:cTn>
                                        <p:tgtEl>
                                          <p:spTgt spid="11"/>
                                        </p:tgtEl>
                                      </p:cBhvr>
                                    </p:animEffect>
                                    <p:anim to="" calcmode="lin" valueType="num">
                                      <p:cBhvr>
                                        <p:cTn id="3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40" fill="hold">
                            <p:stCondLst>
                              <p:cond delay="2550"/>
                            </p:stCondLst>
                            <p:childTnLst>
                              <p:par>
                                <p:cTn id="41" presetID="26" presetClass="emph" presetSubtype="0" fill="hold" grpId="1" nodeType="afterEffect">
                                  <p:stCondLst>
                                    <p:cond delay="0"/>
                                  </p:stCondLst>
                                  <p:iterate type="lt">
                                    <p:tmPct val="0"/>
                                  </p:iterate>
                                  <p:childTnLst>
                                    <p:animEffect transition="out" filter="fade">
                                      <p:cBhvr>
                                        <p:cTn id="42" dur="500" tmFilter="0, 0; .2, .5; .8, .5; 1, 0"/>
                                        <p:tgtEl>
                                          <p:spTgt spid="11"/>
                                        </p:tgtEl>
                                      </p:cBhvr>
                                    </p:animEffect>
                                    <p:animScale>
                                      <p:cBhvr>
                                        <p:cTn id="43" dur="250" autoRev="1" fill="hold"/>
                                        <p:tgtEl>
                                          <p:spTgt spid="11"/>
                                        </p:tgtEl>
                                      </p:cBhvr>
                                      <p:by x="105000" y="105000"/>
                                    </p:animScale>
                                  </p:childTnLst>
                                </p:cTn>
                              </p:par>
                              <p:par>
                                <p:cTn id="44" presetID="0" presetClass="entr" presetSubtype="0" fill="hold" grpId="0" nodeType="withEffect">
                                  <p:stCondLst>
                                    <p:cond delay="0"/>
                                  </p:stCondLst>
                                  <p:iterate type="lt">
                                    <p:tmPct val="10000"/>
                                  </p:iterate>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stCondLst>
                                            <p:cond delay="0"/>
                                          </p:stCondLst>
                                        </p:cTn>
                                        <p:tgtEl>
                                          <p:spTgt spid="13"/>
                                        </p:tgtEl>
                                      </p:cBhvr>
                                    </p:animEffect>
                                    <p:anim to="" calcmode="lin" valueType="num">
                                      <p:cBhvr>
                                        <p:cTn id="4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49" fill="hold">
                            <p:stCondLst>
                              <p:cond delay="3250"/>
                            </p:stCondLst>
                            <p:childTnLst>
                              <p:par>
                                <p:cTn id="50" presetID="26" presetClass="emph" presetSubtype="0" fill="hold" grpId="1" nodeType="afterEffect">
                                  <p:stCondLst>
                                    <p:cond delay="0"/>
                                  </p:stCondLst>
                                  <p:iterate type="lt">
                                    <p:tmPct val="0"/>
                                  </p:iterate>
                                  <p:childTnLst>
                                    <p:animEffect transition="out" filter="fade">
                                      <p:cBhvr>
                                        <p:cTn id="51" dur="500" tmFilter="0, 0; .2, .5; .8, .5; 1, 0"/>
                                        <p:tgtEl>
                                          <p:spTgt spid="13"/>
                                        </p:tgtEl>
                                      </p:cBhvr>
                                    </p:animEffect>
                                    <p:animScale>
                                      <p:cBhvr>
                                        <p:cTn id="52" dur="250" autoRev="1" fill="hold"/>
                                        <p:tgtEl>
                                          <p:spTgt spid="13"/>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par>
                                <p:cTn id="58" presetID="18" presetClass="emph" presetSubtype="0" fill="hold" grpId="1" nodeType="withEffect">
                                  <p:stCondLst>
                                    <p:cond delay="0"/>
                                  </p:stCondLst>
                                  <p:childTnLst>
                                    <p:set>
                                      <p:cBhvr override="childStyle">
                                        <p:cTn id="59" dur="500" fill="hold"/>
                                        <p:tgtEl>
                                          <p:spTgt spid="6"/>
                                        </p:tgtEl>
                                        <p:attrNameLst>
                                          <p:attrName>style.textDecorationUnderline</p:attrName>
                                        </p:attrNameLst>
                                      </p:cBhvr>
                                      <p:to>
                                        <p:strVal val="true"/>
                                      </p:to>
                                    </p:set>
                                  </p:childTnLst>
                                </p:cTn>
                              </p:par>
                              <p:par>
                                <p:cTn id="60" presetID="22" presetClass="entr" presetSubtype="8"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
                                        <p:tgtEl>
                                          <p:spTgt spid="4"/>
                                        </p:tgtEl>
                                      </p:cBhvr>
                                    </p:animEffect>
                                  </p:childTnLst>
                                </p:cTn>
                              </p:par>
                              <p:par>
                                <p:cTn id="68" presetID="0" presetClass="path" presetSubtype="0" accel="50000" decel="50000" fill="hold" grpId="0" nodeType="withEffect">
                                  <p:stCondLst>
                                    <p:cond delay="0"/>
                                  </p:stCondLst>
                                  <p:childTnLst>
                                    <p:animMotion origin="layout" path="M -4.44444E-6 -1.85185E-6 L 0.33299 -0.17361 " pathEditMode="relative" rAng="0" ptsTypes="AA">
                                      <p:cBhvr>
                                        <p:cTn id="69" dur="2000" fill="hold"/>
                                        <p:tgtEl>
                                          <p:spTgt spid="4"/>
                                        </p:tgtEl>
                                        <p:attrNameLst>
                                          <p:attrName>ppt_x</p:attrName>
                                          <p:attrName>ppt_y</p:attrName>
                                        </p:attrNameLst>
                                      </p:cBhvr>
                                      <p:rCtr x="16649" y="-8681"/>
                                    </p:animMotion>
                                  </p:childTnLst>
                                </p:cTn>
                              </p:par>
                              <p:par>
                                <p:cTn id="70" presetID="10" presetClass="exit" presetSubtype="0" fill="hold" grpId="1" nodeType="withEffect">
                                  <p:stCondLst>
                                    <p:cond delay="0"/>
                                  </p:stCondLst>
                                  <p:childTnLst>
                                    <p:animEffect transition="out" filter="fade">
                                      <p:cBhvr>
                                        <p:cTn id="71" dur="1250"/>
                                        <p:tgtEl>
                                          <p:spTgt spid="3074"/>
                                        </p:tgtEl>
                                      </p:cBhvr>
                                    </p:animEffect>
                                    <p:set>
                                      <p:cBhvr>
                                        <p:cTn id="72" dur="1" fill="hold">
                                          <p:stCondLst>
                                            <p:cond delay="1249"/>
                                          </p:stCondLst>
                                        </p:cTn>
                                        <p:tgtEl>
                                          <p:spTgt spid="3074"/>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xit" presetSubtype="0" fill="hold" grpId="2" nodeType="withEffect">
                                  <p:stCondLst>
                                    <p:cond delay="0"/>
                                  </p:stCondLst>
                                  <p:iterate type="lt">
                                    <p:tmPct val="0"/>
                                  </p:iterate>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grpId="2" nodeType="withEffect">
                                  <p:stCondLst>
                                    <p:cond delay="0"/>
                                  </p:stCondLst>
                                  <p:iterate type="lt">
                                    <p:tmPct val="0"/>
                                  </p:iterate>
                                  <p:childTnLst>
                                    <p:animEffect transition="out" filter="fade">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par>
                                <p:cTn id="85" presetID="10" presetClass="exit" presetSubtype="0" fill="hold" grpId="2" nodeType="withEffect">
                                  <p:stCondLst>
                                    <p:cond delay="0"/>
                                  </p:stCondLst>
                                  <p:iterate type="lt">
                                    <p:tmPct val="0"/>
                                  </p:iterate>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par>
                                <p:cTn id="88" presetID="10" presetClass="exit" presetSubtype="0" fill="hold" grpId="2" nodeType="withEffect">
                                  <p:stCondLst>
                                    <p:cond delay="0"/>
                                  </p:stCondLst>
                                  <p:iterate type="lt">
                                    <p:tmPct val="0"/>
                                  </p:iterate>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P spid="7" grpId="2"/>
      <p:bldP spid="8" grpId="0"/>
      <p:bldP spid="8" grpId="1"/>
      <p:bldP spid="8" grpId="2"/>
      <p:bldP spid="9" grpId="0"/>
      <p:bldP spid="9" grpId="1"/>
      <p:bldP spid="11" grpId="0"/>
      <p:bldP spid="11" grpId="1"/>
      <p:bldP spid="11" grpId="2"/>
      <p:bldP spid="13" grpId="0"/>
      <p:bldP spid="13" grpId="1"/>
      <p:bldP spid="13"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rot="1440000">
            <a:off x="381000" y="2148059"/>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Lead me in Your truth and teach me, For You are the God of my salvation; On You I wait all the day.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25:5 </a:t>
            </a:r>
          </a:p>
        </p:txBody>
      </p:sp>
      <p:sp>
        <p:nvSpPr>
          <p:cNvPr id="4" name="Rectangle 2"/>
          <p:cNvSpPr txBox="1">
            <a:spLocks noChangeArrowheads="1"/>
          </p:cNvSpPr>
          <p:nvPr/>
        </p:nvSpPr>
        <p:spPr bwMode="auto">
          <a:xfrm>
            <a:off x="4383629" y="2170355"/>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5496069" y="2871214"/>
            <a:ext cx="269372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 of my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788983" y="3529407"/>
            <a:ext cx="241910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salvation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261640" y="2765478"/>
            <a:ext cx="525490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rPr>
              <a:t>God of my salvation</a:t>
            </a:r>
            <a:endParaRPr lang="en-US" altLang="en-US" sz="4000" b="1" i="1" kern="0" dirty="0">
              <a:ln w="17780" cmpd="sng">
                <a:solidFill>
                  <a:srgbClr val="FFFFFF"/>
                </a:solidFill>
                <a:prstDash val="solid"/>
                <a:miter lim="800000"/>
              </a:ln>
              <a:solidFill>
                <a:srgbClr val="0070C0"/>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3209814" y="3887769"/>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42636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8" presetClass="emph" presetSubtype="0" fill="hold" grpId="2" nodeType="withEffect">
                                  <p:stCondLst>
                                    <p:cond delay="0"/>
                                  </p:stCondLst>
                                  <p:childTnLst>
                                    <p:animRot by="-1440000">
                                      <p:cBhvr>
                                        <p:cTn id="10" dur="1000" fill="hold"/>
                                        <p:tgtEl>
                                          <p:spTgt spid="3074"/>
                                        </p:tgtEl>
                                        <p:attrNameLst>
                                          <p:attrName>r</p:attrName>
                                        </p:attrNameLst>
                                      </p:cBhvr>
                                    </p:animRot>
                                  </p:childTnLst>
                                </p:cTn>
                              </p:par>
                              <p:par>
                                <p:cTn id="11" presetID="37" presetClass="path" presetSubtype="0" accel="50000" decel="50000" fill="hold" grpId="3" nodeType="withEffect">
                                  <p:stCondLst>
                                    <p:cond delay="0"/>
                                  </p:stCondLst>
                                  <p:childTnLst>
                                    <p:animMotion origin="layout" path="M 3.33333E-6 -0.00069 C 0.01875 -0.02569 0.05816 -0.10926 0.10208 -0.16389 C 0.146 -0.21852 0.21232 -0.28171 0.26371 -0.3287 C 0.32066 -0.37546 0.38159 -0.40949 0.42066 -0.43055 C 0.4592 -0.45231 0.48316 -0.45069 0.49618 -0.4574 " pathEditMode="relative" rAng="0" ptsTypes="AAAAA">
                                      <p:cBhvr>
                                        <p:cTn id="12" dur="1000" spd="-100000" fill="hold"/>
                                        <p:tgtEl>
                                          <p:spTgt spid="3074"/>
                                        </p:tgtEl>
                                        <p:attrNameLst>
                                          <p:attrName>ppt_x</p:attrName>
                                          <p:attrName>ppt_y</p:attrName>
                                        </p:attrNameLst>
                                      </p:cBhvr>
                                      <p:rCtr x="24809" y="-22847"/>
                                    </p:animMotion>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50"/>
                                        <p:tgtEl>
                                          <p:spTgt spid="4"/>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0" presetClass="path" presetSubtype="0" accel="50000" decel="50000" fill="hold" grpId="0" nodeType="withEffect">
                                  <p:stCondLst>
                                    <p:cond delay="0"/>
                                  </p:stCondLst>
                                  <p:childTnLst>
                                    <p:animMotion origin="layout" path="M 3.05556E-6 -7.40741E-7 L -0.1283 0.25023 " pathEditMode="relative" rAng="0" ptsTypes="AA">
                                      <p:cBhvr>
                                        <p:cTn id="29" dur="2000" fill="hold"/>
                                        <p:tgtEl>
                                          <p:spTgt spid="4"/>
                                        </p:tgtEl>
                                        <p:attrNameLst>
                                          <p:attrName>ppt_x</p:attrName>
                                          <p:attrName>ppt_y</p:attrName>
                                        </p:attrNameLst>
                                      </p:cBhvr>
                                      <p:rCtr x="-6424" y="12500"/>
                                    </p:animMotion>
                                  </p:childTnLst>
                                </p:cTn>
                              </p:par>
                              <p:par>
                                <p:cTn id="30" presetID="0" presetClass="path" presetSubtype="0" accel="50000" decel="50000" fill="hold" grpId="3" nodeType="withEffect">
                                  <p:stCondLst>
                                    <p:cond delay="0"/>
                                  </p:stCondLst>
                                  <p:childTnLst>
                                    <p:animMotion origin="layout" path="M 3.61111E-6 -0.00046 C 0.00746 0.01134 0.02448 0.0493 0.04583 0.0706 C 0.06718 0.0919 0.096 0.11157 0.1283 0.12639 C 0.16059 0.14097 0.20034 0.15764 0.23958 0.15995 C 0.27882 0.16227 0.33073 0.15278 0.36371 0.13958 C 0.39652 0.12639 0.42205 0.10856 0.43715 0.08079 C 0.45208 0.05301 0.45955 0.00417 0.45468 -0.02685 C 0.45 -0.05787 0.42673 -0.09074 0.40798 -0.10417 C 0.38923 -0.11783 0.36302 -0.11389 0.34531 -0.11204 " pathEditMode="relative" rAng="0" ptsTypes="AAAAAAAAA">
                                      <p:cBhvr>
                                        <p:cTn id="31" dur="2000" fill="hold"/>
                                        <p:tgtEl>
                                          <p:spTgt spid="7"/>
                                        </p:tgtEl>
                                        <p:attrNameLst>
                                          <p:attrName>ppt_x</p:attrName>
                                          <p:attrName>ppt_y</p:attrName>
                                        </p:attrNameLst>
                                      </p:cBhvr>
                                      <p:rCtr x="22795" y="2338"/>
                                    </p:animMotion>
                                  </p:childTnLst>
                                </p:cTn>
                              </p:par>
                              <p:par>
                                <p:cTn id="32" presetID="0" presetClass="path" presetSubtype="0" accel="50000" decel="50000" fill="hold" grpId="3" nodeType="withEffect">
                                  <p:stCondLst>
                                    <p:cond delay="0"/>
                                  </p:stCondLst>
                                  <p:childTnLst>
                                    <p:animMotion origin="layout" path="M -0.00052 4.44444E-6 C 0.0033 -0.01088 0.02032 -0.03889 0.02014 -0.06274 C 0.0198 -0.08612 0.0165 -0.1213 -0.00191 -0.14167 C -0.02031 -0.16227 -0.05364 -0.17686 -0.09062 -0.18565 C -0.12725 -0.19422 -0.1835 -0.19792 -0.22187 -0.19399 C -0.26093 -0.19005 -0.2927 -0.17732 -0.32326 -0.16204 C -0.35382 -0.14676 -0.38507 -0.12778 -0.40573 -0.10325 C -0.42638 -0.07848 -0.43906 -0.03403 -0.44496 -0.01389 " pathEditMode="relative" rAng="0" ptsTypes="AAAAAAAA">
                                      <p:cBhvr>
                                        <p:cTn id="33" dur="2000" fill="hold"/>
                                        <p:tgtEl>
                                          <p:spTgt spid="6"/>
                                        </p:tgtEl>
                                        <p:attrNameLst>
                                          <p:attrName>ppt_x</p:attrName>
                                          <p:attrName>ppt_y</p:attrName>
                                        </p:attrNameLst>
                                      </p:cBhvr>
                                      <p:rCtr x="-21198" y="-9792"/>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childTnLst>
                          </p:cTn>
                        </p:par>
                        <p:par>
                          <p:cTn id="37" fill="hold">
                            <p:stCondLst>
                              <p:cond delay="2000"/>
                            </p:stCondLst>
                            <p:childTnLst>
                              <p:par>
                                <p:cTn id="38" presetID="10" presetClass="entr" presetSubtype="0" fill="hold" grpId="1"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
                                        <p:tgtEl>
                                          <p:spTgt spid="8"/>
                                        </p:tgtEl>
                                      </p:cBhvr>
                                    </p:animEffect>
                                  </p:childTnLst>
                                </p:cTn>
                              </p:par>
                              <p:par>
                                <p:cTn id="41" presetID="10" presetClass="exit" presetSubtype="0" fill="hold" grpId="2"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6" presetClass="emph" presetSubtype="0" fill="hold" grpId="3" nodeType="withEffect">
                                  <p:stCondLst>
                                    <p:cond delay="0"/>
                                  </p:stCondLst>
                                  <p:childTnLst>
                                    <p:animScale>
                                      <p:cBhvr>
                                        <p:cTn id="48" dur="2000" fill="hold"/>
                                        <p:tgtEl>
                                          <p:spTgt spid="8"/>
                                        </p:tgtEl>
                                      </p:cBhvr>
                                      <p:by x="120000" y="120000"/>
                                    </p:animScale>
                                  </p:childTnLst>
                                </p:cTn>
                              </p:par>
                            </p:childTnLst>
                          </p:cTn>
                        </p:par>
                      </p:childTnLst>
                    </p:cTn>
                  </p:par>
                  <p:par>
                    <p:cTn id="49" fill="hold">
                      <p:stCondLst>
                        <p:cond delay="indefinite"/>
                      </p:stCondLst>
                      <p:childTnLst>
                        <p:par>
                          <p:cTn id="50" fill="hold">
                            <p:stCondLst>
                              <p:cond delay="0"/>
                            </p:stCondLst>
                            <p:childTnLst>
                              <p:par>
                                <p:cTn id="51" presetID="50" presetClass="exit" presetSubtype="0" accel="100000" fill="hold" grpId="2" nodeType="clickEffect">
                                  <p:stCondLst>
                                    <p:cond delay="0"/>
                                  </p:stCondLst>
                                  <p:childTnLst>
                                    <p:anim calcmode="lin" valueType="num">
                                      <p:cBhvr>
                                        <p:cTn id="52" dur="1000"/>
                                        <p:tgtEl>
                                          <p:spTgt spid="8"/>
                                        </p:tgtEl>
                                        <p:attrNameLst>
                                          <p:attrName>ppt_w</p:attrName>
                                        </p:attrNameLst>
                                      </p:cBhvr>
                                      <p:tavLst>
                                        <p:tav tm="0">
                                          <p:val>
                                            <p:strVal val="ppt_w"/>
                                          </p:val>
                                        </p:tav>
                                        <p:tav tm="100000">
                                          <p:val>
                                            <p:strVal val="ppt_w+.3"/>
                                          </p:val>
                                        </p:tav>
                                      </p:tavLst>
                                    </p:anim>
                                    <p:anim calcmode="lin" valueType="num">
                                      <p:cBhvr>
                                        <p:cTn id="53" dur="1000"/>
                                        <p:tgtEl>
                                          <p:spTgt spid="8"/>
                                        </p:tgtEl>
                                        <p:attrNameLst>
                                          <p:attrName>ppt_h</p:attrName>
                                        </p:attrNameLst>
                                      </p:cBhvr>
                                      <p:tavLst>
                                        <p:tav tm="0">
                                          <p:val>
                                            <p:strVal val="ppt_h"/>
                                          </p:val>
                                        </p:tav>
                                        <p:tav tm="100000">
                                          <p:val>
                                            <p:strVal val="ppt_h"/>
                                          </p:val>
                                        </p:tav>
                                      </p:tavLst>
                                    </p:anim>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074" grpId="3"/>
      <p:bldP spid="4" grpId="0"/>
      <p:bldP spid="4" grpId="1"/>
      <p:bldP spid="4" grpId="2"/>
      <p:bldP spid="6" grpId="1"/>
      <p:bldP spid="6" grpId="2"/>
      <p:bldP spid="6" grpId="3"/>
      <p:bldP spid="7" grpId="1"/>
      <p:bldP spid="7" grpId="2"/>
      <p:bldP spid="7" grpId="3"/>
      <p:bldP spid="8" grpId="1"/>
      <p:bldP spid="8" grpId="2"/>
      <p:bldP spid="8" grpId="3"/>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45F9CE-F41F-44C2-8B80-22BAE1C717E6}"/>
              </a:ext>
            </a:extLst>
          </p:cNvPr>
          <p:cNvPicPr>
            <a:picLocks noChangeAspect="1"/>
          </p:cNvPicPr>
          <p:nvPr/>
        </p:nvPicPr>
        <p:blipFill rotWithShape="1">
          <a:blip r:embed="rId2">
            <a:extLst>
              <a:ext uri="{28A0092B-C50C-407E-A947-70E740481C1C}">
                <a14:useLocalDpi xmlns:a14="http://schemas.microsoft.com/office/drawing/2010/main" val="0"/>
              </a:ext>
            </a:extLst>
          </a:blip>
          <a:srcRect l="22341"/>
          <a:stretch/>
        </p:blipFill>
        <p:spPr>
          <a:xfrm>
            <a:off x="-25400" y="0"/>
            <a:ext cx="9182100" cy="6858000"/>
          </a:xfrm>
          <a:prstGeom prst="rect">
            <a:avLst/>
          </a:prstGeom>
        </p:spPr>
      </p:pic>
      <p:pic>
        <p:nvPicPr>
          <p:cNvPr id="3" name="Picture 1">
            <a:extLst>
              <a:ext uri="{FF2B5EF4-FFF2-40B4-BE49-F238E27FC236}">
                <a16:creationId xmlns:a16="http://schemas.microsoft.com/office/drawing/2014/main" id="{65995614-BF59-4FC3-B2EB-51045F7A3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1">
            <a:extLst>
              <a:ext uri="{FF2B5EF4-FFF2-40B4-BE49-F238E27FC236}">
                <a16:creationId xmlns:a16="http://schemas.microsoft.com/office/drawing/2014/main" id="{89400206-DFD1-4AD5-A520-A4E4847580B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18521"/>
            <a:ext cx="9144000" cy="6876521"/>
          </a:xfrm>
          <a:prstGeom prst="rect">
            <a:avLst/>
          </a:prstGeom>
        </p:spPr>
      </p:pic>
      <p:pic>
        <p:nvPicPr>
          <p:cNvPr id="5" name="Picture 1">
            <a:extLst>
              <a:ext uri="{FF2B5EF4-FFF2-40B4-BE49-F238E27FC236}">
                <a16:creationId xmlns:a16="http://schemas.microsoft.com/office/drawing/2014/main" id="{F374C7A0-0666-4F1B-942A-ADB540F36B1E}"/>
              </a:ext>
            </a:extLst>
          </p:cNvPr>
          <p:cNvPicPr>
            <a:picLocks noChangeAspect="1"/>
          </p:cNvPicPr>
          <p:nvPr/>
        </p:nvPicPr>
        <p:blipFill rotWithShape="1">
          <a:blip r:embed="rId5">
            <a:extLst>
              <a:ext uri="{28A0092B-C50C-407E-A947-70E740481C1C}">
                <a14:useLocalDpi xmlns:a14="http://schemas.microsoft.com/office/drawing/2010/main" val="0"/>
              </a:ext>
            </a:extLst>
          </a:blip>
          <a:srcRect t="2106" b="3158"/>
          <a:stretch/>
        </p:blipFill>
        <p:spPr>
          <a:xfrm>
            <a:off x="-1" y="0"/>
            <a:ext cx="9162571" cy="6858000"/>
          </a:xfrm>
          <a:prstGeom prst="rect">
            <a:avLst/>
          </a:prstGeom>
        </p:spPr>
      </p:pic>
      <p:pic>
        <p:nvPicPr>
          <p:cNvPr id="6" name="Picture 2">
            <a:extLst>
              <a:ext uri="{FF2B5EF4-FFF2-40B4-BE49-F238E27FC236}">
                <a16:creationId xmlns:a16="http://schemas.microsoft.com/office/drawing/2014/main" id="{C839B319-10E8-46B7-AF02-0B3B1CCCA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B75D0DD3-BC40-4327-8F60-69427CF99E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1">
            <a:extLst>
              <a:ext uri="{FF2B5EF4-FFF2-40B4-BE49-F238E27FC236}">
                <a16:creationId xmlns:a16="http://schemas.microsoft.com/office/drawing/2014/main" id="{1D34C0DC-3EC0-4F07-AFAB-9A467AC7C7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1">
            <a:extLst>
              <a:ext uri="{FF2B5EF4-FFF2-40B4-BE49-F238E27FC236}">
                <a16:creationId xmlns:a16="http://schemas.microsoft.com/office/drawing/2014/main" id="{B9D62CAB-E23D-4552-AA68-2EDBBB2899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1">
            <a:extLst>
              <a:ext uri="{FF2B5EF4-FFF2-40B4-BE49-F238E27FC236}">
                <a16:creationId xmlns:a16="http://schemas.microsoft.com/office/drawing/2014/main" id="{011A71A1-CE9F-465F-9486-8A5A9A7281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215408" cy="6858000"/>
          </a:xfrm>
          <a:prstGeom prst="rect">
            <a:avLst/>
          </a:prstGeom>
        </p:spPr>
      </p:pic>
      <p:pic>
        <p:nvPicPr>
          <p:cNvPr id="11" name="Picture 2">
            <a:extLst>
              <a:ext uri="{FF2B5EF4-FFF2-40B4-BE49-F238E27FC236}">
                <a16:creationId xmlns:a16="http://schemas.microsoft.com/office/drawing/2014/main" id="{F619B26F-DABD-4DF4-80CB-ACC2817408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
            <a:extLst>
              <a:ext uri="{FF2B5EF4-FFF2-40B4-BE49-F238E27FC236}">
                <a16:creationId xmlns:a16="http://schemas.microsoft.com/office/drawing/2014/main" id="{3406DFB9-EFDB-40CF-8912-582E5FD7F8A1}"/>
              </a:ext>
            </a:extLst>
          </p:cNvPr>
          <p:cNvPicPr>
            <a:picLocks noChangeAspect="1"/>
          </p:cNvPicPr>
          <p:nvPr/>
        </p:nvPicPr>
        <p:blipFill rotWithShape="1">
          <a:blip r:embed="rId12">
            <a:extLst>
              <a:ext uri="{28A0092B-C50C-407E-A947-70E740481C1C}">
                <a14:useLocalDpi xmlns:a14="http://schemas.microsoft.com/office/drawing/2010/main" val="0"/>
              </a:ext>
            </a:extLst>
          </a:blip>
          <a:srcRect r="8000"/>
          <a:stretch/>
        </p:blipFill>
        <p:spPr>
          <a:xfrm>
            <a:off x="0" y="0"/>
            <a:ext cx="9144000" cy="6858000"/>
          </a:xfrm>
          <a:prstGeom prst="rect">
            <a:avLst/>
          </a:prstGeom>
        </p:spPr>
      </p:pic>
      <p:pic>
        <p:nvPicPr>
          <p:cNvPr id="13" name="Picture 1">
            <a:extLst>
              <a:ext uri="{FF2B5EF4-FFF2-40B4-BE49-F238E27FC236}">
                <a16:creationId xmlns:a16="http://schemas.microsoft.com/office/drawing/2014/main" id="{04C4D53A-ECF4-441F-A371-85A21BCB33D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
            <a:extLst>
              <a:ext uri="{FF2B5EF4-FFF2-40B4-BE49-F238E27FC236}">
                <a16:creationId xmlns:a16="http://schemas.microsoft.com/office/drawing/2014/main" id="{26DD62E2-B582-40DD-A68B-7287CEE0B0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2">
            <a:extLst>
              <a:ext uri="{FF2B5EF4-FFF2-40B4-BE49-F238E27FC236}">
                <a16:creationId xmlns:a16="http://schemas.microsoft.com/office/drawing/2014/main" id="{82354238-447C-4F40-80EE-B7E85625825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
            <a:extLst>
              <a:ext uri="{FF2B5EF4-FFF2-40B4-BE49-F238E27FC236}">
                <a16:creationId xmlns:a16="http://schemas.microsoft.com/office/drawing/2014/main" id="{F9C1654B-FCBB-47DC-A0DA-95D6E53464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AE7429DC-FDE7-437E-8970-1BA1E5A2FCA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
            <a:extLst>
              <a:ext uri="{FF2B5EF4-FFF2-40B4-BE49-F238E27FC236}">
                <a16:creationId xmlns:a16="http://schemas.microsoft.com/office/drawing/2014/main" id="{6DA0CA70-2852-4518-A235-08E1FC9AA7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 y="0"/>
            <a:ext cx="9170973" cy="6858000"/>
          </a:xfrm>
          <a:prstGeom prst="rect">
            <a:avLst/>
          </a:prstGeom>
        </p:spPr>
      </p:pic>
      <p:pic>
        <p:nvPicPr>
          <p:cNvPr id="19" name="Picture 1">
            <a:extLst>
              <a:ext uri="{FF2B5EF4-FFF2-40B4-BE49-F238E27FC236}">
                <a16:creationId xmlns:a16="http://schemas.microsoft.com/office/drawing/2014/main" id="{7C30C77F-6321-4FB4-8542-134FF55BDBF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6316" y="0"/>
            <a:ext cx="7413327" cy="6741134"/>
          </a:xfrm>
          <a:prstGeom prst="rect">
            <a:avLst/>
          </a:prstGeom>
        </p:spPr>
      </p:pic>
      <p:pic>
        <p:nvPicPr>
          <p:cNvPr id="20" name="Picture 1">
            <a:extLst>
              <a:ext uri="{FF2B5EF4-FFF2-40B4-BE49-F238E27FC236}">
                <a16:creationId xmlns:a16="http://schemas.microsoft.com/office/drawing/2014/main" id="{A84C9540-F0FF-4780-9603-A1950A33AE1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
            <a:extLst>
              <a:ext uri="{FF2B5EF4-FFF2-40B4-BE49-F238E27FC236}">
                <a16:creationId xmlns:a16="http://schemas.microsoft.com/office/drawing/2014/main" id="{7EEDB57E-C1DF-4E1D-86B1-82E4686BF05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1">
            <a:extLst>
              <a:ext uri="{FF2B5EF4-FFF2-40B4-BE49-F238E27FC236}">
                <a16:creationId xmlns:a16="http://schemas.microsoft.com/office/drawing/2014/main" id="{B9AE3A05-5230-4496-A5AE-EF16A67DA8E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3" name="Title 1">
            <a:extLst>
              <a:ext uri="{FF2B5EF4-FFF2-40B4-BE49-F238E27FC236}">
                <a16:creationId xmlns:a16="http://schemas.microsoft.com/office/drawing/2014/main" id="{AB04208E-F427-4E89-8DBF-16AB2F9CFD9D}"/>
              </a:ext>
            </a:extLst>
          </p:cNvPr>
          <p:cNvSpPr txBox="1">
            <a:spLocks/>
          </p:cNvSpPr>
          <p:nvPr/>
        </p:nvSpPr>
        <p:spPr>
          <a:xfrm>
            <a:off x="1598257" y="3818168"/>
            <a:ext cx="32524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4" name="Rectangle 2">
            <a:extLst>
              <a:ext uri="{FF2B5EF4-FFF2-40B4-BE49-F238E27FC236}">
                <a16:creationId xmlns:a16="http://schemas.microsoft.com/office/drawing/2014/main" id="{4D2A1BA3-3EC1-422A-A25F-0585039081AC}"/>
              </a:ext>
            </a:extLst>
          </p:cNvPr>
          <p:cNvSpPr>
            <a:spLocks noGrp="1" noChangeArrowheads="1"/>
          </p:cNvSpPr>
          <p:nvPr>
            <p:ph type="title"/>
          </p:nvPr>
        </p:nvSpPr>
        <p:spPr>
          <a:xfrm>
            <a:off x="457200" y="2209800"/>
            <a:ext cx="82296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Into Your hand I commit my spirit; You have redeemed me, O LORD God of truth.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31:5 </a:t>
            </a:r>
          </a:p>
        </p:txBody>
      </p:sp>
      <p:sp>
        <p:nvSpPr>
          <p:cNvPr id="25" name="Rectangle 2">
            <a:extLst>
              <a:ext uri="{FF2B5EF4-FFF2-40B4-BE49-F238E27FC236}">
                <a16:creationId xmlns:a16="http://schemas.microsoft.com/office/drawing/2014/main" id="{6D41EBE0-91D2-45DA-8235-B70D49B30E5E}"/>
              </a:ext>
            </a:extLst>
          </p:cNvPr>
          <p:cNvSpPr txBox="1">
            <a:spLocks noChangeArrowheads="1"/>
          </p:cNvSpPr>
          <p:nvPr/>
        </p:nvSpPr>
        <p:spPr bwMode="auto">
          <a:xfrm>
            <a:off x="3209814" y="3887769"/>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4D56594C-66BB-41B6-9590-86D30D71DB8E}"/>
              </a:ext>
            </a:extLst>
          </p:cNvPr>
          <p:cNvSpPr txBox="1">
            <a:spLocks noChangeArrowheads="1"/>
          </p:cNvSpPr>
          <p:nvPr/>
        </p:nvSpPr>
        <p:spPr bwMode="auto">
          <a:xfrm>
            <a:off x="1465420" y="3896675"/>
            <a:ext cx="3474721" cy="74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of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Title 1">
            <a:extLst>
              <a:ext uri="{FF2B5EF4-FFF2-40B4-BE49-F238E27FC236}">
                <a16:creationId xmlns:a16="http://schemas.microsoft.com/office/drawing/2014/main" id="{443977D1-E730-46F5-95EF-D07787764FA0}"/>
              </a:ext>
            </a:extLst>
          </p:cNvPr>
          <p:cNvSpPr txBox="1">
            <a:spLocks/>
          </p:cNvSpPr>
          <p:nvPr/>
        </p:nvSpPr>
        <p:spPr>
          <a:xfrm>
            <a:off x="340290" y="3158647"/>
            <a:ext cx="5043814"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ln>
                  <a:solidFill>
                    <a:srgbClr val="010101"/>
                  </a:solidFill>
                </a:ln>
                <a:solidFill>
                  <a:schemeClr val="bg1"/>
                </a:solidFill>
                <a:latin typeface="Aharoni" panose="02010803020104030203" pitchFamily="2" charset="-79"/>
                <a:cs typeface="Aharoni" panose="02010803020104030203" pitchFamily="2" charset="-79"/>
              </a:rPr>
              <a:t>  </a:t>
            </a:r>
            <a:r>
              <a:rPr lang="en-US" sz="9600" b="1" dirty="0">
                <a:ln>
                  <a:solidFill>
                    <a:srgbClr val="010101"/>
                  </a:solidFill>
                </a:ln>
                <a:solidFill>
                  <a:srgbClr val="FFC000"/>
                </a:solidFill>
                <a:latin typeface="Aharoni" panose="02010803020104030203" pitchFamily="2" charset="-79"/>
                <a:cs typeface="Aharoni" panose="02010803020104030203" pitchFamily="2" charset="-79"/>
              </a:rPr>
              <a:t>TRUTH</a:t>
            </a:r>
            <a:endParaRPr lang="en-US" sz="9600" dirty="0">
              <a:ln>
                <a:solidFill>
                  <a:srgbClr val="010101"/>
                </a:solidFill>
              </a:ln>
              <a:solidFill>
                <a:srgbClr val="FFC000"/>
              </a:solidFill>
              <a:latin typeface="Aharoni" panose="02010803020104030203" pitchFamily="2" charset="-79"/>
              <a:cs typeface="Aharoni" panose="02010803020104030203" pitchFamily="2" charset="-79"/>
            </a:endParaRPr>
          </a:p>
        </p:txBody>
      </p:sp>
      <p:sp>
        <p:nvSpPr>
          <p:cNvPr id="28" name="TextBox 6">
            <a:extLst>
              <a:ext uri="{FF2B5EF4-FFF2-40B4-BE49-F238E27FC236}">
                <a16:creationId xmlns:a16="http://schemas.microsoft.com/office/drawing/2014/main" id="{012F4BF8-5F1B-4DEE-BA7E-BCD815AD3009}"/>
              </a:ext>
            </a:extLst>
          </p:cNvPr>
          <p:cNvSpPr txBox="1"/>
          <p:nvPr/>
        </p:nvSpPr>
        <p:spPr>
          <a:xfrm>
            <a:off x="1699273" y="1538293"/>
            <a:ext cx="1154570" cy="4196020"/>
          </a:xfrm>
          <a:prstGeom prst="rect">
            <a:avLst/>
          </a:prstGeom>
          <a:noFill/>
        </p:spPr>
        <p:txBody>
          <a:bodyPr wrap="square" rtlCol="0">
            <a:spAutoFit/>
          </a:bodyPr>
          <a:lstStyle/>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L</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O</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R</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D</a:t>
            </a:r>
          </a:p>
        </p:txBody>
      </p:sp>
      <p:sp>
        <p:nvSpPr>
          <p:cNvPr id="29" name="Rectangle 4">
            <a:extLst>
              <a:ext uri="{FF2B5EF4-FFF2-40B4-BE49-F238E27FC236}">
                <a16:creationId xmlns:a16="http://schemas.microsoft.com/office/drawing/2014/main" id="{F0FAC995-FB5B-4AA3-A0A5-5C67687E1552}"/>
              </a:ext>
            </a:extLst>
          </p:cNvPr>
          <p:cNvSpPr>
            <a:spLocks noChangeArrowheads="1"/>
          </p:cNvSpPr>
          <p:nvPr/>
        </p:nvSpPr>
        <p:spPr bwMode="auto">
          <a:xfrm>
            <a:off x="1928149" y="1164605"/>
            <a:ext cx="3139634" cy="161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r>
              <a:rPr lang="en-US" sz="9600" kern="0" spc="-600" dirty="0">
                <a:ln>
                  <a:solidFill>
                    <a:srgbClr val="010101"/>
                  </a:solidFill>
                </a:ln>
                <a:solidFill>
                  <a:srgbClr val="FF0000"/>
                </a:solidFill>
                <a:latin typeface="Aharoni" panose="02010803020104030203" pitchFamily="2" charset="-79"/>
                <a:cs typeface="Aharoni" panose="02010803020104030203" pitchFamily="2" charset="-79"/>
              </a:rPr>
              <a:t>LOVE</a:t>
            </a:r>
          </a:p>
        </p:txBody>
      </p:sp>
      <p:sp>
        <p:nvSpPr>
          <p:cNvPr id="30" name="TextBox 8">
            <a:extLst>
              <a:ext uri="{FF2B5EF4-FFF2-40B4-BE49-F238E27FC236}">
                <a16:creationId xmlns:a16="http://schemas.microsoft.com/office/drawing/2014/main" id="{9CCF9D79-BAD8-41B2-82E9-19D7603CD9D4}"/>
              </a:ext>
            </a:extLst>
          </p:cNvPr>
          <p:cNvSpPr txBox="1"/>
          <p:nvPr/>
        </p:nvSpPr>
        <p:spPr>
          <a:xfrm>
            <a:off x="1699273" y="1538293"/>
            <a:ext cx="1154570" cy="4196020"/>
          </a:xfrm>
          <a:prstGeom prst="rect">
            <a:avLst/>
          </a:prstGeom>
          <a:noFill/>
        </p:spPr>
        <p:txBody>
          <a:bodyPr wrap="square" rtlCol="0">
            <a:spAutoFit/>
          </a:bodyPr>
          <a:lstStyle/>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 </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O</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R</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D</a:t>
            </a:r>
          </a:p>
        </p:txBody>
      </p:sp>
      <p:sp>
        <p:nvSpPr>
          <p:cNvPr id="31" name="Title 1">
            <a:extLst>
              <a:ext uri="{FF2B5EF4-FFF2-40B4-BE49-F238E27FC236}">
                <a16:creationId xmlns:a16="http://schemas.microsoft.com/office/drawing/2014/main" id="{D7E52EA9-3806-49B1-902F-34EB39E3E1CE}"/>
              </a:ext>
            </a:extLst>
          </p:cNvPr>
          <p:cNvSpPr txBox="1">
            <a:spLocks/>
          </p:cNvSpPr>
          <p:nvPr/>
        </p:nvSpPr>
        <p:spPr>
          <a:xfrm>
            <a:off x="430023" y="2141318"/>
            <a:ext cx="1572228"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ln>
                  <a:solidFill>
                    <a:srgbClr val="010101"/>
                  </a:solidFill>
                </a:ln>
                <a:solidFill>
                  <a:srgbClr val="CCECFF"/>
                </a:solidFill>
                <a:latin typeface="Aharoni" panose="02010803020104030203" pitchFamily="2" charset="-79"/>
                <a:cs typeface="Aharoni" panose="02010803020104030203" pitchFamily="2" charset="-79"/>
              </a:rPr>
              <a:t>W</a:t>
            </a:r>
            <a:endParaRPr lang="en-US" sz="9600" dirty="0">
              <a:ln>
                <a:solidFill>
                  <a:srgbClr val="010101"/>
                </a:solidFill>
              </a:ln>
              <a:solidFill>
                <a:srgbClr val="CCECFF"/>
              </a:solidFill>
              <a:latin typeface="Aharoni" panose="02010803020104030203" pitchFamily="2" charset="-79"/>
              <a:cs typeface="Aharoni" panose="02010803020104030203" pitchFamily="2" charset="-79"/>
            </a:endParaRPr>
          </a:p>
        </p:txBody>
      </p:sp>
      <p:sp>
        <p:nvSpPr>
          <p:cNvPr id="32" name="Title 1">
            <a:extLst>
              <a:ext uri="{FF2B5EF4-FFF2-40B4-BE49-F238E27FC236}">
                <a16:creationId xmlns:a16="http://schemas.microsoft.com/office/drawing/2014/main" id="{5B03D523-4A1A-409B-9F1D-541D8A93D4BB}"/>
              </a:ext>
            </a:extLst>
          </p:cNvPr>
          <p:cNvSpPr txBox="1">
            <a:spLocks/>
          </p:cNvSpPr>
          <p:nvPr/>
        </p:nvSpPr>
        <p:spPr>
          <a:xfrm>
            <a:off x="1712378" y="2143222"/>
            <a:ext cx="1202803"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ln>
                  <a:solidFill>
                    <a:srgbClr val="010101"/>
                  </a:solidFill>
                </a:ln>
                <a:solidFill>
                  <a:srgbClr val="CCECFF"/>
                </a:solidFill>
                <a:latin typeface="Aharoni" panose="02010803020104030203" pitchFamily="2" charset="-79"/>
                <a:cs typeface="Aharoni" panose="02010803020104030203" pitchFamily="2" charset="-79"/>
              </a:rPr>
              <a:t>O</a:t>
            </a:r>
            <a:endParaRPr lang="en-US" sz="9600" dirty="0">
              <a:ln>
                <a:solidFill>
                  <a:srgbClr val="010101"/>
                </a:solidFill>
              </a:ln>
              <a:solidFill>
                <a:srgbClr val="CCECFF"/>
              </a:solidFill>
              <a:latin typeface="Aharoni" panose="02010803020104030203" pitchFamily="2" charset="-79"/>
              <a:cs typeface="Aharoni" panose="02010803020104030203" pitchFamily="2" charset="-79"/>
            </a:endParaRPr>
          </a:p>
        </p:txBody>
      </p:sp>
      <p:sp>
        <p:nvSpPr>
          <p:cNvPr id="33" name="Title 1">
            <a:extLst>
              <a:ext uri="{FF2B5EF4-FFF2-40B4-BE49-F238E27FC236}">
                <a16:creationId xmlns:a16="http://schemas.microsoft.com/office/drawing/2014/main" id="{A884255F-B9CD-42E6-BB33-3F6C53E1B24A}"/>
              </a:ext>
            </a:extLst>
          </p:cNvPr>
          <p:cNvSpPr txBox="1">
            <a:spLocks/>
          </p:cNvSpPr>
          <p:nvPr/>
        </p:nvSpPr>
        <p:spPr>
          <a:xfrm>
            <a:off x="2648576" y="2141174"/>
            <a:ext cx="1130461"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ln>
                  <a:solidFill>
                    <a:srgbClr val="010101"/>
                  </a:solidFill>
                </a:ln>
                <a:solidFill>
                  <a:srgbClr val="CCECFF"/>
                </a:solidFill>
                <a:latin typeface="Aharoni" panose="02010803020104030203" pitchFamily="2" charset="-79"/>
                <a:cs typeface="Aharoni" panose="02010803020104030203" pitchFamily="2" charset="-79"/>
              </a:rPr>
              <a:t>R</a:t>
            </a:r>
            <a:endParaRPr lang="en-US" sz="9600" dirty="0">
              <a:ln>
                <a:solidFill>
                  <a:srgbClr val="010101"/>
                </a:solidFill>
              </a:ln>
              <a:solidFill>
                <a:srgbClr val="CCECFF"/>
              </a:solidFill>
              <a:latin typeface="Aharoni" panose="02010803020104030203" pitchFamily="2" charset="-79"/>
              <a:cs typeface="Aharoni" panose="02010803020104030203" pitchFamily="2" charset="-79"/>
            </a:endParaRPr>
          </a:p>
        </p:txBody>
      </p:sp>
      <p:sp>
        <p:nvSpPr>
          <p:cNvPr id="34" name="Title 1">
            <a:extLst>
              <a:ext uri="{FF2B5EF4-FFF2-40B4-BE49-F238E27FC236}">
                <a16:creationId xmlns:a16="http://schemas.microsoft.com/office/drawing/2014/main" id="{456F27F6-24FF-490A-A282-A11F4C93C158}"/>
              </a:ext>
            </a:extLst>
          </p:cNvPr>
          <p:cNvSpPr txBox="1">
            <a:spLocks/>
          </p:cNvSpPr>
          <p:nvPr/>
        </p:nvSpPr>
        <p:spPr>
          <a:xfrm>
            <a:off x="3375081" y="2141317"/>
            <a:ext cx="1291541"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ln>
                  <a:solidFill>
                    <a:srgbClr val="010101"/>
                  </a:solidFill>
                </a:ln>
                <a:solidFill>
                  <a:srgbClr val="CCECFF"/>
                </a:solidFill>
                <a:latin typeface="Aharoni" panose="02010803020104030203" pitchFamily="2" charset="-79"/>
                <a:cs typeface="Aharoni" panose="02010803020104030203" pitchFamily="2" charset="-79"/>
              </a:rPr>
              <a:t>D</a:t>
            </a:r>
            <a:endParaRPr lang="en-US" sz="9600" dirty="0">
              <a:ln>
                <a:solidFill>
                  <a:srgbClr val="010101"/>
                </a:solidFill>
              </a:ln>
              <a:solidFill>
                <a:srgbClr val="CCECFF"/>
              </a:solidFill>
              <a:latin typeface="Aharoni" panose="02010803020104030203" pitchFamily="2" charset="-79"/>
              <a:cs typeface="Aharoni" panose="02010803020104030203" pitchFamily="2" charset="-79"/>
            </a:endParaRPr>
          </a:p>
        </p:txBody>
      </p:sp>
      <p:sp>
        <p:nvSpPr>
          <p:cNvPr id="35" name="Title 1">
            <a:extLst>
              <a:ext uri="{FF2B5EF4-FFF2-40B4-BE49-F238E27FC236}">
                <a16:creationId xmlns:a16="http://schemas.microsoft.com/office/drawing/2014/main" id="{4EE77832-B231-4B9E-AA25-70734C2C36E4}"/>
              </a:ext>
            </a:extLst>
          </p:cNvPr>
          <p:cNvSpPr txBox="1">
            <a:spLocks/>
          </p:cNvSpPr>
          <p:nvPr/>
        </p:nvSpPr>
        <p:spPr>
          <a:xfrm>
            <a:off x="340290" y="3111022"/>
            <a:ext cx="5043814"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a:ln>
                  <a:solidFill>
                    <a:srgbClr val="010101"/>
                  </a:solidFill>
                </a:ln>
                <a:solidFill>
                  <a:schemeClr val="bg1"/>
                </a:solidFill>
                <a:latin typeface="Aharoni" panose="02010803020104030203" pitchFamily="2" charset="-79"/>
                <a:cs typeface="Aharoni" panose="02010803020104030203" pitchFamily="2" charset="-79"/>
              </a:rPr>
              <a:t>  </a:t>
            </a:r>
            <a:r>
              <a:rPr lang="en-US" sz="9600" b="1" dirty="0">
                <a:ln>
                  <a:solidFill>
                    <a:srgbClr val="010101"/>
                  </a:solidFill>
                </a:ln>
                <a:solidFill>
                  <a:srgbClr val="FFC000"/>
                </a:solidFill>
                <a:latin typeface="Aharoni" panose="02010803020104030203" pitchFamily="2" charset="-79"/>
                <a:cs typeface="Aharoni" panose="02010803020104030203" pitchFamily="2" charset="-79"/>
              </a:rPr>
              <a:t>T</a:t>
            </a:r>
            <a:r>
              <a:rPr lang="en-US" sz="10800" b="1" dirty="0">
                <a:ln>
                  <a:solidFill>
                    <a:srgbClr val="010101"/>
                  </a:solidFill>
                </a:ln>
                <a:solidFill>
                  <a:srgbClr val="FFC000"/>
                </a:solidFill>
                <a:latin typeface="Aharoni" panose="02010803020104030203" pitchFamily="2" charset="-79"/>
                <a:cs typeface="Aharoni" panose="02010803020104030203" pitchFamily="2" charset="-79"/>
              </a:rPr>
              <a:t> </a:t>
            </a:r>
            <a:r>
              <a:rPr lang="en-US" sz="10900" b="1" dirty="0">
                <a:ln>
                  <a:solidFill>
                    <a:srgbClr val="010101"/>
                  </a:solidFill>
                </a:ln>
                <a:solidFill>
                  <a:srgbClr val="FFC000"/>
                </a:solidFill>
                <a:latin typeface="Aharoni" panose="02010803020104030203" pitchFamily="2" charset="-79"/>
                <a:cs typeface="Aharoni" panose="02010803020104030203" pitchFamily="2" charset="-79"/>
              </a:rPr>
              <a:t> </a:t>
            </a:r>
            <a:r>
              <a:rPr lang="en-US" sz="9600" b="1" dirty="0">
                <a:ln>
                  <a:solidFill>
                    <a:srgbClr val="010101"/>
                  </a:solidFill>
                </a:ln>
                <a:solidFill>
                  <a:srgbClr val="FFC000"/>
                </a:solidFill>
                <a:latin typeface="Aharoni" panose="02010803020104030203" pitchFamily="2" charset="-79"/>
                <a:cs typeface="Aharoni" panose="02010803020104030203" pitchFamily="2" charset="-79"/>
              </a:rPr>
              <a:t>UTH</a:t>
            </a:r>
            <a:endParaRPr lang="en-US" sz="9600" dirty="0">
              <a:ln>
                <a:solidFill>
                  <a:srgbClr val="010101"/>
                </a:solidFill>
              </a:ln>
              <a:solidFill>
                <a:srgbClr val="FFC000"/>
              </a:solidFill>
              <a:latin typeface="Aharoni" panose="02010803020104030203" pitchFamily="2" charset="-79"/>
              <a:cs typeface="Aharoni" panose="02010803020104030203" pitchFamily="2" charset="-79"/>
            </a:endParaRPr>
          </a:p>
        </p:txBody>
      </p:sp>
      <p:sp>
        <p:nvSpPr>
          <p:cNvPr id="36" name="TextBox 14">
            <a:extLst>
              <a:ext uri="{FF2B5EF4-FFF2-40B4-BE49-F238E27FC236}">
                <a16:creationId xmlns:a16="http://schemas.microsoft.com/office/drawing/2014/main" id="{B9A70D13-DFDC-491B-9F43-46B2EDF23919}"/>
              </a:ext>
            </a:extLst>
          </p:cNvPr>
          <p:cNvSpPr txBox="1"/>
          <p:nvPr/>
        </p:nvSpPr>
        <p:spPr>
          <a:xfrm>
            <a:off x="1697392" y="1538462"/>
            <a:ext cx="1154570" cy="4196020"/>
          </a:xfrm>
          <a:prstGeom prst="rect">
            <a:avLst/>
          </a:prstGeom>
          <a:noFill/>
        </p:spPr>
        <p:txBody>
          <a:bodyPr wrap="square" rtlCol="0">
            <a:spAutoFit/>
          </a:bodyPr>
          <a:lstStyle/>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 </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 </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R</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D</a:t>
            </a:r>
          </a:p>
        </p:txBody>
      </p:sp>
      <p:sp>
        <p:nvSpPr>
          <p:cNvPr id="37" name="Rectangle 4">
            <a:extLst>
              <a:ext uri="{FF2B5EF4-FFF2-40B4-BE49-F238E27FC236}">
                <a16:creationId xmlns:a16="http://schemas.microsoft.com/office/drawing/2014/main" id="{EDD74ED9-FFD8-4BE2-907F-E48506126051}"/>
              </a:ext>
            </a:extLst>
          </p:cNvPr>
          <p:cNvSpPr>
            <a:spLocks noChangeArrowheads="1"/>
          </p:cNvSpPr>
          <p:nvPr/>
        </p:nvSpPr>
        <p:spPr bwMode="auto">
          <a:xfrm>
            <a:off x="1798898" y="4218393"/>
            <a:ext cx="5334000" cy="161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eaLnBrk="1" hangingPunct="1"/>
            <a:r>
              <a:rPr lang="en-US" sz="9600" kern="0" spc="-600" dirty="0">
                <a:ln>
                  <a:solidFill>
                    <a:srgbClr val="010101"/>
                  </a:solidFill>
                </a:ln>
                <a:solidFill>
                  <a:srgbClr val="66FF33"/>
                </a:solidFill>
                <a:latin typeface="Aharoni" panose="02010803020104030203" pitchFamily="2" charset="-79"/>
                <a:cs typeface="Aharoni" panose="02010803020104030203" pitchFamily="2" charset="-79"/>
              </a:rPr>
              <a:t>DILIGENT</a:t>
            </a:r>
          </a:p>
        </p:txBody>
      </p:sp>
      <p:sp>
        <p:nvSpPr>
          <p:cNvPr id="38" name="TextBox 16">
            <a:extLst>
              <a:ext uri="{FF2B5EF4-FFF2-40B4-BE49-F238E27FC236}">
                <a16:creationId xmlns:a16="http://schemas.microsoft.com/office/drawing/2014/main" id="{5DA89790-BD3E-402E-BADF-EB7D5D500E8B}"/>
              </a:ext>
            </a:extLst>
          </p:cNvPr>
          <p:cNvSpPr txBox="1"/>
          <p:nvPr/>
        </p:nvSpPr>
        <p:spPr>
          <a:xfrm>
            <a:off x="1695487" y="1538462"/>
            <a:ext cx="1154570" cy="4196020"/>
          </a:xfrm>
          <a:prstGeom prst="rect">
            <a:avLst/>
          </a:prstGeom>
          <a:noFill/>
        </p:spPr>
        <p:txBody>
          <a:bodyPr wrap="square" rtlCol="0">
            <a:spAutoFit/>
          </a:bodyPr>
          <a:lstStyle/>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 </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 </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R</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 </a:t>
            </a:r>
          </a:p>
        </p:txBody>
      </p:sp>
      <p:sp>
        <p:nvSpPr>
          <p:cNvPr id="39" name="TextBox 17">
            <a:extLst>
              <a:ext uri="{FF2B5EF4-FFF2-40B4-BE49-F238E27FC236}">
                <a16:creationId xmlns:a16="http://schemas.microsoft.com/office/drawing/2014/main" id="{D1559126-57DE-4CAA-A23F-95544612DA00}"/>
              </a:ext>
            </a:extLst>
          </p:cNvPr>
          <p:cNvSpPr txBox="1"/>
          <p:nvPr/>
        </p:nvSpPr>
        <p:spPr>
          <a:xfrm>
            <a:off x="1693581" y="1536411"/>
            <a:ext cx="1154570" cy="4196020"/>
          </a:xfrm>
          <a:prstGeom prst="rect">
            <a:avLst/>
          </a:prstGeom>
          <a:noFill/>
        </p:spPr>
        <p:txBody>
          <a:bodyPr wrap="square" rtlCol="0">
            <a:spAutoFit/>
          </a:bodyPr>
          <a:lstStyle/>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L</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O</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R</a:t>
            </a:r>
          </a:p>
          <a:p>
            <a:pPr algn="ctr">
              <a:lnSpc>
                <a:spcPts val="8000"/>
              </a:lnSpc>
            </a:pPr>
            <a:r>
              <a:rPr lang="en-US" sz="9600" kern="0" spc="-600" dirty="0">
                <a:ln>
                  <a:solidFill>
                    <a:srgbClr val="010101"/>
                  </a:solidFill>
                </a:ln>
                <a:solidFill>
                  <a:schemeClr val="bg1"/>
                </a:solidFill>
                <a:latin typeface="Aharoni" panose="02010803020104030203" pitchFamily="2" charset="-79"/>
                <a:cs typeface="Aharoni" panose="02010803020104030203" pitchFamily="2" charset="-79"/>
              </a:rPr>
              <a:t>D</a:t>
            </a:r>
          </a:p>
        </p:txBody>
      </p:sp>
      <p:pic>
        <p:nvPicPr>
          <p:cNvPr id="40" name="Picture 18" descr="PowerPoint Slide Show - [SermonLayoutWork]">
            <a:extLst>
              <a:ext uri="{FF2B5EF4-FFF2-40B4-BE49-F238E27FC236}">
                <a16:creationId xmlns:a16="http://schemas.microsoft.com/office/drawing/2014/main" id="{4E99AEC9-9B13-4EE3-912C-BC8ED0A6708F}"/>
              </a:ext>
            </a:extLst>
          </p:cNvPr>
          <p:cNvPicPr>
            <a:picLocks noChangeAspect="1"/>
          </p:cNvPicPr>
          <p:nvPr/>
        </p:nvPicPr>
        <p:blipFill rotWithShape="1">
          <a:blip r:embed="rId23">
            <a:clrChange>
              <a:clrFrom>
                <a:srgbClr val="000000"/>
              </a:clrFrom>
              <a:clrTo>
                <a:srgbClr val="000000">
                  <a:alpha val="0"/>
                </a:srgbClr>
              </a:clrTo>
            </a:clrChange>
            <a:extLst>
              <a:ext uri="{28A0092B-C50C-407E-A947-70E740481C1C}">
                <a14:useLocalDpi xmlns:a14="http://schemas.microsoft.com/office/drawing/2010/main" val="0"/>
              </a:ext>
            </a:extLst>
          </a:blip>
          <a:srcRect l="24792" t="18519" r="22708" b="18149"/>
          <a:stretch/>
        </p:blipFill>
        <p:spPr>
          <a:xfrm>
            <a:off x="431800" y="1270000"/>
            <a:ext cx="6400800" cy="4343400"/>
          </a:xfrm>
          <a:prstGeom prst="rect">
            <a:avLst/>
          </a:prstGeom>
        </p:spPr>
      </p:pic>
    </p:spTree>
    <p:extLst>
      <p:ext uri="{BB962C8B-B14F-4D97-AF65-F5344CB8AC3E}">
        <p14:creationId xmlns:p14="http://schemas.microsoft.com/office/powerpoint/2010/main" val="4031431486"/>
      </p:ext>
    </p:extLst>
  </p:cSld>
  <p:clrMapOvr>
    <a:masterClrMapping/>
  </p:clrMapOvr>
  <mc:AlternateContent xmlns:mc="http://schemas.openxmlformats.org/markup-compatibility/2006" xmlns:p14="http://schemas.microsoft.com/office/powerpoint/2010/main">
    <mc:Choice Requires="p14">
      <p:transition spd="slow" p14:dur="3900">
        <p14:glitter dir="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21528 0.03701 " pathEditMode="relative" ptsTypes="AA">
                                          <p:cBhvr>
                                            <p:cTn id="10" dur="1000" spd="-100000" fill="hold"/>
                                            <p:tgtEl>
                                              <p:spTgt spid="2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25"/>
                                            </p:tgtEl>
                                          </p:cBhvr>
                                        </p:animEffect>
                                        <p:set>
                                          <p:cBhvr>
                                            <p:cTn id="14" dur="1" fill="hold">
                                              <p:stCondLst>
                                                <p:cond delay="249"/>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18" presetClass="emph" presetSubtype="0" fill="hold" grpId="1" nodeType="withEffect">
                                      <p:stCondLst>
                                        <p:cond delay="0"/>
                                      </p:stCondLst>
                                      <p:childTnLst>
                                        <p:set>
                                          <p:cBhvr override="childStyle">
                                            <p:cTn id="21" dur="500" fill="hold"/>
                                            <p:tgtEl>
                                              <p:spTgt spid="23"/>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xit" presetSubtype="32" fill="hold" grpId="2" nodeType="clickEffect">
                                      <p:stCondLst>
                                        <p:cond delay="250"/>
                                      </p:stCondLst>
                                      <p:childTnLst>
                                        <p:anim calcmode="lin" valueType="num">
                                          <p:cBhvr>
                                            <p:cTn id="28" dur="1250"/>
                                            <p:tgtEl>
                                              <p:spTgt spid="24"/>
                                            </p:tgtEl>
                                            <p:attrNameLst>
                                              <p:attrName>ppt_w</p:attrName>
                                            </p:attrNameLst>
                                          </p:cBhvr>
                                          <p:tavLst>
                                            <p:tav tm="0">
                                              <p:val>
                                                <p:strVal val="ppt_w"/>
                                              </p:val>
                                            </p:tav>
                                            <p:tav tm="100000">
                                              <p:val>
                                                <p:fltVal val="0"/>
                                              </p:val>
                                            </p:tav>
                                          </p:tavLst>
                                        </p:anim>
                                        <p:anim calcmode="lin" valueType="num">
                                          <p:cBhvr>
                                            <p:cTn id="29" dur="1250"/>
                                            <p:tgtEl>
                                              <p:spTgt spid="24"/>
                                            </p:tgtEl>
                                            <p:attrNameLst>
                                              <p:attrName>ppt_h</p:attrName>
                                            </p:attrNameLst>
                                          </p:cBhvr>
                                          <p:tavLst>
                                            <p:tav tm="0">
                                              <p:val>
                                                <p:strVal val="ppt_h"/>
                                              </p:val>
                                            </p:tav>
                                            <p:tav tm="100000">
                                              <p:val>
                                                <p:fltVal val="0"/>
                                              </p:val>
                                            </p:tav>
                                          </p:tavLst>
                                        </p:anim>
                                        <p:set>
                                          <p:cBhvr>
                                            <p:cTn id="30" dur="1" fill="hold">
                                              <p:stCondLst>
                                                <p:cond delay="1249"/>
                                              </p:stCondLst>
                                            </p:cTn>
                                            <p:tgtEl>
                                              <p:spTgt spid="24"/>
                                            </p:tgtEl>
                                            <p:attrNameLst>
                                              <p:attrName>style.visibility</p:attrName>
                                            </p:attrNameLst>
                                          </p:cBhvr>
                                          <p:to>
                                            <p:strVal val="hidden"/>
                                          </p:to>
                                        </p:set>
                                      </p:childTnLst>
                                    </p:cTn>
                                  </p:par>
                                  <p:par>
                                    <p:cTn id="31" presetID="0" presetClass="path" presetSubtype="0" accel="50000" decel="50000" fill="hold" grpId="3" nodeType="withEffect">
                                      <p:stCondLst>
                                        <p:cond delay="200"/>
                                      </p:stCondLst>
                                      <p:childTnLst>
                                        <p:animMotion origin="layout" path="M 0 4.44444E-6 L 0.21389 -0.00926 " pathEditMode="relative" rAng="0" ptsTypes="AA">
                                          <p:cBhvr>
                                            <p:cTn id="32" dur="1000" fill="hold"/>
                                            <p:tgtEl>
                                              <p:spTgt spid="24"/>
                                            </p:tgtEl>
                                            <p:attrNameLst>
                                              <p:attrName>ppt_x</p:attrName>
                                              <p:attrName>ppt_y</p:attrName>
                                            </p:attrNameLst>
                                          </p:cBhvr>
                                          <p:rCtr x="10694" y="-463"/>
                                        </p:animMotion>
                                      </p:childTnLst>
                                    </p:cTn>
                                  </p:par>
                                  <p:par>
                                    <p:cTn id="33" presetID="10" presetClass="exit" presetSubtype="0" fill="hold" grpId="2" nodeType="withEffect">
                                      <p:stCondLst>
                                        <p:cond delay="0"/>
                                      </p:stCondLst>
                                      <p:childTnLst>
                                        <p:animEffect transition="out" filter="fade">
                                          <p:cBhvr>
                                            <p:cTn id="34" dur="250"/>
                                            <p:tgtEl>
                                              <p:spTgt spid="23"/>
                                            </p:tgtEl>
                                          </p:cBhvr>
                                        </p:animEffect>
                                        <p:set>
                                          <p:cBhvr>
                                            <p:cTn id="35" dur="1" fill="hold">
                                              <p:stCondLst>
                                                <p:cond delay="249"/>
                                              </p:stCondLst>
                                            </p:cTn>
                                            <p:tgtEl>
                                              <p:spTgt spid="2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par>
                                    <p:cTn id="39" presetID="49" presetClass="entr" presetSubtype="0" decel="100000" fill="hold" grpId="0" nodeType="withEffect">
                                      <p:stCondLst>
                                        <p:cond delay="0"/>
                                      </p:stCondLst>
                                      <p:iterate type="lt">
                                        <p:tmPct val="0"/>
                                      </p:iterate>
                                      <p:childTnLst>
                                        <p:set>
                                          <p:cBhvr>
                                            <p:cTn id="40" dur="1" fill="hold">
                                              <p:stCondLst>
                                                <p:cond delay="0"/>
                                              </p:stCondLst>
                                            </p:cTn>
                                            <p:tgtEl>
                                              <p:spTgt spid="27"/>
                                            </p:tgtEl>
                                            <p:attrNameLst>
                                              <p:attrName>style.visibility</p:attrName>
                                            </p:attrNameLst>
                                          </p:cBhvr>
                                          <p:to>
                                            <p:strVal val="visible"/>
                                          </p:to>
                                        </p:set>
                                        <p:anim calcmode="lin" valueType="num">
                                          <p:cBhvr>
                                            <p:cTn id="41" dur="2000" fill="hold"/>
                                            <p:tgtEl>
                                              <p:spTgt spid="27"/>
                                            </p:tgtEl>
                                            <p:attrNameLst>
                                              <p:attrName>ppt_w</p:attrName>
                                            </p:attrNameLst>
                                          </p:cBhvr>
                                          <p:tavLst>
                                            <p:tav tm="0">
                                              <p:val>
                                                <p:fltVal val="0"/>
                                              </p:val>
                                            </p:tav>
                                            <p:tav tm="100000">
                                              <p:val>
                                                <p:strVal val="#ppt_w"/>
                                              </p:val>
                                            </p:tav>
                                          </p:tavLst>
                                        </p:anim>
                                        <p:anim calcmode="lin" valueType="num">
                                          <p:cBhvr>
                                            <p:cTn id="42" dur="2000" fill="hold"/>
                                            <p:tgtEl>
                                              <p:spTgt spid="27"/>
                                            </p:tgtEl>
                                            <p:attrNameLst>
                                              <p:attrName>ppt_h</p:attrName>
                                            </p:attrNameLst>
                                          </p:cBhvr>
                                          <p:tavLst>
                                            <p:tav tm="0">
                                              <p:val>
                                                <p:fltVal val="0"/>
                                              </p:val>
                                            </p:tav>
                                            <p:tav tm="100000">
                                              <p:val>
                                                <p:strVal val="#ppt_h"/>
                                              </p:val>
                                            </p:tav>
                                          </p:tavLst>
                                        </p:anim>
                                        <p:anim calcmode="lin" valueType="num">
                                          <p:cBhvr>
                                            <p:cTn id="43" dur="2000" fill="hold"/>
                                            <p:tgtEl>
                                              <p:spTgt spid="27"/>
                                            </p:tgtEl>
                                            <p:attrNameLst>
                                              <p:attrName>style.rotation</p:attrName>
                                            </p:attrNameLst>
                                          </p:cBhvr>
                                          <p:tavLst>
                                            <p:tav tm="0">
                                              <p:val>
                                                <p:fltVal val="360"/>
                                              </p:val>
                                            </p:tav>
                                            <p:tav tm="100000">
                                              <p:val>
                                                <p:fltVal val="0"/>
                                              </p:val>
                                            </p:tav>
                                          </p:tavLst>
                                        </p:anim>
                                        <p:animEffect transition="in" filter="fade">
                                          <p:cBhvr>
                                            <p:cTn id="44" dur="2000"/>
                                            <p:tgtEl>
                                              <p:spTgt spid="27"/>
                                            </p:tgtEl>
                                          </p:cBhvr>
                                        </p:animEffect>
                                      </p:childTnLst>
                                    </p:cTn>
                                  </p:par>
                                  <p:par>
                                    <p:cTn id="45" presetID="0" presetClass="path" presetSubtype="0" accel="50000" decel="50000" fill="hold" grpId="1" nodeType="withEffect">
                                      <p:stCondLst>
                                        <p:cond delay="0"/>
                                      </p:stCondLst>
                                      <p:iterate type="lt">
                                        <p:tmPct val="0"/>
                                      </p:iterate>
                                      <p:childTnLst>
                                        <p:animMotion origin="layout" path="M -8.33333E-7 -3.7037E-6 L -0.49167 -3.7037E-6 " pathEditMode="relative" rAng="0" ptsTypes="AA">
                                          <p:cBhvr>
                                            <p:cTn id="46" dur="2000" spd="-100000" fill="hold"/>
                                            <p:tgtEl>
                                              <p:spTgt spid="27"/>
                                            </p:tgtEl>
                                            <p:attrNameLst>
                                              <p:attrName>ppt_x</p:attrName>
                                              <p:attrName>ppt_y</p:attrName>
                                            </p:attrNameLst>
                                          </p:cBhvr>
                                          <p:rCtr x="-24583" y="0"/>
                                        </p:animMotion>
                                      </p:childTnLst>
                                    </p:cTn>
                                  </p:par>
                                  <p:par>
                                    <p:cTn id="47" presetID="26" presetClass="emph" presetSubtype="0" fill="hold" grpId="2" nodeType="withEffect">
                                      <p:stCondLst>
                                        <p:cond delay="0"/>
                                      </p:stCondLst>
                                      <p:iterate type="lt">
                                        <p:tmPct val="0"/>
                                      </p:iterate>
                                      <p:childTnLst>
                                        <p:animEffect transition="out" filter="fade">
                                          <p:cBhvr>
                                            <p:cTn id="48" dur="500" tmFilter="0, 0; .2, .5; .8, .5; 1, 0"/>
                                            <p:tgtEl>
                                              <p:spTgt spid="27"/>
                                            </p:tgtEl>
                                          </p:cBhvr>
                                        </p:animEffect>
                                        <p:animScale>
                                          <p:cBhvr>
                                            <p:cTn id="49" dur="250" autoRev="1" fill="hold"/>
                                            <p:tgtEl>
                                              <p:spTgt spid="27"/>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2" nodeType="clickEffect">
                                      <p:stCondLst>
                                        <p:cond delay="0"/>
                                      </p:stCondLst>
                                      <p:iterate type="lt">
                                        <p:tmPct val="0"/>
                                      </p:iterate>
                                      <p:childTnLst>
                                        <p:set>
                                          <p:cBhvr>
                                            <p:cTn id="53" dur="1" fill="hold">
                                              <p:stCondLst>
                                                <p:cond delay="0"/>
                                              </p:stCondLst>
                                            </p:cTn>
                                            <p:tgtEl>
                                              <p:spTgt spid="28"/>
                                            </p:tgtEl>
                                            <p:attrNameLst>
                                              <p:attrName>style.visibility</p:attrName>
                                            </p:attrNameLst>
                                          </p:cBhvr>
                                          <p:to>
                                            <p:strVal val="visible"/>
                                          </p:to>
                                        </p:set>
                                        <p:animEffect transition="in" filter="wipe(up)">
                                          <p:cBhvr>
                                            <p:cTn id="54" dur="500"/>
                                            <p:tgtEl>
                                              <p:spTgt spid="28"/>
                                            </p:tgtEl>
                                          </p:cBhvr>
                                        </p:animEffect>
                                      </p:childTnLst>
                                    </p:cTn>
                                  </p:par>
                                  <p:par>
                                    <p:cTn id="55" presetID="1" presetClass="entr" presetSubtype="0" fill="hold" grpId="0" nodeType="withEffect">
                                      <p:stCondLst>
                                        <p:cond delay="0"/>
                                      </p:stCondLst>
                                      <p:iterate type="lt">
                                        <p:tmAbs val="0"/>
                                      </p:iterate>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250"/>
                                      </p:stCondLst>
                                      <p:iterate type="lt">
                                        <p:tmAbs val="0"/>
                                      </p:iterate>
                                      <p:childTnLst>
                                        <p:set>
                                          <p:cBhvr>
                                            <p:cTn id="58" dur="1" fill="hold">
                                              <p:stCondLst>
                                                <p:cond delay="0"/>
                                              </p:stCondLst>
                                            </p:cTn>
                                            <p:tgtEl>
                                              <p:spTgt spid="28"/>
                                            </p:tgtEl>
                                            <p:attrNameLst>
                                              <p:attrName>style.visibility</p:attrName>
                                            </p:attrNameLst>
                                          </p:cBhvr>
                                          <p:to>
                                            <p:strVal val="visible"/>
                                          </p:to>
                                        </p:set>
                                      </p:childTnLst>
                                    </p:cTn>
                                  </p:par>
                                  <p:par>
                                    <p:cTn id="59" presetID="22" presetClass="exit" presetSubtype="8" fill="hold" grpId="3" nodeType="withEffect">
                                      <p:stCondLst>
                                        <p:cond delay="250"/>
                                      </p:stCondLst>
                                      <p:iterate type="lt">
                                        <p:tmPct val="0"/>
                                      </p:iterate>
                                      <p:childTnLst>
                                        <p:animEffect transition="out" filter="wipe(left)">
                                          <p:cBhvr>
                                            <p:cTn id="60" dur="250"/>
                                            <p:tgtEl>
                                              <p:spTgt spid="27"/>
                                            </p:tgtEl>
                                          </p:cBhvr>
                                        </p:animEffect>
                                        <p:set>
                                          <p:cBhvr>
                                            <p:cTn id="61" dur="1" fill="hold">
                                              <p:stCondLst>
                                                <p:cond delay="249"/>
                                              </p:stCondLst>
                                            </p:cTn>
                                            <p:tgtEl>
                                              <p:spTgt spid="27"/>
                                            </p:tgtEl>
                                            <p:attrNameLst>
                                              <p:attrName>style.visibility</p:attrName>
                                            </p:attrNameLst>
                                          </p:cBhvr>
                                          <p:to>
                                            <p:strVal val="hidden"/>
                                          </p:to>
                                        </p:set>
                                      </p:childTnLst>
                                    </p:cTn>
                                  </p:par>
                                  <p:par>
                                    <p:cTn id="62" presetID="34" presetClass="emph" presetSubtype="0" fill="hold" grpId="3" nodeType="withEffect">
                                      <p:stCondLst>
                                        <p:cond delay="250"/>
                                      </p:stCondLst>
                                      <p:iterate type="lt">
                                        <p:tmPct val="10000"/>
                                      </p:iterate>
                                      <p:childTnLst>
                                        <p:animMotion origin="layout" path="M 1.66667E-6 -2.59259E-6 L -0.00052 0.09699 " pathEditMode="relative" rAng="0" ptsTypes="AA">
                                          <p:cBhvr>
                                            <p:cTn id="63" dur="250" accel="50000" decel="50000" autoRev="1" fill="hold">
                                              <p:stCondLst>
                                                <p:cond delay="0"/>
                                              </p:stCondLst>
                                            </p:cTn>
                                            <p:tgtEl>
                                              <p:spTgt spid="28"/>
                                            </p:tgtEl>
                                            <p:attrNameLst>
                                              <p:attrName>ppt_x</p:attrName>
                                              <p:attrName>ppt_y</p:attrName>
                                            </p:attrNameLst>
                                          </p:cBhvr>
                                          <p:rCtr x="-35" y="4838"/>
                                        </p:animMotion>
                                        <p:animRot by="1500000">
                                          <p:cBhvr>
                                            <p:cTn id="64" dur="125" fill="hold">
                                              <p:stCondLst>
                                                <p:cond delay="0"/>
                                              </p:stCondLst>
                                            </p:cTn>
                                            <p:tgtEl>
                                              <p:spTgt spid="28"/>
                                            </p:tgtEl>
                                            <p:attrNameLst>
                                              <p:attrName>r</p:attrName>
                                            </p:attrNameLst>
                                          </p:cBhvr>
                                        </p:animRot>
                                        <p:animRot by="-1500000">
                                          <p:cBhvr>
                                            <p:cTn id="65" dur="125" fill="hold">
                                              <p:stCondLst>
                                                <p:cond delay="125"/>
                                              </p:stCondLst>
                                            </p:cTn>
                                            <p:tgtEl>
                                              <p:spTgt spid="28"/>
                                            </p:tgtEl>
                                            <p:attrNameLst>
                                              <p:attrName>r</p:attrName>
                                            </p:attrNameLst>
                                          </p:cBhvr>
                                        </p:animRot>
                                        <p:animRot by="-1500000">
                                          <p:cBhvr>
                                            <p:cTn id="66" dur="125" fill="hold">
                                              <p:stCondLst>
                                                <p:cond delay="250"/>
                                              </p:stCondLst>
                                            </p:cTn>
                                            <p:tgtEl>
                                              <p:spTgt spid="28"/>
                                            </p:tgtEl>
                                            <p:attrNameLst>
                                              <p:attrName>r</p:attrName>
                                            </p:attrNameLst>
                                          </p:cBhvr>
                                        </p:animRot>
                                        <p:animRot by="1500000">
                                          <p:cBhvr>
                                            <p:cTn id="67" dur="125" fill="hold">
                                              <p:stCondLst>
                                                <p:cond delay="375"/>
                                              </p:stCondLst>
                                            </p:cTn>
                                            <p:tgtEl>
                                              <p:spTgt spid="28"/>
                                            </p:tgtEl>
                                            <p:attrNameLst>
                                              <p:attrName>r</p:attrName>
                                            </p:attrNameLst>
                                          </p:cBhvr>
                                        </p:animRot>
                                      </p:childTnLst>
                                    </p:cTn>
                                  </p:par>
                                  <p:par>
                                    <p:cTn id="68" presetID="3" presetClass="emph" presetSubtype="10" fill="remove" grpId="1" nodeType="withEffect">
                                      <p:stCondLst>
                                        <p:cond delay="0"/>
                                      </p:stCondLst>
                                      <p:iterate type="lt">
                                        <p:tmPct val="0"/>
                                      </p:iterate>
                                      <p:childTnLst>
                                        <p:animClr clrSpc="hsl" dir="ccw">
                                          <p:cBhvr override="childStyle">
                                            <p:cTn id="69" dur="1000" fill="hold"/>
                                            <p:tgtEl>
                                              <p:spTgt spid="28"/>
                                            </p:tgtEl>
                                            <p:attrNameLst>
                                              <p:attrName>style.color</p:attrName>
                                            </p:attrNameLst>
                                          </p:cBhvr>
                                          <p:to>
                                            <a:srgbClr val="FA3824"/>
                                          </p:to>
                                        </p:animClr>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iterate type="lt">
                                        <p:tmAbs val="0"/>
                                      </p:iterate>
                                      <p:childTnLst>
                                        <p:set>
                                          <p:cBhvr>
                                            <p:cTn id="73" dur="1" fill="hold">
                                              <p:stCondLst>
                                                <p:cond delay="0"/>
                                              </p:stCondLst>
                                            </p:cTn>
                                            <p:tgtEl>
                                              <p:spTgt spid="29"/>
                                            </p:tgtEl>
                                            <p:attrNameLst>
                                              <p:attrName>style.visibility</p:attrName>
                                            </p:attrNameLst>
                                          </p:cBhvr>
                                          <p:to>
                                            <p:strVal val="visible"/>
                                          </p:to>
                                        </p:set>
                                      </p:childTnLst>
                                    </p:cTn>
                                  </p:par>
                                  <p:par>
                                    <p:cTn id="74" presetID="34" presetClass="emph" presetSubtype="0" fill="hold" grpId="1" nodeType="withEffect">
                                      <p:stCondLst>
                                        <p:cond delay="0"/>
                                      </p:stCondLst>
                                      <p:iterate type="lt">
                                        <p:tmPct val="10000"/>
                                      </p:iterate>
                                      <p:childTnLst>
                                        <p:animMotion origin="layout" path="M 4.72222E-6 0 L 0.09166 0 " pathEditMode="relative" rAng="0" ptsTypes="AA">
                                          <p:cBhvr>
                                            <p:cTn id="75" dur="250" accel="50000" decel="50000" autoRev="1" fill="hold">
                                              <p:stCondLst>
                                                <p:cond delay="0"/>
                                              </p:stCondLst>
                                            </p:cTn>
                                            <p:tgtEl>
                                              <p:spTgt spid="29"/>
                                            </p:tgtEl>
                                            <p:attrNameLst>
                                              <p:attrName>ppt_x</p:attrName>
                                              <p:attrName>ppt_y</p:attrName>
                                            </p:attrNameLst>
                                          </p:cBhvr>
                                          <p:rCtr x="4583" y="0"/>
                                        </p:animMotion>
                                        <p:animRot by="1500000">
                                          <p:cBhvr>
                                            <p:cTn id="76" dur="125" fill="hold">
                                              <p:stCondLst>
                                                <p:cond delay="0"/>
                                              </p:stCondLst>
                                            </p:cTn>
                                            <p:tgtEl>
                                              <p:spTgt spid="29"/>
                                            </p:tgtEl>
                                            <p:attrNameLst>
                                              <p:attrName>r</p:attrName>
                                            </p:attrNameLst>
                                          </p:cBhvr>
                                        </p:animRot>
                                        <p:animRot by="-1500000">
                                          <p:cBhvr>
                                            <p:cTn id="77" dur="125" fill="hold">
                                              <p:stCondLst>
                                                <p:cond delay="125"/>
                                              </p:stCondLst>
                                            </p:cTn>
                                            <p:tgtEl>
                                              <p:spTgt spid="29"/>
                                            </p:tgtEl>
                                            <p:attrNameLst>
                                              <p:attrName>r</p:attrName>
                                            </p:attrNameLst>
                                          </p:cBhvr>
                                        </p:animRot>
                                        <p:animRot by="-1500000">
                                          <p:cBhvr>
                                            <p:cTn id="78" dur="125" fill="hold">
                                              <p:stCondLst>
                                                <p:cond delay="250"/>
                                              </p:stCondLst>
                                            </p:cTn>
                                            <p:tgtEl>
                                              <p:spTgt spid="29"/>
                                            </p:tgtEl>
                                            <p:attrNameLst>
                                              <p:attrName>r</p:attrName>
                                            </p:attrNameLst>
                                          </p:cBhvr>
                                        </p:animRot>
                                        <p:animRot by="1500000">
                                          <p:cBhvr>
                                            <p:cTn id="79" dur="125" fill="hold">
                                              <p:stCondLst>
                                                <p:cond delay="375"/>
                                              </p:stCondLst>
                                            </p:cTn>
                                            <p:tgtEl>
                                              <p:spTgt spid="29"/>
                                            </p:tgtEl>
                                            <p:attrNameLst>
                                              <p:attrName>r</p:attrName>
                                            </p:attrNameLst>
                                          </p:cBhvr>
                                        </p:animRot>
                                      </p:childTnLst>
                                    </p:cTn>
                                  </p:par>
                                  <p:par>
                                    <p:cTn id="80" presetID="1"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childTnLst>
                                    </p:cTn>
                                  </p:par>
                                  <p:par>
                                    <p:cTn id="82" presetID="22" presetClass="exit" presetSubtype="8" fill="hold" grpId="4" nodeType="withEffect">
                                      <p:stCondLst>
                                        <p:cond delay="0"/>
                                      </p:stCondLst>
                                      <p:iterate type="lt">
                                        <p:tmPct val="0"/>
                                      </p:iterate>
                                      <p:childTnLst>
                                        <p:animEffect transition="out" filter="wipe(left)">
                                          <p:cBhvr>
                                            <p:cTn id="83" dur="100"/>
                                            <p:tgtEl>
                                              <p:spTgt spid="28"/>
                                            </p:tgtEl>
                                          </p:cBhvr>
                                        </p:animEffect>
                                        <p:set>
                                          <p:cBhvr>
                                            <p:cTn id="84" dur="1" fill="hold">
                                              <p:stCondLst>
                                                <p:cond delay="99"/>
                                              </p:stCondLst>
                                            </p:cTn>
                                            <p:tgtEl>
                                              <p:spTgt spid="2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5" presetClass="entr" presetSubtype="0" fill="hold" grpId="0" nodeType="clickEffect">
                                      <p:stCondLst>
                                        <p:cond delay="0"/>
                                      </p:stCondLst>
                                      <p:iterate type="lt">
                                        <p:tmPct val="0"/>
                                      </p:iterate>
                                      <p:childTnLst>
                                        <p:set>
                                          <p:cBhvr>
                                            <p:cTn id="88" dur="1" fill="hold">
                                              <p:stCondLst>
                                                <p:cond delay="0"/>
                                              </p:stCondLst>
                                            </p:cTn>
                                            <p:tgtEl>
                                              <p:spTgt spid="34"/>
                                            </p:tgtEl>
                                            <p:attrNameLst>
                                              <p:attrName>style.visibility</p:attrName>
                                            </p:attrNameLst>
                                          </p:cBhvr>
                                          <p:to>
                                            <p:strVal val="visible"/>
                                          </p:to>
                                        </p:set>
                                        <p:animEffect transition="in" filter="fade">
                                          <p:cBhvr>
                                            <p:cTn id="89" dur="2000"/>
                                            <p:tgtEl>
                                              <p:spTgt spid="34"/>
                                            </p:tgtEl>
                                          </p:cBhvr>
                                        </p:animEffect>
                                        <p:anim calcmode="lin" valueType="num">
                                          <p:cBhvr>
                                            <p:cTn id="90" dur="2000" fill="hold"/>
                                            <p:tgtEl>
                                              <p:spTgt spid="34"/>
                                            </p:tgtEl>
                                            <p:attrNameLst>
                                              <p:attrName>ppt_w</p:attrName>
                                            </p:attrNameLst>
                                          </p:cBhvr>
                                          <p:tavLst>
                                            <p:tav tm="0" fmla="#ppt_w*sin(2.5*pi*$)">
                                              <p:val>
                                                <p:fltVal val="0"/>
                                              </p:val>
                                            </p:tav>
                                            <p:tav tm="100000">
                                              <p:val>
                                                <p:fltVal val="1"/>
                                              </p:val>
                                            </p:tav>
                                          </p:tavLst>
                                        </p:anim>
                                        <p:anim calcmode="lin" valueType="num">
                                          <p:cBhvr>
                                            <p:cTn id="91" dur="2000" fill="hold"/>
                                            <p:tgtEl>
                                              <p:spTgt spid="34"/>
                                            </p:tgtEl>
                                            <p:attrNameLst>
                                              <p:attrName>ppt_h</p:attrName>
                                            </p:attrNameLst>
                                          </p:cBhvr>
                                          <p:tavLst>
                                            <p:tav tm="0">
                                              <p:val>
                                                <p:strVal val="#ppt_h"/>
                                              </p:val>
                                            </p:tav>
                                            <p:tav tm="100000">
                                              <p:val>
                                                <p:strVal val="#ppt_h"/>
                                              </p:val>
                                            </p:tav>
                                          </p:tavLst>
                                        </p:anim>
                                      </p:childTnLst>
                                    </p:cTn>
                                  </p:par>
                                  <p:par>
                                    <p:cTn id="92" presetID="0" presetClass="path" presetSubtype="0" accel="50000" decel="50000" fill="hold" grpId="1" nodeType="withEffect">
                                      <p:stCondLst>
                                        <p:cond delay="0"/>
                                      </p:stCondLst>
                                      <p:iterate type="lt">
                                        <p:tmPct val="0"/>
                                      </p:iterate>
                                      <p:childTnLst>
                                        <p:animMotion origin="layout" path="M 3.05556E-6 -4.07407E-6 L -0.7375 -4.07407E-6 " pathEditMode="relative" rAng="0" ptsTypes="AA">
                                          <p:cBhvr>
                                            <p:cTn id="93" dur="2000" spd="-100000" fill="hold"/>
                                            <p:tgtEl>
                                              <p:spTgt spid="34"/>
                                            </p:tgtEl>
                                            <p:attrNameLst>
                                              <p:attrName>ppt_x</p:attrName>
                                              <p:attrName>ppt_y</p:attrName>
                                            </p:attrNameLst>
                                          </p:cBhvr>
                                          <p:rCtr x="-36875" y="0"/>
                                        </p:animMotion>
                                      </p:childTnLst>
                                    </p:cTn>
                                  </p:par>
                                  <p:par>
                                    <p:cTn id="94" presetID="1" presetClass="entr" presetSubtype="0"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par>
                                    <p:cTn id="96" presetID="1" presetClass="entr" presetSubtype="0" fill="hold" grpId="0" nodeType="withEffect">
                                      <p:stCondLst>
                                        <p:cond delay="250"/>
                                      </p:stCondLst>
                                      <p:childTnLst>
                                        <p:set>
                                          <p:cBhvr>
                                            <p:cTn id="97" dur="1" fill="hold">
                                              <p:stCondLst>
                                                <p:cond delay="0"/>
                                              </p:stCondLst>
                                            </p:cTn>
                                            <p:tgtEl>
                                              <p:spTgt spid="33"/>
                                            </p:tgtEl>
                                            <p:attrNameLst>
                                              <p:attrName>style.visibility</p:attrName>
                                            </p:attrNameLst>
                                          </p:cBhvr>
                                          <p:to>
                                            <p:strVal val="visible"/>
                                          </p:to>
                                        </p:set>
                                      </p:childTnLst>
                                    </p:cTn>
                                  </p:par>
                                  <p:par>
                                    <p:cTn id="98" presetID="8" presetClass="emph" presetSubtype="0" fill="hold" grpId="2" nodeType="withEffect" p14:presetBounceEnd="11000">
                                      <p:stCondLst>
                                        <p:cond delay="250"/>
                                      </p:stCondLst>
                                      <p:childTnLst>
                                        <p:animRot by="64800000" p14:bounceEnd="11000">
                                          <p:cBhvr>
                                            <p:cTn id="99" dur="2000" fill="hold"/>
                                            <p:tgtEl>
                                              <p:spTgt spid="33"/>
                                            </p:tgtEl>
                                            <p:attrNameLst>
                                              <p:attrName>r</p:attrName>
                                            </p:attrNameLst>
                                          </p:cBhvr>
                                        </p:animRot>
                                      </p:childTnLst>
                                    </p:cTn>
                                  </p:par>
                                  <p:par>
                                    <p:cTn id="100" presetID="0" presetClass="path" presetSubtype="0" accel="50000" decel="50000" fill="hold" grpId="1" nodeType="withEffect">
                                      <p:stCondLst>
                                        <p:cond delay="250"/>
                                      </p:stCondLst>
                                      <p:childTnLst>
                                        <p:animMotion origin="layout" path="M 1.11111E-6 -4.07407E-6 L -0.66667 -4.07407E-6 " pathEditMode="relative" rAng="0" ptsTypes="AA">
                                          <p:cBhvr>
                                            <p:cTn id="101" dur="2000" spd="-100000" fill="hold"/>
                                            <p:tgtEl>
                                              <p:spTgt spid="33"/>
                                            </p:tgtEl>
                                            <p:attrNameLst>
                                              <p:attrName>ppt_x</p:attrName>
                                              <p:attrName>ppt_y</p:attrName>
                                            </p:attrNameLst>
                                          </p:cBhvr>
                                          <p:rCtr x="-33333" y="0"/>
                                        </p:animMotion>
                                      </p:childTnLst>
                                    </p:cTn>
                                  </p:par>
                                  <p:par>
                                    <p:cTn id="102" presetID="26" presetClass="entr" presetSubtype="0" fill="hold" grpId="0" nodeType="withEffect">
                                      <p:stCondLst>
                                        <p:cond delay="500"/>
                                      </p:stCondLst>
                                      <p:childTnLst>
                                        <p:set>
                                          <p:cBhvr>
                                            <p:cTn id="103" dur="1" fill="hold">
                                              <p:stCondLst>
                                                <p:cond delay="0"/>
                                              </p:stCondLst>
                                            </p:cTn>
                                            <p:tgtEl>
                                              <p:spTgt spid="32"/>
                                            </p:tgtEl>
                                            <p:attrNameLst>
                                              <p:attrName>style.visibility</p:attrName>
                                            </p:attrNameLst>
                                          </p:cBhvr>
                                          <p:to>
                                            <p:strVal val="visible"/>
                                          </p:to>
                                        </p:set>
                                        <p:animEffect transition="in" filter="wipe(down)">
                                          <p:cBhvr>
                                            <p:cTn id="104" dur="580">
                                              <p:stCondLst>
                                                <p:cond delay="0"/>
                                              </p:stCondLst>
                                            </p:cTn>
                                            <p:tgtEl>
                                              <p:spTgt spid="32"/>
                                            </p:tgtEl>
                                          </p:cBhvr>
                                        </p:animEffect>
                                        <p:anim calcmode="lin" valueType="num">
                                          <p:cBhvr>
                                            <p:cTn id="105"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10" dur="26">
                                              <p:stCondLst>
                                                <p:cond delay="650"/>
                                              </p:stCondLst>
                                            </p:cTn>
                                            <p:tgtEl>
                                              <p:spTgt spid="32"/>
                                            </p:tgtEl>
                                          </p:cBhvr>
                                          <p:to x="100000" y="60000"/>
                                        </p:animScale>
                                        <p:animScale>
                                          <p:cBhvr>
                                            <p:cTn id="111" dur="166" decel="50000">
                                              <p:stCondLst>
                                                <p:cond delay="676"/>
                                              </p:stCondLst>
                                            </p:cTn>
                                            <p:tgtEl>
                                              <p:spTgt spid="32"/>
                                            </p:tgtEl>
                                          </p:cBhvr>
                                          <p:to x="100000" y="100000"/>
                                        </p:animScale>
                                        <p:animScale>
                                          <p:cBhvr>
                                            <p:cTn id="112" dur="26">
                                              <p:stCondLst>
                                                <p:cond delay="1312"/>
                                              </p:stCondLst>
                                            </p:cTn>
                                            <p:tgtEl>
                                              <p:spTgt spid="32"/>
                                            </p:tgtEl>
                                          </p:cBhvr>
                                          <p:to x="100000" y="80000"/>
                                        </p:animScale>
                                        <p:animScale>
                                          <p:cBhvr>
                                            <p:cTn id="113" dur="166" decel="50000">
                                              <p:stCondLst>
                                                <p:cond delay="1338"/>
                                              </p:stCondLst>
                                            </p:cTn>
                                            <p:tgtEl>
                                              <p:spTgt spid="32"/>
                                            </p:tgtEl>
                                          </p:cBhvr>
                                          <p:to x="100000" y="100000"/>
                                        </p:animScale>
                                        <p:animScale>
                                          <p:cBhvr>
                                            <p:cTn id="114" dur="26">
                                              <p:stCondLst>
                                                <p:cond delay="1642"/>
                                              </p:stCondLst>
                                            </p:cTn>
                                            <p:tgtEl>
                                              <p:spTgt spid="32"/>
                                            </p:tgtEl>
                                          </p:cBhvr>
                                          <p:to x="100000" y="90000"/>
                                        </p:animScale>
                                        <p:animScale>
                                          <p:cBhvr>
                                            <p:cTn id="115" dur="166" decel="50000">
                                              <p:stCondLst>
                                                <p:cond delay="1668"/>
                                              </p:stCondLst>
                                            </p:cTn>
                                            <p:tgtEl>
                                              <p:spTgt spid="32"/>
                                            </p:tgtEl>
                                          </p:cBhvr>
                                          <p:to x="100000" y="100000"/>
                                        </p:animScale>
                                        <p:animScale>
                                          <p:cBhvr>
                                            <p:cTn id="116" dur="26">
                                              <p:stCondLst>
                                                <p:cond delay="1808"/>
                                              </p:stCondLst>
                                            </p:cTn>
                                            <p:tgtEl>
                                              <p:spTgt spid="32"/>
                                            </p:tgtEl>
                                          </p:cBhvr>
                                          <p:to x="100000" y="95000"/>
                                        </p:animScale>
                                        <p:animScale>
                                          <p:cBhvr>
                                            <p:cTn id="117" dur="166" decel="50000">
                                              <p:stCondLst>
                                                <p:cond delay="1834"/>
                                              </p:stCondLst>
                                            </p:cTn>
                                            <p:tgtEl>
                                              <p:spTgt spid="32"/>
                                            </p:tgtEl>
                                          </p:cBhvr>
                                          <p:to x="100000" y="100000"/>
                                        </p:animScale>
                                      </p:childTnLst>
                                    </p:cTn>
                                  </p:par>
                                  <p:par>
                                    <p:cTn id="118" presetID="0" presetClass="path" presetSubtype="0" accel="50000" decel="50000" fill="hold" grpId="1" nodeType="withEffect">
                                      <p:stCondLst>
                                        <p:cond delay="500"/>
                                      </p:stCondLst>
                                      <p:childTnLst>
                                        <p:animMotion origin="layout" path="M -1.38889E-6 4.44444E-6 L -0.6 4.44444E-6 " pathEditMode="relative" rAng="0" ptsTypes="AA">
                                          <p:cBhvr>
                                            <p:cTn id="119" dur="2000" spd="-100000" fill="hold"/>
                                            <p:tgtEl>
                                              <p:spTgt spid="32"/>
                                            </p:tgtEl>
                                            <p:attrNameLst>
                                              <p:attrName>ppt_x</p:attrName>
                                              <p:attrName>ppt_y</p:attrName>
                                            </p:attrNameLst>
                                          </p:cBhvr>
                                          <p:rCtr x="-30000" y="0"/>
                                        </p:animMotion>
                                      </p:childTnLst>
                                    </p:cTn>
                                  </p:par>
                                  <p:par>
                                    <p:cTn id="120" presetID="22" presetClass="exit" presetSubtype="8" fill="hold" grpId="1" nodeType="withEffect">
                                      <p:stCondLst>
                                        <p:cond delay="1900"/>
                                      </p:stCondLst>
                                      <p:childTnLst>
                                        <p:animEffect transition="out" filter="wipe(left)">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par>
                                    <p:cTn id="123" presetID="49" presetClass="entr" presetSubtype="0" decel="100000" fill="hold" grpId="0" nodeType="withEffect">
                                      <p:stCondLst>
                                        <p:cond delay="750"/>
                                      </p:stCondLst>
                                      <p:iterate type="lt">
                                        <p:tmPct val="0"/>
                                      </p:iterate>
                                      <p:childTnLst>
                                        <p:set>
                                          <p:cBhvr>
                                            <p:cTn id="124" dur="1" fill="hold">
                                              <p:stCondLst>
                                                <p:cond delay="0"/>
                                              </p:stCondLst>
                                            </p:cTn>
                                            <p:tgtEl>
                                              <p:spTgt spid="31"/>
                                            </p:tgtEl>
                                            <p:attrNameLst>
                                              <p:attrName>style.visibility</p:attrName>
                                            </p:attrNameLst>
                                          </p:cBhvr>
                                          <p:to>
                                            <p:strVal val="visible"/>
                                          </p:to>
                                        </p:set>
                                        <p:anim calcmode="lin" valueType="num">
                                          <p:cBhvr>
                                            <p:cTn id="125" dur="2000" fill="hold"/>
                                            <p:tgtEl>
                                              <p:spTgt spid="31"/>
                                            </p:tgtEl>
                                            <p:attrNameLst>
                                              <p:attrName>ppt_w</p:attrName>
                                            </p:attrNameLst>
                                          </p:cBhvr>
                                          <p:tavLst>
                                            <p:tav tm="0">
                                              <p:val>
                                                <p:fltVal val="0"/>
                                              </p:val>
                                            </p:tav>
                                            <p:tav tm="100000">
                                              <p:val>
                                                <p:strVal val="#ppt_w"/>
                                              </p:val>
                                            </p:tav>
                                          </p:tavLst>
                                        </p:anim>
                                        <p:anim calcmode="lin" valueType="num">
                                          <p:cBhvr>
                                            <p:cTn id="126" dur="2000" fill="hold"/>
                                            <p:tgtEl>
                                              <p:spTgt spid="31"/>
                                            </p:tgtEl>
                                            <p:attrNameLst>
                                              <p:attrName>ppt_h</p:attrName>
                                            </p:attrNameLst>
                                          </p:cBhvr>
                                          <p:tavLst>
                                            <p:tav tm="0">
                                              <p:val>
                                                <p:fltVal val="0"/>
                                              </p:val>
                                            </p:tav>
                                            <p:tav tm="100000">
                                              <p:val>
                                                <p:strVal val="#ppt_h"/>
                                              </p:val>
                                            </p:tav>
                                          </p:tavLst>
                                        </p:anim>
                                        <p:anim calcmode="lin" valueType="num">
                                          <p:cBhvr>
                                            <p:cTn id="127" dur="2000" fill="hold"/>
                                            <p:tgtEl>
                                              <p:spTgt spid="31"/>
                                            </p:tgtEl>
                                            <p:attrNameLst>
                                              <p:attrName>style.rotation</p:attrName>
                                            </p:attrNameLst>
                                          </p:cBhvr>
                                          <p:tavLst>
                                            <p:tav tm="0">
                                              <p:val>
                                                <p:fltVal val="360"/>
                                              </p:val>
                                            </p:tav>
                                            <p:tav tm="100000">
                                              <p:val>
                                                <p:fltVal val="0"/>
                                              </p:val>
                                            </p:tav>
                                          </p:tavLst>
                                        </p:anim>
                                        <p:animEffect transition="in" filter="fade">
                                          <p:cBhvr>
                                            <p:cTn id="128" dur="2000"/>
                                            <p:tgtEl>
                                              <p:spTgt spid="31"/>
                                            </p:tgtEl>
                                          </p:cBhvr>
                                        </p:animEffect>
                                      </p:childTnLst>
                                    </p:cTn>
                                  </p:par>
                                  <p:par>
                                    <p:cTn id="129" presetID="0" presetClass="path" presetSubtype="0" accel="50000" decel="50000" fill="hold" grpId="1" nodeType="withEffect">
                                      <p:stCondLst>
                                        <p:cond delay="750"/>
                                      </p:stCondLst>
                                      <p:iterate type="lt">
                                        <p:tmPct val="0"/>
                                      </p:iterate>
                                      <p:childTnLst>
                                        <p:animMotion origin="layout" path="M 3.88889E-6 -4.07407E-6 L -0.49167 -4.07407E-6 " pathEditMode="relative" rAng="0" ptsTypes="AA">
                                          <p:cBhvr>
                                            <p:cTn id="130" dur="2000" spd="-100000" fill="hold"/>
                                            <p:tgtEl>
                                              <p:spTgt spid="31"/>
                                            </p:tgtEl>
                                            <p:attrNameLst>
                                              <p:attrName>ppt_x</p:attrName>
                                              <p:attrName>ppt_y</p:attrName>
                                            </p:attrNameLst>
                                          </p:cBhvr>
                                          <p:rCtr x="-24583" y="0"/>
                                        </p:animMotion>
                                      </p:childTnLst>
                                    </p:cTn>
                                  </p:par>
                                </p:childTnLst>
                              </p:cTn>
                            </p:par>
                            <p:par>
                              <p:cTn id="131" fill="hold">
                                <p:stCondLst>
                                  <p:cond delay="2750"/>
                                </p:stCondLst>
                                <p:childTnLst>
                                  <p:par>
                                    <p:cTn id="132" presetID="26" presetClass="emph" presetSubtype="0" fill="hold" grpId="2" nodeType="afterEffect">
                                      <p:stCondLst>
                                        <p:cond delay="0"/>
                                      </p:stCondLst>
                                      <p:iterate type="lt">
                                        <p:tmPct val="0"/>
                                      </p:iterate>
                                      <p:childTnLst>
                                        <p:animEffect transition="out" filter="fade">
                                          <p:cBhvr>
                                            <p:cTn id="133" dur="500" tmFilter="0, 0; .2, .5; .8, .5; 1, 0"/>
                                            <p:tgtEl>
                                              <p:spTgt spid="34"/>
                                            </p:tgtEl>
                                          </p:cBhvr>
                                        </p:animEffect>
                                        <p:animScale>
                                          <p:cBhvr>
                                            <p:cTn id="134" dur="250" autoRev="1" fill="hold"/>
                                            <p:tgtEl>
                                              <p:spTgt spid="34"/>
                                            </p:tgtEl>
                                          </p:cBhvr>
                                          <p:by x="105000" y="105000"/>
                                        </p:animScale>
                                      </p:childTnLst>
                                    </p:cTn>
                                  </p:par>
                                  <p:par>
                                    <p:cTn id="135" presetID="26" presetClass="emph" presetSubtype="0" fill="hold" grpId="3" nodeType="withEffect">
                                      <p:stCondLst>
                                        <p:cond delay="0"/>
                                      </p:stCondLst>
                                      <p:childTnLst>
                                        <p:animEffect transition="out" filter="fade">
                                          <p:cBhvr>
                                            <p:cTn id="136" dur="500" tmFilter="0, 0; .2, .5; .8, .5; 1, 0"/>
                                            <p:tgtEl>
                                              <p:spTgt spid="33"/>
                                            </p:tgtEl>
                                          </p:cBhvr>
                                        </p:animEffect>
                                        <p:animScale>
                                          <p:cBhvr>
                                            <p:cTn id="137" dur="250" autoRev="1" fill="hold"/>
                                            <p:tgtEl>
                                              <p:spTgt spid="33"/>
                                            </p:tgtEl>
                                          </p:cBhvr>
                                          <p:by x="105000" y="105000"/>
                                        </p:animScale>
                                      </p:childTnLst>
                                    </p:cTn>
                                  </p:par>
                                  <p:par>
                                    <p:cTn id="138" presetID="26" presetClass="emph" presetSubtype="0" fill="hold" grpId="2" nodeType="withEffect">
                                      <p:stCondLst>
                                        <p:cond delay="0"/>
                                      </p:stCondLst>
                                      <p:childTnLst>
                                        <p:animEffect transition="out" filter="fade">
                                          <p:cBhvr>
                                            <p:cTn id="139" dur="500" tmFilter="0, 0; .2, .5; .8, .5; 1, 0"/>
                                            <p:tgtEl>
                                              <p:spTgt spid="32"/>
                                            </p:tgtEl>
                                          </p:cBhvr>
                                        </p:animEffect>
                                        <p:animScale>
                                          <p:cBhvr>
                                            <p:cTn id="140" dur="250" autoRev="1" fill="hold"/>
                                            <p:tgtEl>
                                              <p:spTgt spid="32"/>
                                            </p:tgtEl>
                                          </p:cBhvr>
                                          <p:by x="105000" y="105000"/>
                                        </p:animScale>
                                      </p:childTnLst>
                                    </p:cTn>
                                  </p:par>
                                  <p:par>
                                    <p:cTn id="141" presetID="26" presetClass="emph" presetSubtype="0" fill="hold" grpId="2" nodeType="withEffect">
                                      <p:stCondLst>
                                        <p:cond delay="0"/>
                                      </p:stCondLst>
                                      <p:iterate type="lt">
                                        <p:tmPct val="0"/>
                                      </p:iterate>
                                      <p:childTnLst>
                                        <p:animEffect transition="out" filter="fade">
                                          <p:cBhvr>
                                            <p:cTn id="142" dur="500" tmFilter="0, 0; .2, .5; .8, .5; 1, 0"/>
                                            <p:tgtEl>
                                              <p:spTgt spid="31"/>
                                            </p:tgtEl>
                                          </p:cBhvr>
                                        </p:animEffect>
                                        <p:animScale>
                                          <p:cBhvr>
                                            <p:cTn id="143" dur="250" autoRev="1" fill="hold"/>
                                            <p:tgtEl>
                                              <p:spTgt spid="31"/>
                                            </p:tgtEl>
                                          </p:cBhvr>
                                          <p:by x="105000" y="105000"/>
                                        </p:animScale>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iterate type="lt">
                                        <p:tmAbs val="0"/>
                                      </p:iterate>
                                      <p:childTnLst>
                                        <p:set>
                                          <p:cBhvr>
                                            <p:cTn id="147" dur="1" fill="hold">
                                              <p:stCondLst>
                                                <p:cond delay="0"/>
                                              </p:stCondLst>
                                            </p:cTn>
                                            <p:tgtEl>
                                              <p:spTgt spid="37"/>
                                            </p:tgtEl>
                                            <p:attrNameLst>
                                              <p:attrName>style.visibility</p:attrName>
                                            </p:attrNameLst>
                                          </p:cBhvr>
                                          <p:to>
                                            <p:strVal val="visible"/>
                                          </p:to>
                                        </p:set>
                                      </p:childTnLst>
                                    </p:cTn>
                                  </p:par>
                                  <p:par>
                                    <p:cTn id="148" presetID="34" presetClass="emph" presetSubtype="0" fill="hold" grpId="1" nodeType="withEffect">
                                      <p:stCondLst>
                                        <p:cond delay="0"/>
                                      </p:stCondLst>
                                      <p:iterate type="lt">
                                        <p:tmPct val="10000"/>
                                      </p:iterate>
                                      <p:childTnLst>
                                        <p:animMotion origin="layout" path="M 1.94444E-6 -3.7037E-7 L 0.09166 -3.7037E-7 " pathEditMode="relative" rAng="0" ptsTypes="AA">
                                          <p:cBhvr>
                                            <p:cTn id="149" dur="250" accel="50000" decel="50000" autoRev="1" fill="hold">
                                              <p:stCondLst>
                                                <p:cond delay="0"/>
                                              </p:stCondLst>
                                            </p:cTn>
                                            <p:tgtEl>
                                              <p:spTgt spid="37"/>
                                            </p:tgtEl>
                                            <p:attrNameLst>
                                              <p:attrName>ppt_x</p:attrName>
                                              <p:attrName>ppt_y</p:attrName>
                                            </p:attrNameLst>
                                          </p:cBhvr>
                                          <p:rCtr x="4583" y="0"/>
                                        </p:animMotion>
                                        <p:animRot by="1500000">
                                          <p:cBhvr>
                                            <p:cTn id="150" dur="125" fill="hold">
                                              <p:stCondLst>
                                                <p:cond delay="0"/>
                                              </p:stCondLst>
                                            </p:cTn>
                                            <p:tgtEl>
                                              <p:spTgt spid="37"/>
                                            </p:tgtEl>
                                            <p:attrNameLst>
                                              <p:attrName>r</p:attrName>
                                            </p:attrNameLst>
                                          </p:cBhvr>
                                        </p:animRot>
                                        <p:animRot by="-1500000">
                                          <p:cBhvr>
                                            <p:cTn id="151" dur="125" fill="hold">
                                              <p:stCondLst>
                                                <p:cond delay="125"/>
                                              </p:stCondLst>
                                            </p:cTn>
                                            <p:tgtEl>
                                              <p:spTgt spid="37"/>
                                            </p:tgtEl>
                                            <p:attrNameLst>
                                              <p:attrName>r</p:attrName>
                                            </p:attrNameLst>
                                          </p:cBhvr>
                                        </p:animRot>
                                        <p:animRot by="-1500000">
                                          <p:cBhvr>
                                            <p:cTn id="152" dur="125" fill="hold">
                                              <p:stCondLst>
                                                <p:cond delay="250"/>
                                              </p:stCondLst>
                                            </p:cTn>
                                            <p:tgtEl>
                                              <p:spTgt spid="37"/>
                                            </p:tgtEl>
                                            <p:attrNameLst>
                                              <p:attrName>r</p:attrName>
                                            </p:attrNameLst>
                                          </p:cBhvr>
                                        </p:animRot>
                                        <p:animRot by="1500000">
                                          <p:cBhvr>
                                            <p:cTn id="153" dur="125" fill="hold">
                                              <p:stCondLst>
                                                <p:cond delay="375"/>
                                              </p:stCondLst>
                                            </p:cTn>
                                            <p:tgtEl>
                                              <p:spTgt spid="37"/>
                                            </p:tgtEl>
                                            <p:attrNameLst>
                                              <p:attrName>r</p:attrName>
                                            </p:attrNameLst>
                                          </p:cBhvr>
                                        </p:animRot>
                                      </p:childTnLst>
                                    </p:cTn>
                                  </p:par>
                                  <p:par>
                                    <p:cTn id="154" presetID="1" presetClass="entr" presetSubtype="0" fill="hold" grpId="0" nodeType="withEffect">
                                      <p:stCondLst>
                                        <p:cond delay="0"/>
                                      </p:stCondLst>
                                      <p:childTnLst>
                                        <p:set>
                                          <p:cBhvr>
                                            <p:cTn id="155" dur="1" fill="hold">
                                              <p:stCondLst>
                                                <p:cond delay="0"/>
                                              </p:stCondLst>
                                            </p:cTn>
                                            <p:tgtEl>
                                              <p:spTgt spid="38"/>
                                            </p:tgtEl>
                                            <p:attrNameLst>
                                              <p:attrName>style.visibility</p:attrName>
                                            </p:attrNameLst>
                                          </p:cBhvr>
                                          <p:to>
                                            <p:strVal val="visible"/>
                                          </p:to>
                                        </p:set>
                                      </p:childTnLst>
                                    </p:cTn>
                                  </p:par>
                                  <p:par>
                                    <p:cTn id="156" presetID="22" presetClass="exit" presetSubtype="8" fill="hold" grpId="1" nodeType="withEffect">
                                      <p:stCondLst>
                                        <p:cond delay="0"/>
                                      </p:stCondLst>
                                      <p:childTnLst>
                                        <p:animEffect transition="out" filter="wipe(left)">
                                          <p:cBhvr>
                                            <p:cTn id="157" dur="200"/>
                                            <p:tgtEl>
                                              <p:spTgt spid="36"/>
                                            </p:tgtEl>
                                          </p:cBhvr>
                                        </p:animEffect>
                                        <p:set>
                                          <p:cBhvr>
                                            <p:cTn id="158" dur="1" fill="hold">
                                              <p:stCondLst>
                                                <p:cond delay="199"/>
                                              </p:stCondLst>
                                            </p:cTn>
                                            <p:tgtEl>
                                              <p:spTgt spid="36"/>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1" nodeType="clickEffect">
                                      <p:stCondLst>
                                        <p:cond delay="0"/>
                                      </p:stCondLst>
                                      <p:iterate type="lt">
                                        <p:tmPct val="0"/>
                                      </p:iterate>
                                      <p:childTnLst>
                                        <p:set>
                                          <p:cBhvr>
                                            <p:cTn id="162" dur="1" fill="hold">
                                              <p:stCondLst>
                                                <p:cond delay="0"/>
                                              </p:stCondLst>
                                            </p:cTn>
                                            <p:tgtEl>
                                              <p:spTgt spid="39"/>
                                            </p:tgtEl>
                                            <p:attrNameLst>
                                              <p:attrName>style.visibility</p:attrName>
                                            </p:attrNameLst>
                                          </p:cBhvr>
                                          <p:to>
                                            <p:strVal val="visible"/>
                                          </p:to>
                                        </p:set>
                                        <p:animEffect transition="in" filter="fade">
                                          <p:cBhvr>
                                            <p:cTn id="163" dur="500"/>
                                            <p:tgtEl>
                                              <p:spTgt spid="39"/>
                                            </p:tgtEl>
                                          </p:cBhvr>
                                        </p:animEffect>
                                      </p:childTnLst>
                                    </p:cTn>
                                  </p:par>
                                  <p:par>
                                    <p:cTn id="164" presetID="27" presetClass="emph" presetSubtype="0" fill="remove" grpId="2" nodeType="withEffect">
                                      <p:stCondLst>
                                        <p:cond delay="250"/>
                                      </p:stCondLst>
                                      <p:iterate type="lt">
                                        <p:tmPct val="0"/>
                                      </p:iterate>
                                      <p:childTnLst>
                                        <p:animClr clrSpc="rgb" dir="cw">
                                          <p:cBhvr override="childStyle">
                                            <p:cTn id="165" dur="250" autoRev="1" fill="remove"/>
                                            <p:tgtEl>
                                              <p:spTgt spid="39"/>
                                            </p:tgtEl>
                                            <p:attrNameLst>
                                              <p:attrName>style.color</p:attrName>
                                            </p:attrNameLst>
                                          </p:cBhvr>
                                          <p:to>
                                            <a:schemeClr val="bg1"/>
                                          </p:to>
                                        </p:animClr>
                                        <p:animClr clrSpc="rgb" dir="cw">
                                          <p:cBhvr>
                                            <p:cTn id="166" dur="250" autoRev="1" fill="remove"/>
                                            <p:tgtEl>
                                              <p:spTgt spid="39"/>
                                            </p:tgtEl>
                                            <p:attrNameLst>
                                              <p:attrName>fillcolor</p:attrName>
                                            </p:attrNameLst>
                                          </p:cBhvr>
                                          <p:to>
                                            <a:schemeClr val="bg1"/>
                                          </p:to>
                                        </p:animClr>
                                        <p:set>
                                          <p:cBhvr>
                                            <p:cTn id="167" dur="250" autoRev="1" fill="remove"/>
                                            <p:tgtEl>
                                              <p:spTgt spid="39"/>
                                            </p:tgtEl>
                                            <p:attrNameLst>
                                              <p:attrName>fill.type</p:attrName>
                                            </p:attrNameLst>
                                          </p:cBhvr>
                                          <p:to>
                                            <p:strVal val="solid"/>
                                          </p:to>
                                        </p:set>
                                        <p:set>
                                          <p:cBhvr>
                                            <p:cTn id="168" dur="250" autoRev="1" fill="remove"/>
                                            <p:tgtEl>
                                              <p:spTgt spid="39"/>
                                            </p:tgtEl>
                                            <p:attrNameLst>
                                              <p:attrName>fill.on</p:attrName>
                                            </p:attrNameLst>
                                          </p:cBhvr>
                                          <p:to>
                                            <p:strVal val="true"/>
                                          </p:to>
                                        </p:set>
                                      </p:childTnLst>
                                    </p:cTn>
                                  </p:par>
                                  <p:par>
                                    <p:cTn id="169" presetID="3" presetClass="emph" presetSubtype="10" fill="remove" grpId="0" nodeType="withEffect">
                                      <p:stCondLst>
                                        <p:cond delay="0"/>
                                      </p:stCondLst>
                                      <p:iterate type="lt">
                                        <p:tmPct val="0"/>
                                      </p:iterate>
                                      <p:childTnLst>
                                        <p:animClr clrSpc="hsl" dir="ccw">
                                          <p:cBhvr override="childStyle">
                                            <p:cTn id="170" dur="1000" fill="hold"/>
                                            <p:tgtEl>
                                              <p:spTgt spid="39"/>
                                            </p:tgtEl>
                                            <p:attrNameLst>
                                              <p:attrName>style.color</p:attrName>
                                            </p:attrNameLst>
                                          </p:cBhvr>
                                          <p:to>
                                            <a:srgbClr val="FA3824"/>
                                          </p:to>
                                        </p:animClr>
                                      </p:childTnLst>
                                    </p:cTn>
                                  </p:par>
                                  <p:par>
                                    <p:cTn id="171" presetID="10" presetClass="exit" presetSubtype="0" fill="hold" grpId="1" nodeType="withEffect">
                                      <p:stCondLst>
                                        <p:cond delay="250"/>
                                      </p:stCondLst>
                                      <p:childTnLst>
                                        <p:animEffect transition="out" filter="fade">
                                          <p:cBhvr>
                                            <p:cTn id="172" dur="250"/>
                                            <p:tgtEl>
                                              <p:spTgt spid="38"/>
                                            </p:tgtEl>
                                          </p:cBhvr>
                                        </p:animEffect>
                                        <p:set>
                                          <p:cBhvr>
                                            <p:cTn id="173" dur="1" fill="hold">
                                              <p:stCondLst>
                                                <p:cond delay="249"/>
                                              </p:stCondLst>
                                            </p:cTn>
                                            <p:tgtEl>
                                              <p:spTgt spid="38"/>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1" presetClass="exit" presetSubtype="0" fill="hold" grpId="1" nodeType="clickEffect">
                                      <p:stCondLst>
                                        <p:cond delay="0"/>
                                      </p:stCondLst>
                                      <p:iterate type="lt">
                                        <p:tmAbs val="0"/>
                                      </p:iterate>
                                      <p:childTnLst>
                                        <p:set>
                                          <p:cBhvr>
                                            <p:cTn id="177" dur="1" fill="hold">
                                              <p:stCondLst>
                                                <p:cond delay="0"/>
                                              </p:stCondLst>
                                            </p:cTn>
                                            <p:tgtEl>
                                              <p:spTgt spid="35"/>
                                            </p:tgtEl>
                                            <p:attrNameLst>
                                              <p:attrName>style.visibility</p:attrName>
                                            </p:attrNameLst>
                                          </p:cBhvr>
                                          <p:to>
                                            <p:strVal val="hidden"/>
                                          </p:to>
                                        </p:set>
                                      </p:childTnLst>
                                    </p:cTn>
                                  </p:par>
                                  <p:par>
                                    <p:cTn id="178" presetID="1" presetClass="exit" presetSubtype="0" fill="hold" grpId="2" nodeType="withEffect">
                                      <p:stCondLst>
                                        <p:cond delay="0"/>
                                      </p:stCondLst>
                                      <p:iterate type="lt">
                                        <p:tmAbs val="0"/>
                                      </p:iterate>
                                      <p:childTnLst>
                                        <p:set>
                                          <p:cBhvr>
                                            <p:cTn id="179" dur="1" fill="hold">
                                              <p:stCondLst>
                                                <p:cond delay="0"/>
                                              </p:stCondLst>
                                            </p:cTn>
                                            <p:tgtEl>
                                              <p:spTgt spid="29"/>
                                            </p:tgtEl>
                                            <p:attrNameLst>
                                              <p:attrName>style.visibility</p:attrName>
                                            </p:attrNameLst>
                                          </p:cBhvr>
                                          <p:to>
                                            <p:strVal val="hidden"/>
                                          </p:to>
                                        </p:set>
                                      </p:childTnLst>
                                    </p:cTn>
                                  </p:par>
                                  <p:par>
                                    <p:cTn id="180" presetID="1" presetClass="exit" presetSubtype="0" fill="hold" grpId="3" nodeType="withEffect">
                                      <p:stCondLst>
                                        <p:cond delay="0"/>
                                      </p:stCondLst>
                                      <p:iterate type="lt">
                                        <p:tmAbs val="0"/>
                                      </p:iterate>
                                      <p:childTnLst>
                                        <p:set>
                                          <p:cBhvr>
                                            <p:cTn id="181" dur="1" fill="hold">
                                              <p:stCondLst>
                                                <p:cond delay="0"/>
                                              </p:stCondLst>
                                            </p:cTn>
                                            <p:tgtEl>
                                              <p:spTgt spid="34"/>
                                            </p:tgtEl>
                                            <p:attrNameLst>
                                              <p:attrName>style.visibility</p:attrName>
                                            </p:attrNameLst>
                                          </p:cBhvr>
                                          <p:to>
                                            <p:strVal val="hidden"/>
                                          </p:to>
                                        </p:set>
                                      </p:childTnLst>
                                    </p:cTn>
                                  </p:par>
                                  <p:par>
                                    <p:cTn id="182" presetID="1" presetClass="exit" presetSubtype="0" fill="hold" grpId="4" nodeType="withEffect">
                                      <p:stCondLst>
                                        <p:cond delay="0"/>
                                      </p:stCondLst>
                                      <p:childTnLst>
                                        <p:set>
                                          <p:cBhvr>
                                            <p:cTn id="183" dur="1" fill="hold">
                                              <p:stCondLst>
                                                <p:cond delay="0"/>
                                              </p:stCondLst>
                                            </p:cTn>
                                            <p:tgtEl>
                                              <p:spTgt spid="33"/>
                                            </p:tgtEl>
                                            <p:attrNameLst>
                                              <p:attrName>style.visibility</p:attrName>
                                            </p:attrNameLst>
                                          </p:cBhvr>
                                          <p:to>
                                            <p:strVal val="hidden"/>
                                          </p:to>
                                        </p:set>
                                      </p:childTnLst>
                                    </p:cTn>
                                  </p:par>
                                  <p:par>
                                    <p:cTn id="184" presetID="1" presetClass="exit" presetSubtype="0" fill="hold" grpId="3" nodeType="withEffect">
                                      <p:stCondLst>
                                        <p:cond delay="0"/>
                                      </p:stCondLst>
                                      <p:childTnLst>
                                        <p:set>
                                          <p:cBhvr>
                                            <p:cTn id="185" dur="1" fill="hold">
                                              <p:stCondLst>
                                                <p:cond delay="0"/>
                                              </p:stCondLst>
                                            </p:cTn>
                                            <p:tgtEl>
                                              <p:spTgt spid="32"/>
                                            </p:tgtEl>
                                            <p:attrNameLst>
                                              <p:attrName>style.visibility</p:attrName>
                                            </p:attrNameLst>
                                          </p:cBhvr>
                                          <p:to>
                                            <p:strVal val="hidden"/>
                                          </p:to>
                                        </p:set>
                                      </p:childTnLst>
                                    </p:cTn>
                                  </p:par>
                                  <p:par>
                                    <p:cTn id="186" presetID="1" presetClass="exit" presetSubtype="0" fill="hold" grpId="3" nodeType="withEffect">
                                      <p:stCondLst>
                                        <p:cond delay="0"/>
                                      </p:stCondLst>
                                      <p:iterate type="lt">
                                        <p:tmAbs val="0"/>
                                      </p:iterate>
                                      <p:childTnLst>
                                        <p:set>
                                          <p:cBhvr>
                                            <p:cTn id="187" dur="1" fill="hold">
                                              <p:stCondLst>
                                                <p:cond delay="0"/>
                                              </p:stCondLst>
                                            </p:cTn>
                                            <p:tgtEl>
                                              <p:spTgt spid="31"/>
                                            </p:tgtEl>
                                            <p:attrNameLst>
                                              <p:attrName>style.visibility</p:attrName>
                                            </p:attrNameLst>
                                          </p:cBhvr>
                                          <p:to>
                                            <p:strVal val="hidden"/>
                                          </p:to>
                                        </p:set>
                                      </p:childTnLst>
                                    </p:cTn>
                                  </p:par>
                                  <p:par>
                                    <p:cTn id="188" presetID="1" presetClass="exit" presetSubtype="0" fill="hold" grpId="2" nodeType="withEffect">
                                      <p:stCondLst>
                                        <p:cond delay="0"/>
                                      </p:stCondLst>
                                      <p:iterate type="lt">
                                        <p:tmAbs val="0"/>
                                      </p:iterate>
                                      <p:childTnLst>
                                        <p:set>
                                          <p:cBhvr>
                                            <p:cTn id="189" dur="1" fill="hold">
                                              <p:stCondLst>
                                                <p:cond delay="0"/>
                                              </p:stCondLst>
                                            </p:cTn>
                                            <p:tgtEl>
                                              <p:spTgt spid="37"/>
                                            </p:tgtEl>
                                            <p:attrNameLst>
                                              <p:attrName>style.visibility</p:attrName>
                                            </p:attrNameLst>
                                          </p:cBhvr>
                                          <p:to>
                                            <p:strVal val="hidden"/>
                                          </p:to>
                                        </p:set>
                                      </p:childTnLst>
                                    </p:cTn>
                                  </p:par>
                                  <p:par>
                                    <p:cTn id="190" presetID="1" presetClass="exit" presetSubtype="0" fill="hold" grpId="3" nodeType="withEffect">
                                      <p:stCondLst>
                                        <p:cond delay="0"/>
                                      </p:stCondLst>
                                      <p:iterate type="lt">
                                        <p:tmAbs val="0"/>
                                      </p:iterate>
                                      <p:childTnLst>
                                        <p:set>
                                          <p:cBhvr>
                                            <p:cTn id="191" dur="1" fill="hold">
                                              <p:stCondLst>
                                                <p:cond delay="0"/>
                                              </p:stCondLst>
                                            </p:cTn>
                                            <p:tgtEl>
                                              <p:spTgt spid="39"/>
                                            </p:tgtEl>
                                            <p:attrNameLst>
                                              <p:attrName>style.visibility</p:attrName>
                                            </p:attrNameLst>
                                          </p:cBhvr>
                                          <p:to>
                                            <p:strVal val="hidden"/>
                                          </p:to>
                                        </p:set>
                                      </p:childTnLst>
                                    </p:cTn>
                                  </p:par>
                                  <p:par>
                                    <p:cTn id="192" presetID="1" presetClass="entr" presetSubtype="0" fill="hold" nodeType="withEffect">
                                      <p:stCondLst>
                                        <p:cond delay="0"/>
                                      </p:stCondLst>
                                      <p:childTnLst>
                                        <p:set>
                                          <p:cBhvr>
                                            <p:cTn id="193" dur="1" fill="hold">
                                              <p:stCondLst>
                                                <p:cond delay="0"/>
                                              </p:stCondLst>
                                            </p:cTn>
                                            <p:tgtEl>
                                              <p:spTgt spid="40"/>
                                            </p:tgtEl>
                                            <p:attrNameLst>
                                              <p:attrName>style.visibility</p:attrName>
                                            </p:attrNameLst>
                                          </p:cBhvr>
                                          <p:to>
                                            <p:strVal val="visible"/>
                                          </p:to>
                                        </p:set>
                                      </p:childTnLst>
                                    </p:cTn>
                                  </p:par>
                                  <p:par>
                                    <p:cTn id="194" presetID="23" presetClass="exit" presetSubtype="32" fill="hold" nodeType="withEffect">
                                      <p:stCondLst>
                                        <p:cond delay="0"/>
                                      </p:stCondLst>
                                      <p:childTnLst>
                                        <p:anim calcmode="lin" valueType="num">
                                          <p:cBhvr>
                                            <p:cTn id="195" dur="1250"/>
                                            <p:tgtEl>
                                              <p:spTgt spid="40"/>
                                            </p:tgtEl>
                                            <p:attrNameLst>
                                              <p:attrName>ppt_w</p:attrName>
                                            </p:attrNameLst>
                                          </p:cBhvr>
                                          <p:tavLst>
                                            <p:tav tm="0">
                                              <p:val>
                                                <p:strVal val="ppt_w"/>
                                              </p:val>
                                            </p:tav>
                                            <p:tav tm="100000">
                                              <p:val>
                                                <p:fltVal val="0"/>
                                              </p:val>
                                            </p:tav>
                                          </p:tavLst>
                                        </p:anim>
                                        <p:anim calcmode="lin" valueType="num">
                                          <p:cBhvr>
                                            <p:cTn id="196" dur="1250"/>
                                            <p:tgtEl>
                                              <p:spTgt spid="40"/>
                                            </p:tgtEl>
                                            <p:attrNameLst>
                                              <p:attrName>ppt_h</p:attrName>
                                            </p:attrNameLst>
                                          </p:cBhvr>
                                          <p:tavLst>
                                            <p:tav tm="0">
                                              <p:val>
                                                <p:strVal val="ppt_h"/>
                                              </p:val>
                                            </p:tav>
                                            <p:tav tm="100000">
                                              <p:val>
                                                <p:fltVal val="0"/>
                                              </p:val>
                                            </p:tav>
                                          </p:tavLst>
                                        </p:anim>
                                        <p:set>
                                          <p:cBhvr>
                                            <p:cTn id="197" dur="1" fill="hold">
                                              <p:stCondLst>
                                                <p:cond delay="1249"/>
                                              </p:stCondLst>
                                            </p:cTn>
                                            <p:tgtEl>
                                              <p:spTgt spid="40"/>
                                            </p:tgtEl>
                                            <p:attrNameLst>
                                              <p:attrName>style.visibility</p:attrName>
                                            </p:attrNameLst>
                                          </p:cBhvr>
                                          <p:to>
                                            <p:strVal val="hidden"/>
                                          </p:to>
                                        </p:set>
                                      </p:childTnLst>
                                    </p:cTn>
                                  </p:par>
                                  <p:par>
                                    <p:cTn id="198" presetID="8" presetClass="emph" presetSubtype="0" fill="hold" nodeType="withEffect">
                                      <p:stCondLst>
                                        <p:cond delay="0"/>
                                      </p:stCondLst>
                                      <p:childTnLst>
                                        <p:animRot by="43200000">
                                          <p:cBhvr>
                                            <p:cTn id="199" dur="1250" fill="hold"/>
                                            <p:tgtEl>
                                              <p:spTgt spid="40"/>
                                            </p:tgtEl>
                                            <p:attrNameLst>
                                              <p:attrName>r</p:attrName>
                                            </p:attrNameLst>
                                          </p:cBhvr>
                                        </p:animRot>
                                      </p:childTnLst>
                                    </p:cTn>
                                  </p:par>
                                  <p:par>
                                    <p:cTn id="200" presetID="0" presetClass="path" presetSubtype="0" accel="50000" decel="50000" fill="hold" nodeType="withEffect">
                                      <p:stCondLst>
                                        <p:cond delay="0"/>
                                      </p:stCondLst>
                                      <p:childTnLst>
                                        <p:animMotion origin="layout" path="M -2.22222E-6 -1.85185E-6 L 0.30834 0.02037 " pathEditMode="relative" rAng="0" ptsTypes="AA">
                                          <p:cBhvr>
                                            <p:cTn id="201" dur="1250" fill="hold"/>
                                            <p:tgtEl>
                                              <p:spTgt spid="40"/>
                                            </p:tgtEl>
                                            <p:attrNameLst>
                                              <p:attrName>ppt_x</p:attrName>
                                              <p:attrName>ppt_y</p:attrName>
                                            </p:attrNameLst>
                                          </p:cBhvr>
                                          <p:rCtr x="15417"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4" grpId="3"/>
          <p:bldP spid="25" grpId="0"/>
          <p:bldP spid="26" grpId="0"/>
          <p:bldP spid="26" grpId="1"/>
          <p:bldP spid="27" grpId="0"/>
          <p:bldP spid="27" grpId="1"/>
          <p:bldP spid="27" grpId="2"/>
          <p:bldP spid="27" grpId="3"/>
          <p:bldP spid="28" grpId="0"/>
          <p:bldP spid="28" grpId="1"/>
          <p:bldP spid="28" grpId="2"/>
          <p:bldP spid="28" grpId="3"/>
          <p:bldP spid="28" grpId="4"/>
          <p:bldP spid="29" grpId="0"/>
          <p:bldP spid="29" grpId="1"/>
          <p:bldP spid="29" grpId="2"/>
          <p:bldP spid="30" grpId="0"/>
          <p:bldP spid="30" grpId="1"/>
          <p:bldP spid="31" grpId="0"/>
          <p:bldP spid="31" grpId="1"/>
          <p:bldP spid="31" grpId="2"/>
          <p:bldP spid="31" grpId="3"/>
          <p:bldP spid="32" grpId="0"/>
          <p:bldP spid="32" grpId="1"/>
          <p:bldP spid="32" grpId="2"/>
          <p:bldP spid="32" grpId="3"/>
          <p:bldP spid="33" grpId="0"/>
          <p:bldP spid="33" grpId="1"/>
          <p:bldP spid="33" grpId="2"/>
          <p:bldP spid="33" grpId="3"/>
          <p:bldP spid="33" grpId="4"/>
          <p:bldP spid="34" grpId="0"/>
          <p:bldP spid="34" grpId="1"/>
          <p:bldP spid="34" grpId="2"/>
          <p:bldP spid="34" grpId="3"/>
          <p:bldP spid="35" grpId="0"/>
          <p:bldP spid="35" grpId="1"/>
          <p:bldP spid="36" grpId="0"/>
          <p:bldP spid="36" grpId="1"/>
          <p:bldP spid="37" grpId="0"/>
          <p:bldP spid="37" grpId="1"/>
          <p:bldP spid="37" grpId="2"/>
          <p:bldP spid="38" grpId="0"/>
          <p:bldP spid="38" grpId="1"/>
          <p:bldP spid="39" grpId="0"/>
          <p:bldP spid="39" grpId="1"/>
          <p:bldP spid="39" grpId="2"/>
          <p:bldP spid="39" grpId="3"/>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21528 0.03701 " pathEditMode="relative" ptsTypes="AA">
                                          <p:cBhvr>
                                            <p:cTn id="10" dur="1000" spd="-100000" fill="hold"/>
                                            <p:tgtEl>
                                              <p:spTgt spid="2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25"/>
                                            </p:tgtEl>
                                          </p:cBhvr>
                                        </p:animEffect>
                                        <p:set>
                                          <p:cBhvr>
                                            <p:cTn id="14" dur="1" fill="hold">
                                              <p:stCondLst>
                                                <p:cond delay="249"/>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18" presetClass="emph" presetSubtype="0" fill="hold" grpId="1" nodeType="withEffect">
                                      <p:stCondLst>
                                        <p:cond delay="0"/>
                                      </p:stCondLst>
                                      <p:childTnLst>
                                        <p:set>
                                          <p:cBhvr override="childStyle">
                                            <p:cTn id="21" dur="500" fill="hold"/>
                                            <p:tgtEl>
                                              <p:spTgt spid="23"/>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xit" presetSubtype="32" fill="hold" grpId="2" nodeType="clickEffect">
                                      <p:stCondLst>
                                        <p:cond delay="250"/>
                                      </p:stCondLst>
                                      <p:childTnLst>
                                        <p:anim calcmode="lin" valueType="num">
                                          <p:cBhvr>
                                            <p:cTn id="28" dur="1250"/>
                                            <p:tgtEl>
                                              <p:spTgt spid="24"/>
                                            </p:tgtEl>
                                            <p:attrNameLst>
                                              <p:attrName>ppt_w</p:attrName>
                                            </p:attrNameLst>
                                          </p:cBhvr>
                                          <p:tavLst>
                                            <p:tav tm="0">
                                              <p:val>
                                                <p:strVal val="ppt_w"/>
                                              </p:val>
                                            </p:tav>
                                            <p:tav tm="100000">
                                              <p:val>
                                                <p:fltVal val="0"/>
                                              </p:val>
                                            </p:tav>
                                          </p:tavLst>
                                        </p:anim>
                                        <p:anim calcmode="lin" valueType="num">
                                          <p:cBhvr>
                                            <p:cTn id="29" dur="1250"/>
                                            <p:tgtEl>
                                              <p:spTgt spid="24"/>
                                            </p:tgtEl>
                                            <p:attrNameLst>
                                              <p:attrName>ppt_h</p:attrName>
                                            </p:attrNameLst>
                                          </p:cBhvr>
                                          <p:tavLst>
                                            <p:tav tm="0">
                                              <p:val>
                                                <p:strVal val="ppt_h"/>
                                              </p:val>
                                            </p:tav>
                                            <p:tav tm="100000">
                                              <p:val>
                                                <p:fltVal val="0"/>
                                              </p:val>
                                            </p:tav>
                                          </p:tavLst>
                                        </p:anim>
                                        <p:set>
                                          <p:cBhvr>
                                            <p:cTn id="30" dur="1" fill="hold">
                                              <p:stCondLst>
                                                <p:cond delay="1249"/>
                                              </p:stCondLst>
                                            </p:cTn>
                                            <p:tgtEl>
                                              <p:spTgt spid="24"/>
                                            </p:tgtEl>
                                            <p:attrNameLst>
                                              <p:attrName>style.visibility</p:attrName>
                                            </p:attrNameLst>
                                          </p:cBhvr>
                                          <p:to>
                                            <p:strVal val="hidden"/>
                                          </p:to>
                                        </p:set>
                                      </p:childTnLst>
                                    </p:cTn>
                                  </p:par>
                                  <p:par>
                                    <p:cTn id="31" presetID="0" presetClass="path" presetSubtype="0" accel="50000" decel="50000" fill="hold" grpId="3" nodeType="withEffect">
                                      <p:stCondLst>
                                        <p:cond delay="200"/>
                                      </p:stCondLst>
                                      <p:childTnLst>
                                        <p:animMotion origin="layout" path="M 0 4.44444E-6 L 0.21389 -0.00926 " pathEditMode="relative" rAng="0" ptsTypes="AA">
                                          <p:cBhvr>
                                            <p:cTn id="32" dur="1000" fill="hold"/>
                                            <p:tgtEl>
                                              <p:spTgt spid="24"/>
                                            </p:tgtEl>
                                            <p:attrNameLst>
                                              <p:attrName>ppt_x</p:attrName>
                                              <p:attrName>ppt_y</p:attrName>
                                            </p:attrNameLst>
                                          </p:cBhvr>
                                          <p:rCtr x="10694" y="-463"/>
                                        </p:animMotion>
                                      </p:childTnLst>
                                    </p:cTn>
                                  </p:par>
                                  <p:par>
                                    <p:cTn id="33" presetID="10" presetClass="exit" presetSubtype="0" fill="hold" grpId="2" nodeType="withEffect">
                                      <p:stCondLst>
                                        <p:cond delay="0"/>
                                      </p:stCondLst>
                                      <p:childTnLst>
                                        <p:animEffect transition="out" filter="fade">
                                          <p:cBhvr>
                                            <p:cTn id="34" dur="250"/>
                                            <p:tgtEl>
                                              <p:spTgt spid="23"/>
                                            </p:tgtEl>
                                          </p:cBhvr>
                                        </p:animEffect>
                                        <p:set>
                                          <p:cBhvr>
                                            <p:cTn id="35" dur="1" fill="hold">
                                              <p:stCondLst>
                                                <p:cond delay="249"/>
                                              </p:stCondLst>
                                            </p:cTn>
                                            <p:tgtEl>
                                              <p:spTgt spid="2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par>
                                    <p:cTn id="39" presetID="49" presetClass="entr" presetSubtype="0" decel="100000" fill="hold" grpId="0" nodeType="withEffect">
                                      <p:stCondLst>
                                        <p:cond delay="0"/>
                                      </p:stCondLst>
                                      <p:iterate type="lt">
                                        <p:tmPct val="0"/>
                                      </p:iterate>
                                      <p:childTnLst>
                                        <p:set>
                                          <p:cBhvr>
                                            <p:cTn id="40" dur="1" fill="hold">
                                              <p:stCondLst>
                                                <p:cond delay="0"/>
                                              </p:stCondLst>
                                            </p:cTn>
                                            <p:tgtEl>
                                              <p:spTgt spid="27"/>
                                            </p:tgtEl>
                                            <p:attrNameLst>
                                              <p:attrName>style.visibility</p:attrName>
                                            </p:attrNameLst>
                                          </p:cBhvr>
                                          <p:to>
                                            <p:strVal val="visible"/>
                                          </p:to>
                                        </p:set>
                                        <p:anim calcmode="lin" valueType="num">
                                          <p:cBhvr>
                                            <p:cTn id="41" dur="2000" fill="hold"/>
                                            <p:tgtEl>
                                              <p:spTgt spid="27"/>
                                            </p:tgtEl>
                                            <p:attrNameLst>
                                              <p:attrName>ppt_w</p:attrName>
                                            </p:attrNameLst>
                                          </p:cBhvr>
                                          <p:tavLst>
                                            <p:tav tm="0">
                                              <p:val>
                                                <p:fltVal val="0"/>
                                              </p:val>
                                            </p:tav>
                                            <p:tav tm="100000">
                                              <p:val>
                                                <p:strVal val="#ppt_w"/>
                                              </p:val>
                                            </p:tav>
                                          </p:tavLst>
                                        </p:anim>
                                        <p:anim calcmode="lin" valueType="num">
                                          <p:cBhvr>
                                            <p:cTn id="42" dur="2000" fill="hold"/>
                                            <p:tgtEl>
                                              <p:spTgt spid="27"/>
                                            </p:tgtEl>
                                            <p:attrNameLst>
                                              <p:attrName>ppt_h</p:attrName>
                                            </p:attrNameLst>
                                          </p:cBhvr>
                                          <p:tavLst>
                                            <p:tav tm="0">
                                              <p:val>
                                                <p:fltVal val="0"/>
                                              </p:val>
                                            </p:tav>
                                            <p:tav tm="100000">
                                              <p:val>
                                                <p:strVal val="#ppt_h"/>
                                              </p:val>
                                            </p:tav>
                                          </p:tavLst>
                                        </p:anim>
                                        <p:anim calcmode="lin" valueType="num">
                                          <p:cBhvr>
                                            <p:cTn id="43" dur="2000" fill="hold"/>
                                            <p:tgtEl>
                                              <p:spTgt spid="27"/>
                                            </p:tgtEl>
                                            <p:attrNameLst>
                                              <p:attrName>style.rotation</p:attrName>
                                            </p:attrNameLst>
                                          </p:cBhvr>
                                          <p:tavLst>
                                            <p:tav tm="0">
                                              <p:val>
                                                <p:fltVal val="360"/>
                                              </p:val>
                                            </p:tav>
                                            <p:tav tm="100000">
                                              <p:val>
                                                <p:fltVal val="0"/>
                                              </p:val>
                                            </p:tav>
                                          </p:tavLst>
                                        </p:anim>
                                        <p:animEffect transition="in" filter="fade">
                                          <p:cBhvr>
                                            <p:cTn id="44" dur="2000"/>
                                            <p:tgtEl>
                                              <p:spTgt spid="27"/>
                                            </p:tgtEl>
                                          </p:cBhvr>
                                        </p:animEffect>
                                      </p:childTnLst>
                                    </p:cTn>
                                  </p:par>
                                  <p:par>
                                    <p:cTn id="45" presetID="0" presetClass="path" presetSubtype="0" accel="50000" decel="50000" fill="hold" grpId="1" nodeType="withEffect">
                                      <p:stCondLst>
                                        <p:cond delay="0"/>
                                      </p:stCondLst>
                                      <p:iterate type="lt">
                                        <p:tmPct val="0"/>
                                      </p:iterate>
                                      <p:childTnLst>
                                        <p:animMotion origin="layout" path="M -8.33333E-7 -3.7037E-6 L -0.49167 -3.7037E-6 " pathEditMode="relative" rAng="0" ptsTypes="AA">
                                          <p:cBhvr>
                                            <p:cTn id="46" dur="2000" spd="-100000" fill="hold"/>
                                            <p:tgtEl>
                                              <p:spTgt spid="27"/>
                                            </p:tgtEl>
                                            <p:attrNameLst>
                                              <p:attrName>ppt_x</p:attrName>
                                              <p:attrName>ppt_y</p:attrName>
                                            </p:attrNameLst>
                                          </p:cBhvr>
                                          <p:rCtr x="-24583" y="0"/>
                                        </p:animMotion>
                                      </p:childTnLst>
                                    </p:cTn>
                                  </p:par>
                                  <p:par>
                                    <p:cTn id="47" presetID="26" presetClass="emph" presetSubtype="0" fill="hold" grpId="2" nodeType="withEffect">
                                      <p:stCondLst>
                                        <p:cond delay="0"/>
                                      </p:stCondLst>
                                      <p:iterate type="lt">
                                        <p:tmPct val="0"/>
                                      </p:iterate>
                                      <p:childTnLst>
                                        <p:animEffect transition="out" filter="fade">
                                          <p:cBhvr>
                                            <p:cTn id="48" dur="500" tmFilter="0, 0; .2, .5; .8, .5; 1, 0"/>
                                            <p:tgtEl>
                                              <p:spTgt spid="27"/>
                                            </p:tgtEl>
                                          </p:cBhvr>
                                        </p:animEffect>
                                        <p:animScale>
                                          <p:cBhvr>
                                            <p:cTn id="49" dur="250" autoRev="1" fill="hold"/>
                                            <p:tgtEl>
                                              <p:spTgt spid="27"/>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2" nodeType="clickEffect">
                                      <p:stCondLst>
                                        <p:cond delay="0"/>
                                      </p:stCondLst>
                                      <p:iterate type="lt">
                                        <p:tmPct val="0"/>
                                      </p:iterate>
                                      <p:childTnLst>
                                        <p:set>
                                          <p:cBhvr>
                                            <p:cTn id="53" dur="1" fill="hold">
                                              <p:stCondLst>
                                                <p:cond delay="0"/>
                                              </p:stCondLst>
                                            </p:cTn>
                                            <p:tgtEl>
                                              <p:spTgt spid="28"/>
                                            </p:tgtEl>
                                            <p:attrNameLst>
                                              <p:attrName>style.visibility</p:attrName>
                                            </p:attrNameLst>
                                          </p:cBhvr>
                                          <p:to>
                                            <p:strVal val="visible"/>
                                          </p:to>
                                        </p:set>
                                        <p:animEffect transition="in" filter="wipe(up)">
                                          <p:cBhvr>
                                            <p:cTn id="54" dur="500"/>
                                            <p:tgtEl>
                                              <p:spTgt spid="28"/>
                                            </p:tgtEl>
                                          </p:cBhvr>
                                        </p:animEffect>
                                      </p:childTnLst>
                                    </p:cTn>
                                  </p:par>
                                  <p:par>
                                    <p:cTn id="55" presetID="1" presetClass="entr" presetSubtype="0" fill="hold" grpId="0" nodeType="withEffect">
                                      <p:stCondLst>
                                        <p:cond delay="0"/>
                                      </p:stCondLst>
                                      <p:iterate type="lt">
                                        <p:tmAbs val="0"/>
                                      </p:iterate>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250"/>
                                      </p:stCondLst>
                                      <p:iterate type="lt">
                                        <p:tmAbs val="0"/>
                                      </p:iterate>
                                      <p:childTnLst>
                                        <p:set>
                                          <p:cBhvr>
                                            <p:cTn id="58" dur="1" fill="hold">
                                              <p:stCondLst>
                                                <p:cond delay="0"/>
                                              </p:stCondLst>
                                            </p:cTn>
                                            <p:tgtEl>
                                              <p:spTgt spid="28"/>
                                            </p:tgtEl>
                                            <p:attrNameLst>
                                              <p:attrName>style.visibility</p:attrName>
                                            </p:attrNameLst>
                                          </p:cBhvr>
                                          <p:to>
                                            <p:strVal val="visible"/>
                                          </p:to>
                                        </p:set>
                                      </p:childTnLst>
                                    </p:cTn>
                                  </p:par>
                                  <p:par>
                                    <p:cTn id="59" presetID="22" presetClass="exit" presetSubtype="8" fill="hold" grpId="3" nodeType="withEffect">
                                      <p:stCondLst>
                                        <p:cond delay="250"/>
                                      </p:stCondLst>
                                      <p:iterate type="lt">
                                        <p:tmPct val="0"/>
                                      </p:iterate>
                                      <p:childTnLst>
                                        <p:animEffect transition="out" filter="wipe(left)">
                                          <p:cBhvr>
                                            <p:cTn id="60" dur="250"/>
                                            <p:tgtEl>
                                              <p:spTgt spid="27"/>
                                            </p:tgtEl>
                                          </p:cBhvr>
                                        </p:animEffect>
                                        <p:set>
                                          <p:cBhvr>
                                            <p:cTn id="61" dur="1" fill="hold">
                                              <p:stCondLst>
                                                <p:cond delay="249"/>
                                              </p:stCondLst>
                                            </p:cTn>
                                            <p:tgtEl>
                                              <p:spTgt spid="27"/>
                                            </p:tgtEl>
                                            <p:attrNameLst>
                                              <p:attrName>style.visibility</p:attrName>
                                            </p:attrNameLst>
                                          </p:cBhvr>
                                          <p:to>
                                            <p:strVal val="hidden"/>
                                          </p:to>
                                        </p:set>
                                      </p:childTnLst>
                                    </p:cTn>
                                  </p:par>
                                  <p:par>
                                    <p:cTn id="62" presetID="34" presetClass="emph" presetSubtype="0" fill="hold" grpId="3" nodeType="withEffect">
                                      <p:stCondLst>
                                        <p:cond delay="250"/>
                                      </p:stCondLst>
                                      <p:iterate type="lt">
                                        <p:tmPct val="10000"/>
                                      </p:iterate>
                                      <p:childTnLst>
                                        <p:animMotion origin="layout" path="M 1.66667E-6 -2.59259E-6 L -0.00052 0.09699 " pathEditMode="relative" rAng="0" ptsTypes="AA">
                                          <p:cBhvr>
                                            <p:cTn id="63" dur="250" accel="50000" decel="50000" autoRev="1" fill="hold">
                                              <p:stCondLst>
                                                <p:cond delay="0"/>
                                              </p:stCondLst>
                                            </p:cTn>
                                            <p:tgtEl>
                                              <p:spTgt spid="28"/>
                                            </p:tgtEl>
                                            <p:attrNameLst>
                                              <p:attrName>ppt_x</p:attrName>
                                              <p:attrName>ppt_y</p:attrName>
                                            </p:attrNameLst>
                                          </p:cBhvr>
                                          <p:rCtr x="-35" y="4838"/>
                                        </p:animMotion>
                                        <p:animRot by="1500000">
                                          <p:cBhvr>
                                            <p:cTn id="64" dur="125" fill="hold">
                                              <p:stCondLst>
                                                <p:cond delay="0"/>
                                              </p:stCondLst>
                                            </p:cTn>
                                            <p:tgtEl>
                                              <p:spTgt spid="28"/>
                                            </p:tgtEl>
                                            <p:attrNameLst>
                                              <p:attrName>r</p:attrName>
                                            </p:attrNameLst>
                                          </p:cBhvr>
                                        </p:animRot>
                                        <p:animRot by="-1500000">
                                          <p:cBhvr>
                                            <p:cTn id="65" dur="125" fill="hold">
                                              <p:stCondLst>
                                                <p:cond delay="125"/>
                                              </p:stCondLst>
                                            </p:cTn>
                                            <p:tgtEl>
                                              <p:spTgt spid="28"/>
                                            </p:tgtEl>
                                            <p:attrNameLst>
                                              <p:attrName>r</p:attrName>
                                            </p:attrNameLst>
                                          </p:cBhvr>
                                        </p:animRot>
                                        <p:animRot by="-1500000">
                                          <p:cBhvr>
                                            <p:cTn id="66" dur="125" fill="hold">
                                              <p:stCondLst>
                                                <p:cond delay="250"/>
                                              </p:stCondLst>
                                            </p:cTn>
                                            <p:tgtEl>
                                              <p:spTgt spid="28"/>
                                            </p:tgtEl>
                                            <p:attrNameLst>
                                              <p:attrName>r</p:attrName>
                                            </p:attrNameLst>
                                          </p:cBhvr>
                                        </p:animRot>
                                        <p:animRot by="1500000">
                                          <p:cBhvr>
                                            <p:cTn id="67" dur="125" fill="hold">
                                              <p:stCondLst>
                                                <p:cond delay="375"/>
                                              </p:stCondLst>
                                            </p:cTn>
                                            <p:tgtEl>
                                              <p:spTgt spid="28"/>
                                            </p:tgtEl>
                                            <p:attrNameLst>
                                              <p:attrName>r</p:attrName>
                                            </p:attrNameLst>
                                          </p:cBhvr>
                                        </p:animRot>
                                      </p:childTnLst>
                                    </p:cTn>
                                  </p:par>
                                  <p:par>
                                    <p:cTn id="68" presetID="3" presetClass="emph" presetSubtype="10" fill="remove" grpId="1" nodeType="withEffect">
                                      <p:stCondLst>
                                        <p:cond delay="0"/>
                                      </p:stCondLst>
                                      <p:iterate type="lt">
                                        <p:tmPct val="0"/>
                                      </p:iterate>
                                      <p:childTnLst>
                                        <p:animClr clrSpc="hsl" dir="ccw">
                                          <p:cBhvr override="childStyle">
                                            <p:cTn id="69" dur="1000" fill="hold"/>
                                            <p:tgtEl>
                                              <p:spTgt spid="28"/>
                                            </p:tgtEl>
                                            <p:attrNameLst>
                                              <p:attrName>style.color</p:attrName>
                                            </p:attrNameLst>
                                          </p:cBhvr>
                                          <p:to>
                                            <a:srgbClr val="FA3824"/>
                                          </p:to>
                                        </p:animClr>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iterate type="lt">
                                        <p:tmAbs val="0"/>
                                      </p:iterate>
                                      <p:childTnLst>
                                        <p:set>
                                          <p:cBhvr>
                                            <p:cTn id="73" dur="1" fill="hold">
                                              <p:stCondLst>
                                                <p:cond delay="0"/>
                                              </p:stCondLst>
                                            </p:cTn>
                                            <p:tgtEl>
                                              <p:spTgt spid="29"/>
                                            </p:tgtEl>
                                            <p:attrNameLst>
                                              <p:attrName>style.visibility</p:attrName>
                                            </p:attrNameLst>
                                          </p:cBhvr>
                                          <p:to>
                                            <p:strVal val="visible"/>
                                          </p:to>
                                        </p:set>
                                      </p:childTnLst>
                                    </p:cTn>
                                  </p:par>
                                  <p:par>
                                    <p:cTn id="74" presetID="34" presetClass="emph" presetSubtype="0" fill="hold" grpId="1" nodeType="withEffect">
                                      <p:stCondLst>
                                        <p:cond delay="0"/>
                                      </p:stCondLst>
                                      <p:iterate type="lt">
                                        <p:tmPct val="10000"/>
                                      </p:iterate>
                                      <p:childTnLst>
                                        <p:animMotion origin="layout" path="M 4.72222E-6 0 L 0.09166 0 " pathEditMode="relative" rAng="0" ptsTypes="AA">
                                          <p:cBhvr>
                                            <p:cTn id="75" dur="250" accel="50000" decel="50000" autoRev="1" fill="hold">
                                              <p:stCondLst>
                                                <p:cond delay="0"/>
                                              </p:stCondLst>
                                            </p:cTn>
                                            <p:tgtEl>
                                              <p:spTgt spid="29"/>
                                            </p:tgtEl>
                                            <p:attrNameLst>
                                              <p:attrName>ppt_x</p:attrName>
                                              <p:attrName>ppt_y</p:attrName>
                                            </p:attrNameLst>
                                          </p:cBhvr>
                                          <p:rCtr x="4583" y="0"/>
                                        </p:animMotion>
                                        <p:animRot by="1500000">
                                          <p:cBhvr>
                                            <p:cTn id="76" dur="125" fill="hold">
                                              <p:stCondLst>
                                                <p:cond delay="0"/>
                                              </p:stCondLst>
                                            </p:cTn>
                                            <p:tgtEl>
                                              <p:spTgt spid="29"/>
                                            </p:tgtEl>
                                            <p:attrNameLst>
                                              <p:attrName>r</p:attrName>
                                            </p:attrNameLst>
                                          </p:cBhvr>
                                        </p:animRot>
                                        <p:animRot by="-1500000">
                                          <p:cBhvr>
                                            <p:cTn id="77" dur="125" fill="hold">
                                              <p:stCondLst>
                                                <p:cond delay="125"/>
                                              </p:stCondLst>
                                            </p:cTn>
                                            <p:tgtEl>
                                              <p:spTgt spid="29"/>
                                            </p:tgtEl>
                                            <p:attrNameLst>
                                              <p:attrName>r</p:attrName>
                                            </p:attrNameLst>
                                          </p:cBhvr>
                                        </p:animRot>
                                        <p:animRot by="-1500000">
                                          <p:cBhvr>
                                            <p:cTn id="78" dur="125" fill="hold">
                                              <p:stCondLst>
                                                <p:cond delay="250"/>
                                              </p:stCondLst>
                                            </p:cTn>
                                            <p:tgtEl>
                                              <p:spTgt spid="29"/>
                                            </p:tgtEl>
                                            <p:attrNameLst>
                                              <p:attrName>r</p:attrName>
                                            </p:attrNameLst>
                                          </p:cBhvr>
                                        </p:animRot>
                                        <p:animRot by="1500000">
                                          <p:cBhvr>
                                            <p:cTn id="79" dur="125" fill="hold">
                                              <p:stCondLst>
                                                <p:cond delay="375"/>
                                              </p:stCondLst>
                                            </p:cTn>
                                            <p:tgtEl>
                                              <p:spTgt spid="29"/>
                                            </p:tgtEl>
                                            <p:attrNameLst>
                                              <p:attrName>r</p:attrName>
                                            </p:attrNameLst>
                                          </p:cBhvr>
                                        </p:animRot>
                                      </p:childTnLst>
                                    </p:cTn>
                                  </p:par>
                                  <p:par>
                                    <p:cTn id="80" presetID="1"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childTnLst>
                                    </p:cTn>
                                  </p:par>
                                  <p:par>
                                    <p:cTn id="82" presetID="22" presetClass="exit" presetSubtype="8" fill="hold" grpId="4" nodeType="withEffect">
                                      <p:stCondLst>
                                        <p:cond delay="0"/>
                                      </p:stCondLst>
                                      <p:iterate type="lt">
                                        <p:tmPct val="0"/>
                                      </p:iterate>
                                      <p:childTnLst>
                                        <p:animEffect transition="out" filter="wipe(left)">
                                          <p:cBhvr>
                                            <p:cTn id="83" dur="100"/>
                                            <p:tgtEl>
                                              <p:spTgt spid="28"/>
                                            </p:tgtEl>
                                          </p:cBhvr>
                                        </p:animEffect>
                                        <p:set>
                                          <p:cBhvr>
                                            <p:cTn id="84" dur="1" fill="hold">
                                              <p:stCondLst>
                                                <p:cond delay="99"/>
                                              </p:stCondLst>
                                            </p:cTn>
                                            <p:tgtEl>
                                              <p:spTgt spid="2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5" presetClass="entr" presetSubtype="0" fill="hold" grpId="0" nodeType="clickEffect">
                                      <p:stCondLst>
                                        <p:cond delay="0"/>
                                      </p:stCondLst>
                                      <p:iterate type="lt">
                                        <p:tmPct val="0"/>
                                      </p:iterate>
                                      <p:childTnLst>
                                        <p:set>
                                          <p:cBhvr>
                                            <p:cTn id="88" dur="1" fill="hold">
                                              <p:stCondLst>
                                                <p:cond delay="0"/>
                                              </p:stCondLst>
                                            </p:cTn>
                                            <p:tgtEl>
                                              <p:spTgt spid="34"/>
                                            </p:tgtEl>
                                            <p:attrNameLst>
                                              <p:attrName>style.visibility</p:attrName>
                                            </p:attrNameLst>
                                          </p:cBhvr>
                                          <p:to>
                                            <p:strVal val="visible"/>
                                          </p:to>
                                        </p:set>
                                        <p:animEffect transition="in" filter="fade">
                                          <p:cBhvr>
                                            <p:cTn id="89" dur="2000"/>
                                            <p:tgtEl>
                                              <p:spTgt spid="34"/>
                                            </p:tgtEl>
                                          </p:cBhvr>
                                        </p:animEffect>
                                        <p:anim calcmode="lin" valueType="num">
                                          <p:cBhvr>
                                            <p:cTn id="90" dur="2000" fill="hold"/>
                                            <p:tgtEl>
                                              <p:spTgt spid="34"/>
                                            </p:tgtEl>
                                            <p:attrNameLst>
                                              <p:attrName>ppt_w</p:attrName>
                                            </p:attrNameLst>
                                          </p:cBhvr>
                                          <p:tavLst>
                                            <p:tav tm="0" fmla="#ppt_w*sin(2.5*pi*$)">
                                              <p:val>
                                                <p:fltVal val="0"/>
                                              </p:val>
                                            </p:tav>
                                            <p:tav tm="100000">
                                              <p:val>
                                                <p:fltVal val="1"/>
                                              </p:val>
                                            </p:tav>
                                          </p:tavLst>
                                        </p:anim>
                                        <p:anim calcmode="lin" valueType="num">
                                          <p:cBhvr>
                                            <p:cTn id="91" dur="2000" fill="hold"/>
                                            <p:tgtEl>
                                              <p:spTgt spid="34"/>
                                            </p:tgtEl>
                                            <p:attrNameLst>
                                              <p:attrName>ppt_h</p:attrName>
                                            </p:attrNameLst>
                                          </p:cBhvr>
                                          <p:tavLst>
                                            <p:tav tm="0">
                                              <p:val>
                                                <p:strVal val="#ppt_h"/>
                                              </p:val>
                                            </p:tav>
                                            <p:tav tm="100000">
                                              <p:val>
                                                <p:strVal val="#ppt_h"/>
                                              </p:val>
                                            </p:tav>
                                          </p:tavLst>
                                        </p:anim>
                                      </p:childTnLst>
                                    </p:cTn>
                                  </p:par>
                                  <p:par>
                                    <p:cTn id="92" presetID="0" presetClass="path" presetSubtype="0" accel="50000" decel="50000" fill="hold" grpId="1" nodeType="withEffect">
                                      <p:stCondLst>
                                        <p:cond delay="0"/>
                                      </p:stCondLst>
                                      <p:iterate type="lt">
                                        <p:tmPct val="0"/>
                                      </p:iterate>
                                      <p:childTnLst>
                                        <p:animMotion origin="layout" path="M 3.05556E-6 -4.07407E-6 L -0.7375 -4.07407E-6 " pathEditMode="relative" rAng="0" ptsTypes="AA">
                                          <p:cBhvr>
                                            <p:cTn id="93" dur="2000" spd="-100000" fill="hold"/>
                                            <p:tgtEl>
                                              <p:spTgt spid="34"/>
                                            </p:tgtEl>
                                            <p:attrNameLst>
                                              <p:attrName>ppt_x</p:attrName>
                                              <p:attrName>ppt_y</p:attrName>
                                            </p:attrNameLst>
                                          </p:cBhvr>
                                          <p:rCtr x="-36875" y="0"/>
                                        </p:animMotion>
                                      </p:childTnLst>
                                    </p:cTn>
                                  </p:par>
                                  <p:par>
                                    <p:cTn id="94" presetID="1" presetClass="entr" presetSubtype="0"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par>
                                    <p:cTn id="96" presetID="1" presetClass="entr" presetSubtype="0" fill="hold" grpId="0" nodeType="withEffect">
                                      <p:stCondLst>
                                        <p:cond delay="250"/>
                                      </p:stCondLst>
                                      <p:childTnLst>
                                        <p:set>
                                          <p:cBhvr>
                                            <p:cTn id="97" dur="1" fill="hold">
                                              <p:stCondLst>
                                                <p:cond delay="0"/>
                                              </p:stCondLst>
                                            </p:cTn>
                                            <p:tgtEl>
                                              <p:spTgt spid="33"/>
                                            </p:tgtEl>
                                            <p:attrNameLst>
                                              <p:attrName>style.visibility</p:attrName>
                                            </p:attrNameLst>
                                          </p:cBhvr>
                                          <p:to>
                                            <p:strVal val="visible"/>
                                          </p:to>
                                        </p:set>
                                      </p:childTnLst>
                                    </p:cTn>
                                  </p:par>
                                  <p:par>
                                    <p:cTn id="98" presetID="8" presetClass="emph" presetSubtype="0" fill="hold" grpId="2" nodeType="withEffect">
                                      <p:stCondLst>
                                        <p:cond delay="250"/>
                                      </p:stCondLst>
                                      <p:childTnLst>
                                        <p:animRot by="64800000">
                                          <p:cBhvr>
                                            <p:cTn id="99" dur="2000" fill="hold"/>
                                            <p:tgtEl>
                                              <p:spTgt spid="33"/>
                                            </p:tgtEl>
                                            <p:attrNameLst>
                                              <p:attrName>r</p:attrName>
                                            </p:attrNameLst>
                                          </p:cBhvr>
                                        </p:animRot>
                                      </p:childTnLst>
                                    </p:cTn>
                                  </p:par>
                                  <p:par>
                                    <p:cTn id="100" presetID="0" presetClass="path" presetSubtype="0" accel="50000" decel="50000" fill="hold" grpId="1" nodeType="withEffect">
                                      <p:stCondLst>
                                        <p:cond delay="250"/>
                                      </p:stCondLst>
                                      <p:childTnLst>
                                        <p:animMotion origin="layout" path="M 1.11111E-6 -4.07407E-6 L -0.66667 -4.07407E-6 " pathEditMode="relative" rAng="0" ptsTypes="AA">
                                          <p:cBhvr>
                                            <p:cTn id="101" dur="2000" spd="-100000" fill="hold"/>
                                            <p:tgtEl>
                                              <p:spTgt spid="33"/>
                                            </p:tgtEl>
                                            <p:attrNameLst>
                                              <p:attrName>ppt_x</p:attrName>
                                              <p:attrName>ppt_y</p:attrName>
                                            </p:attrNameLst>
                                          </p:cBhvr>
                                          <p:rCtr x="-33333" y="0"/>
                                        </p:animMotion>
                                      </p:childTnLst>
                                    </p:cTn>
                                  </p:par>
                                  <p:par>
                                    <p:cTn id="102" presetID="26" presetClass="entr" presetSubtype="0" fill="hold" grpId="0" nodeType="withEffect">
                                      <p:stCondLst>
                                        <p:cond delay="500"/>
                                      </p:stCondLst>
                                      <p:childTnLst>
                                        <p:set>
                                          <p:cBhvr>
                                            <p:cTn id="103" dur="1" fill="hold">
                                              <p:stCondLst>
                                                <p:cond delay="0"/>
                                              </p:stCondLst>
                                            </p:cTn>
                                            <p:tgtEl>
                                              <p:spTgt spid="32"/>
                                            </p:tgtEl>
                                            <p:attrNameLst>
                                              <p:attrName>style.visibility</p:attrName>
                                            </p:attrNameLst>
                                          </p:cBhvr>
                                          <p:to>
                                            <p:strVal val="visible"/>
                                          </p:to>
                                        </p:set>
                                        <p:animEffect transition="in" filter="wipe(down)">
                                          <p:cBhvr>
                                            <p:cTn id="104" dur="580">
                                              <p:stCondLst>
                                                <p:cond delay="0"/>
                                              </p:stCondLst>
                                            </p:cTn>
                                            <p:tgtEl>
                                              <p:spTgt spid="32"/>
                                            </p:tgtEl>
                                          </p:cBhvr>
                                        </p:animEffect>
                                        <p:anim calcmode="lin" valueType="num">
                                          <p:cBhvr>
                                            <p:cTn id="105"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10" dur="26">
                                              <p:stCondLst>
                                                <p:cond delay="650"/>
                                              </p:stCondLst>
                                            </p:cTn>
                                            <p:tgtEl>
                                              <p:spTgt spid="32"/>
                                            </p:tgtEl>
                                          </p:cBhvr>
                                          <p:to x="100000" y="60000"/>
                                        </p:animScale>
                                        <p:animScale>
                                          <p:cBhvr>
                                            <p:cTn id="111" dur="166" decel="50000">
                                              <p:stCondLst>
                                                <p:cond delay="676"/>
                                              </p:stCondLst>
                                            </p:cTn>
                                            <p:tgtEl>
                                              <p:spTgt spid="32"/>
                                            </p:tgtEl>
                                          </p:cBhvr>
                                          <p:to x="100000" y="100000"/>
                                        </p:animScale>
                                        <p:animScale>
                                          <p:cBhvr>
                                            <p:cTn id="112" dur="26">
                                              <p:stCondLst>
                                                <p:cond delay="1312"/>
                                              </p:stCondLst>
                                            </p:cTn>
                                            <p:tgtEl>
                                              <p:spTgt spid="32"/>
                                            </p:tgtEl>
                                          </p:cBhvr>
                                          <p:to x="100000" y="80000"/>
                                        </p:animScale>
                                        <p:animScale>
                                          <p:cBhvr>
                                            <p:cTn id="113" dur="166" decel="50000">
                                              <p:stCondLst>
                                                <p:cond delay="1338"/>
                                              </p:stCondLst>
                                            </p:cTn>
                                            <p:tgtEl>
                                              <p:spTgt spid="32"/>
                                            </p:tgtEl>
                                          </p:cBhvr>
                                          <p:to x="100000" y="100000"/>
                                        </p:animScale>
                                        <p:animScale>
                                          <p:cBhvr>
                                            <p:cTn id="114" dur="26">
                                              <p:stCondLst>
                                                <p:cond delay="1642"/>
                                              </p:stCondLst>
                                            </p:cTn>
                                            <p:tgtEl>
                                              <p:spTgt spid="32"/>
                                            </p:tgtEl>
                                          </p:cBhvr>
                                          <p:to x="100000" y="90000"/>
                                        </p:animScale>
                                        <p:animScale>
                                          <p:cBhvr>
                                            <p:cTn id="115" dur="166" decel="50000">
                                              <p:stCondLst>
                                                <p:cond delay="1668"/>
                                              </p:stCondLst>
                                            </p:cTn>
                                            <p:tgtEl>
                                              <p:spTgt spid="32"/>
                                            </p:tgtEl>
                                          </p:cBhvr>
                                          <p:to x="100000" y="100000"/>
                                        </p:animScale>
                                        <p:animScale>
                                          <p:cBhvr>
                                            <p:cTn id="116" dur="26">
                                              <p:stCondLst>
                                                <p:cond delay="1808"/>
                                              </p:stCondLst>
                                            </p:cTn>
                                            <p:tgtEl>
                                              <p:spTgt spid="32"/>
                                            </p:tgtEl>
                                          </p:cBhvr>
                                          <p:to x="100000" y="95000"/>
                                        </p:animScale>
                                        <p:animScale>
                                          <p:cBhvr>
                                            <p:cTn id="117" dur="166" decel="50000">
                                              <p:stCondLst>
                                                <p:cond delay="1834"/>
                                              </p:stCondLst>
                                            </p:cTn>
                                            <p:tgtEl>
                                              <p:spTgt spid="32"/>
                                            </p:tgtEl>
                                          </p:cBhvr>
                                          <p:to x="100000" y="100000"/>
                                        </p:animScale>
                                      </p:childTnLst>
                                    </p:cTn>
                                  </p:par>
                                  <p:par>
                                    <p:cTn id="118" presetID="0" presetClass="path" presetSubtype="0" accel="50000" decel="50000" fill="hold" grpId="1" nodeType="withEffect">
                                      <p:stCondLst>
                                        <p:cond delay="500"/>
                                      </p:stCondLst>
                                      <p:childTnLst>
                                        <p:animMotion origin="layout" path="M -1.38889E-6 4.44444E-6 L -0.6 4.44444E-6 " pathEditMode="relative" rAng="0" ptsTypes="AA">
                                          <p:cBhvr>
                                            <p:cTn id="119" dur="2000" spd="-100000" fill="hold"/>
                                            <p:tgtEl>
                                              <p:spTgt spid="32"/>
                                            </p:tgtEl>
                                            <p:attrNameLst>
                                              <p:attrName>ppt_x</p:attrName>
                                              <p:attrName>ppt_y</p:attrName>
                                            </p:attrNameLst>
                                          </p:cBhvr>
                                          <p:rCtr x="-30000" y="0"/>
                                        </p:animMotion>
                                      </p:childTnLst>
                                    </p:cTn>
                                  </p:par>
                                  <p:par>
                                    <p:cTn id="120" presetID="22" presetClass="exit" presetSubtype="8" fill="hold" grpId="1" nodeType="withEffect">
                                      <p:stCondLst>
                                        <p:cond delay="1900"/>
                                      </p:stCondLst>
                                      <p:childTnLst>
                                        <p:animEffect transition="out" filter="wipe(left)">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par>
                                    <p:cTn id="123" presetID="49" presetClass="entr" presetSubtype="0" decel="100000" fill="hold" grpId="0" nodeType="withEffect">
                                      <p:stCondLst>
                                        <p:cond delay="750"/>
                                      </p:stCondLst>
                                      <p:iterate type="lt">
                                        <p:tmPct val="0"/>
                                      </p:iterate>
                                      <p:childTnLst>
                                        <p:set>
                                          <p:cBhvr>
                                            <p:cTn id="124" dur="1" fill="hold">
                                              <p:stCondLst>
                                                <p:cond delay="0"/>
                                              </p:stCondLst>
                                            </p:cTn>
                                            <p:tgtEl>
                                              <p:spTgt spid="31"/>
                                            </p:tgtEl>
                                            <p:attrNameLst>
                                              <p:attrName>style.visibility</p:attrName>
                                            </p:attrNameLst>
                                          </p:cBhvr>
                                          <p:to>
                                            <p:strVal val="visible"/>
                                          </p:to>
                                        </p:set>
                                        <p:anim calcmode="lin" valueType="num">
                                          <p:cBhvr>
                                            <p:cTn id="125" dur="2000" fill="hold"/>
                                            <p:tgtEl>
                                              <p:spTgt spid="31"/>
                                            </p:tgtEl>
                                            <p:attrNameLst>
                                              <p:attrName>ppt_w</p:attrName>
                                            </p:attrNameLst>
                                          </p:cBhvr>
                                          <p:tavLst>
                                            <p:tav tm="0">
                                              <p:val>
                                                <p:fltVal val="0"/>
                                              </p:val>
                                            </p:tav>
                                            <p:tav tm="100000">
                                              <p:val>
                                                <p:strVal val="#ppt_w"/>
                                              </p:val>
                                            </p:tav>
                                          </p:tavLst>
                                        </p:anim>
                                        <p:anim calcmode="lin" valueType="num">
                                          <p:cBhvr>
                                            <p:cTn id="126" dur="2000" fill="hold"/>
                                            <p:tgtEl>
                                              <p:spTgt spid="31"/>
                                            </p:tgtEl>
                                            <p:attrNameLst>
                                              <p:attrName>ppt_h</p:attrName>
                                            </p:attrNameLst>
                                          </p:cBhvr>
                                          <p:tavLst>
                                            <p:tav tm="0">
                                              <p:val>
                                                <p:fltVal val="0"/>
                                              </p:val>
                                            </p:tav>
                                            <p:tav tm="100000">
                                              <p:val>
                                                <p:strVal val="#ppt_h"/>
                                              </p:val>
                                            </p:tav>
                                          </p:tavLst>
                                        </p:anim>
                                        <p:anim calcmode="lin" valueType="num">
                                          <p:cBhvr>
                                            <p:cTn id="127" dur="2000" fill="hold"/>
                                            <p:tgtEl>
                                              <p:spTgt spid="31"/>
                                            </p:tgtEl>
                                            <p:attrNameLst>
                                              <p:attrName>style.rotation</p:attrName>
                                            </p:attrNameLst>
                                          </p:cBhvr>
                                          <p:tavLst>
                                            <p:tav tm="0">
                                              <p:val>
                                                <p:fltVal val="360"/>
                                              </p:val>
                                            </p:tav>
                                            <p:tav tm="100000">
                                              <p:val>
                                                <p:fltVal val="0"/>
                                              </p:val>
                                            </p:tav>
                                          </p:tavLst>
                                        </p:anim>
                                        <p:animEffect transition="in" filter="fade">
                                          <p:cBhvr>
                                            <p:cTn id="128" dur="2000"/>
                                            <p:tgtEl>
                                              <p:spTgt spid="31"/>
                                            </p:tgtEl>
                                          </p:cBhvr>
                                        </p:animEffect>
                                      </p:childTnLst>
                                    </p:cTn>
                                  </p:par>
                                  <p:par>
                                    <p:cTn id="129" presetID="0" presetClass="path" presetSubtype="0" accel="50000" decel="50000" fill="hold" grpId="1" nodeType="withEffect">
                                      <p:stCondLst>
                                        <p:cond delay="750"/>
                                      </p:stCondLst>
                                      <p:iterate type="lt">
                                        <p:tmPct val="0"/>
                                      </p:iterate>
                                      <p:childTnLst>
                                        <p:animMotion origin="layout" path="M 3.88889E-6 -4.07407E-6 L -0.49167 -4.07407E-6 " pathEditMode="relative" rAng="0" ptsTypes="AA">
                                          <p:cBhvr>
                                            <p:cTn id="130" dur="2000" spd="-100000" fill="hold"/>
                                            <p:tgtEl>
                                              <p:spTgt spid="31"/>
                                            </p:tgtEl>
                                            <p:attrNameLst>
                                              <p:attrName>ppt_x</p:attrName>
                                              <p:attrName>ppt_y</p:attrName>
                                            </p:attrNameLst>
                                          </p:cBhvr>
                                          <p:rCtr x="-24583" y="0"/>
                                        </p:animMotion>
                                      </p:childTnLst>
                                    </p:cTn>
                                  </p:par>
                                </p:childTnLst>
                              </p:cTn>
                            </p:par>
                            <p:par>
                              <p:cTn id="131" fill="hold">
                                <p:stCondLst>
                                  <p:cond delay="2750"/>
                                </p:stCondLst>
                                <p:childTnLst>
                                  <p:par>
                                    <p:cTn id="132" presetID="26" presetClass="emph" presetSubtype="0" fill="hold" grpId="2" nodeType="afterEffect">
                                      <p:stCondLst>
                                        <p:cond delay="0"/>
                                      </p:stCondLst>
                                      <p:iterate type="lt">
                                        <p:tmPct val="0"/>
                                      </p:iterate>
                                      <p:childTnLst>
                                        <p:animEffect transition="out" filter="fade">
                                          <p:cBhvr>
                                            <p:cTn id="133" dur="500" tmFilter="0, 0; .2, .5; .8, .5; 1, 0"/>
                                            <p:tgtEl>
                                              <p:spTgt spid="34"/>
                                            </p:tgtEl>
                                          </p:cBhvr>
                                        </p:animEffect>
                                        <p:animScale>
                                          <p:cBhvr>
                                            <p:cTn id="134" dur="250" autoRev="1" fill="hold"/>
                                            <p:tgtEl>
                                              <p:spTgt spid="34"/>
                                            </p:tgtEl>
                                          </p:cBhvr>
                                          <p:by x="105000" y="105000"/>
                                        </p:animScale>
                                      </p:childTnLst>
                                    </p:cTn>
                                  </p:par>
                                  <p:par>
                                    <p:cTn id="135" presetID="26" presetClass="emph" presetSubtype="0" fill="hold" grpId="3" nodeType="withEffect">
                                      <p:stCondLst>
                                        <p:cond delay="0"/>
                                      </p:stCondLst>
                                      <p:childTnLst>
                                        <p:animEffect transition="out" filter="fade">
                                          <p:cBhvr>
                                            <p:cTn id="136" dur="500" tmFilter="0, 0; .2, .5; .8, .5; 1, 0"/>
                                            <p:tgtEl>
                                              <p:spTgt spid="33"/>
                                            </p:tgtEl>
                                          </p:cBhvr>
                                        </p:animEffect>
                                        <p:animScale>
                                          <p:cBhvr>
                                            <p:cTn id="137" dur="250" autoRev="1" fill="hold"/>
                                            <p:tgtEl>
                                              <p:spTgt spid="33"/>
                                            </p:tgtEl>
                                          </p:cBhvr>
                                          <p:by x="105000" y="105000"/>
                                        </p:animScale>
                                      </p:childTnLst>
                                    </p:cTn>
                                  </p:par>
                                  <p:par>
                                    <p:cTn id="138" presetID="26" presetClass="emph" presetSubtype="0" fill="hold" grpId="2" nodeType="withEffect">
                                      <p:stCondLst>
                                        <p:cond delay="0"/>
                                      </p:stCondLst>
                                      <p:childTnLst>
                                        <p:animEffect transition="out" filter="fade">
                                          <p:cBhvr>
                                            <p:cTn id="139" dur="500" tmFilter="0, 0; .2, .5; .8, .5; 1, 0"/>
                                            <p:tgtEl>
                                              <p:spTgt spid="32"/>
                                            </p:tgtEl>
                                          </p:cBhvr>
                                        </p:animEffect>
                                        <p:animScale>
                                          <p:cBhvr>
                                            <p:cTn id="140" dur="250" autoRev="1" fill="hold"/>
                                            <p:tgtEl>
                                              <p:spTgt spid="32"/>
                                            </p:tgtEl>
                                          </p:cBhvr>
                                          <p:by x="105000" y="105000"/>
                                        </p:animScale>
                                      </p:childTnLst>
                                    </p:cTn>
                                  </p:par>
                                  <p:par>
                                    <p:cTn id="141" presetID="26" presetClass="emph" presetSubtype="0" fill="hold" grpId="2" nodeType="withEffect">
                                      <p:stCondLst>
                                        <p:cond delay="0"/>
                                      </p:stCondLst>
                                      <p:iterate type="lt">
                                        <p:tmPct val="0"/>
                                      </p:iterate>
                                      <p:childTnLst>
                                        <p:animEffect transition="out" filter="fade">
                                          <p:cBhvr>
                                            <p:cTn id="142" dur="500" tmFilter="0, 0; .2, .5; .8, .5; 1, 0"/>
                                            <p:tgtEl>
                                              <p:spTgt spid="31"/>
                                            </p:tgtEl>
                                          </p:cBhvr>
                                        </p:animEffect>
                                        <p:animScale>
                                          <p:cBhvr>
                                            <p:cTn id="143" dur="250" autoRev="1" fill="hold"/>
                                            <p:tgtEl>
                                              <p:spTgt spid="31"/>
                                            </p:tgtEl>
                                          </p:cBhvr>
                                          <p:by x="105000" y="105000"/>
                                        </p:animScale>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iterate type="lt">
                                        <p:tmAbs val="0"/>
                                      </p:iterate>
                                      <p:childTnLst>
                                        <p:set>
                                          <p:cBhvr>
                                            <p:cTn id="147" dur="1" fill="hold">
                                              <p:stCondLst>
                                                <p:cond delay="0"/>
                                              </p:stCondLst>
                                            </p:cTn>
                                            <p:tgtEl>
                                              <p:spTgt spid="37"/>
                                            </p:tgtEl>
                                            <p:attrNameLst>
                                              <p:attrName>style.visibility</p:attrName>
                                            </p:attrNameLst>
                                          </p:cBhvr>
                                          <p:to>
                                            <p:strVal val="visible"/>
                                          </p:to>
                                        </p:set>
                                      </p:childTnLst>
                                    </p:cTn>
                                  </p:par>
                                  <p:par>
                                    <p:cTn id="148" presetID="34" presetClass="emph" presetSubtype="0" fill="hold" grpId="1" nodeType="withEffect">
                                      <p:stCondLst>
                                        <p:cond delay="0"/>
                                      </p:stCondLst>
                                      <p:iterate type="lt">
                                        <p:tmPct val="10000"/>
                                      </p:iterate>
                                      <p:childTnLst>
                                        <p:animMotion origin="layout" path="M 1.94444E-6 -3.7037E-7 L 0.09166 -3.7037E-7 " pathEditMode="relative" rAng="0" ptsTypes="AA">
                                          <p:cBhvr>
                                            <p:cTn id="149" dur="250" accel="50000" decel="50000" autoRev="1" fill="hold">
                                              <p:stCondLst>
                                                <p:cond delay="0"/>
                                              </p:stCondLst>
                                            </p:cTn>
                                            <p:tgtEl>
                                              <p:spTgt spid="37"/>
                                            </p:tgtEl>
                                            <p:attrNameLst>
                                              <p:attrName>ppt_x</p:attrName>
                                              <p:attrName>ppt_y</p:attrName>
                                            </p:attrNameLst>
                                          </p:cBhvr>
                                          <p:rCtr x="4583" y="0"/>
                                        </p:animMotion>
                                        <p:animRot by="1500000">
                                          <p:cBhvr>
                                            <p:cTn id="150" dur="125" fill="hold">
                                              <p:stCondLst>
                                                <p:cond delay="0"/>
                                              </p:stCondLst>
                                            </p:cTn>
                                            <p:tgtEl>
                                              <p:spTgt spid="37"/>
                                            </p:tgtEl>
                                            <p:attrNameLst>
                                              <p:attrName>r</p:attrName>
                                            </p:attrNameLst>
                                          </p:cBhvr>
                                        </p:animRot>
                                        <p:animRot by="-1500000">
                                          <p:cBhvr>
                                            <p:cTn id="151" dur="125" fill="hold">
                                              <p:stCondLst>
                                                <p:cond delay="125"/>
                                              </p:stCondLst>
                                            </p:cTn>
                                            <p:tgtEl>
                                              <p:spTgt spid="37"/>
                                            </p:tgtEl>
                                            <p:attrNameLst>
                                              <p:attrName>r</p:attrName>
                                            </p:attrNameLst>
                                          </p:cBhvr>
                                        </p:animRot>
                                        <p:animRot by="-1500000">
                                          <p:cBhvr>
                                            <p:cTn id="152" dur="125" fill="hold">
                                              <p:stCondLst>
                                                <p:cond delay="250"/>
                                              </p:stCondLst>
                                            </p:cTn>
                                            <p:tgtEl>
                                              <p:spTgt spid="37"/>
                                            </p:tgtEl>
                                            <p:attrNameLst>
                                              <p:attrName>r</p:attrName>
                                            </p:attrNameLst>
                                          </p:cBhvr>
                                        </p:animRot>
                                        <p:animRot by="1500000">
                                          <p:cBhvr>
                                            <p:cTn id="153" dur="125" fill="hold">
                                              <p:stCondLst>
                                                <p:cond delay="375"/>
                                              </p:stCondLst>
                                            </p:cTn>
                                            <p:tgtEl>
                                              <p:spTgt spid="37"/>
                                            </p:tgtEl>
                                            <p:attrNameLst>
                                              <p:attrName>r</p:attrName>
                                            </p:attrNameLst>
                                          </p:cBhvr>
                                        </p:animRot>
                                      </p:childTnLst>
                                    </p:cTn>
                                  </p:par>
                                  <p:par>
                                    <p:cTn id="154" presetID="1" presetClass="entr" presetSubtype="0" fill="hold" grpId="0" nodeType="withEffect">
                                      <p:stCondLst>
                                        <p:cond delay="0"/>
                                      </p:stCondLst>
                                      <p:childTnLst>
                                        <p:set>
                                          <p:cBhvr>
                                            <p:cTn id="155" dur="1" fill="hold">
                                              <p:stCondLst>
                                                <p:cond delay="0"/>
                                              </p:stCondLst>
                                            </p:cTn>
                                            <p:tgtEl>
                                              <p:spTgt spid="38"/>
                                            </p:tgtEl>
                                            <p:attrNameLst>
                                              <p:attrName>style.visibility</p:attrName>
                                            </p:attrNameLst>
                                          </p:cBhvr>
                                          <p:to>
                                            <p:strVal val="visible"/>
                                          </p:to>
                                        </p:set>
                                      </p:childTnLst>
                                    </p:cTn>
                                  </p:par>
                                  <p:par>
                                    <p:cTn id="156" presetID="22" presetClass="exit" presetSubtype="8" fill="hold" grpId="1" nodeType="withEffect">
                                      <p:stCondLst>
                                        <p:cond delay="0"/>
                                      </p:stCondLst>
                                      <p:childTnLst>
                                        <p:animEffect transition="out" filter="wipe(left)">
                                          <p:cBhvr>
                                            <p:cTn id="157" dur="200"/>
                                            <p:tgtEl>
                                              <p:spTgt spid="36"/>
                                            </p:tgtEl>
                                          </p:cBhvr>
                                        </p:animEffect>
                                        <p:set>
                                          <p:cBhvr>
                                            <p:cTn id="158" dur="1" fill="hold">
                                              <p:stCondLst>
                                                <p:cond delay="199"/>
                                              </p:stCondLst>
                                            </p:cTn>
                                            <p:tgtEl>
                                              <p:spTgt spid="36"/>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1" nodeType="clickEffect">
                                      <p:stCondLst>
                                        <p:cond delay="0"/>
                                      </p:stCondLst>
                                      <p:iterate type="lt">
                                        <p:tmPct val="0"/>
                                      </p:iterate>
                                      <p:childTnLst>
                                        <p:set>
                                          <p:cBhvr>
                                            <p:cTn id="162" dur="1" fill="hold">
                                              <p:stCondLst>
                                                <p:cond delay="0"/>
                                              </p:stCondLst>
                                            </p:cTn>
                                            <p:tgtEl>
                                              <p:spTgt spid="39"/>
                                            </p:tgtEl>
                                            <p:attrNameLst>
                                              <p:attrName>style.visibility</p:attrName>
                                            </p:attrNameLst>
                                          </p:cBhvr>
                                          <p:to>
                                            <p:strVal val="visible"/>
                                          </p:to>
                                        </p:set>
                                        <p:animEffect transition="in" filter="fade">
                                          <p:cBhvr>
                                            <p:cTn id="163" dur="500"/>
                                            <p:tgtEl>
                                              <p:spTgt spid="39"/>
                                            </p:tgtEl>
                                          </p:cBhvr>
                                        </p:animEffect>
                                      </p:childTnLst>
                                    </p:cTn>
                                  </p:par>
                                  <p:par>
                                    <p:cTn id="164" presetID="27" presetClass="emph" presetSubtype="0" fill="remove" grpId="2" nodeType="withEffect">
                                      <p:stCondLst>
                                        <p:cond delay="250"/>
                                      </p:stCondLst>
                                      <p:iterate type="lt">
                                        <p:tmPct val="0"/>
                                      </p:iterate>
                                      <p:childTnLst>
                                        <p:animClr clrSpc="rgb" dir="cw">
                                          <p:cBhvr override="childStyle">
                                            <p:cTn id="165" dur="250" autoRev="1" fill="remove"/>
                                            <p:tgtEl>
                                              <p:spTgt spid="39"/>
                                            </p:tgtEl>
                                            <p:attrNameLst>
                                              <p:attrName>style.color</p:attrName>
                                            </p:attrNameLst>
                                          </p:cBhvr>
                                          <p:to>
                                            <a:schemeClr val="bg1"/>
                                          </p:to>
                                        </p:animClr>
                                        <p:animClr clrSpc="rgb" dir="cw">
                                          <p:cBhvr>
                                            <p:cTn id="166" dur="250" autoRev="1" fill="remove"/>
                                            <p:tgtEl>
                                              <p:spTgt spid="39"/>
                                            </p:tgtEl>
                                            <p:attrNameLst>
                                              <p:attrName>fillcolor</p:attrName>
                                            </p:attrNameLst>
                                          </p:cBhvr>
                                          <p:to>
                                            <a:schemeClr val="bg1"/>
                                          </p:to>
                                        </p:animClr>
                                        <p:set>
                                          <p:cBhvr>
                                            <p:cTn id="167" dur="250" autoRev="1" fill="remove"/>
                                            <p:tgtEl>
                                              <p:spTgt spid="39"/>
                                            </p:tgtEl>
                                            <p:attrNameLst>
                                              <p:attrName>fill.type</p:attrName>
                                            </p:attrNameLst>
                                          </p:cBhvr>
                                          <p:to>
                                            <p:strVal val="solid"/>
                                          </p:to>
                                        </p:set>
                                        <p:set>
                                          <p:cBhvr>
                                            <p:cTn id="168" dur="250" autoRev="1" fill="remove"/>
                                            <p:tgtEl>
                                              <p:spTgt spid="39"/>
                                            </p:tgtEl>
                                            <p:attrNameLst>
                                              <p:attrName>fill.on</p:attrName>
                                            </p:attrNameLst>
                                          </p:cBhvr>
                                          <p:to>
                                            <p:strVal val="true"/>
                                          </p:to>
                                        </p:set>
                                      </p:childTnLst>
                                    </p:cTn>
                                  </p:par>
                                  <p:par>
                                    <p:cTn id="169" presetID="3" presetClass="emph" presetSubtype="10" fill="remove" grpId="0" nodeType="withEffect">
                                      <p:stCondLst>
                                        <p:cond delay="0"/>
                                      </p:stCondLst>
                                      <p:iterate type="lt">
                                        <p:tmPct val="0"/>
                                      </p:iterate>
                                      <p:childTnLst>
                                        <p:animClr clrSpc="hsl" dir="ccw">
                                          <p:cBhvr override="childStyle">
                                            <p:cTn id="170" dur="1000" fill="hold"/>
                                            <p:tgtEl>
                                              <p:spTgt spid="39"/>
                                            </p:tgtEl>
                                            <p:attrNameLst>
                                              <p:attrName>style.color</p:attrName>
                                            </p:attrNameLst>
                                          </p:cBhvr>
                                          <p:to>
                                            <a:srgbClr val="FA3824"/>
                                          </p:to>
                                        </p:animClr>
                                      </p:childTnLst>
                                    </p:cTn>
                                  </p:par>
                                  <p:par>
                                    <p:cTn id="171" presetID="10" presetClass="exit" presetSubtype="0" fill="hold" grpId="1" nodeType="withEffect">
                                      <p:stCondLst>
                                        <p:cond delay="250"/>
                                      </p:stCondLst>
                                      <p:childTnLst>
                                        <p:animEffect transition="out" filter="fade">
                                          <p:cBhvr>
                                            <p:cTn id="172" dur="250"/>
                                            <p:tgtEl>
                                              <p:spTgt spid="38"/>
                                            </p:tgtEl>
                                          </p:cBhvr>
                                        </p:animEffect>
                                        <p:set>
                                          <p:cBhvr>
                                            <p:cTn id="173" dur="1" fill="hold">
                                              <p:stCondLst>
                                                <p:cond delay="249"/>
                                              </p:stCondLst>
                                            </p:cTn>
                                            <p:tgtEl>
                                              <p:spTgt spid="38"/>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1" presetClass="exit" presetSubtype="0" fill="hold" grpId="1" nodeType="clickEffect">
                                      <p:stCondLst>
                                        <p:cond delay="0"/>
                                      </p:stCondLst>
                                      <p:iterate type="lt">
                                        <p:tmAbs val="0"/>
                                      </p:iterate>
                                      <p:childTnLst>
                                        <p:set>
                                          <p:cBhvr>
                                            <p:cTn id="177" dur="1" fill="hold">
                                              <p:stCondLst>
                                                <p:cond delay="0"/>
                                              </p:stCondLst>
                                            </p:cTn>
                                            <p:tgtEl>
                                              <p:spTgt spid="35"/>
                                            </p:tgtEl>
                                            <p:attrNameLst>
                                              <p:attrName>style.visibility</p:attrName>
                                            </p:attrNameLst>
                                          </p:cBhvr>
                                          <p:to>
                                            <p:strVal val="hidden"/>
                                          </p:to>
                                        </p:set>
                                      </p:childTnLst>
                                    </p:cTn>
                                  </p:par>
                                  <p:par>
                                    <p:cTn id="178" presetID="1" presetClass="exit" presetSubtype="0" fill="hold" grpId="2" nodeType="withEffect">
                                      <p:stCondLst>
                                        <p:cond delay="0"/>
                                      </p:stCondLst>
                                      <p:iterate type="lt">
                                        <p:tmAbs val="0"/>
                                      </p:iterate>
                                      <p:childTnLst>
                                        <p:set>
                                          <p:cBhvr>
                                            <p:cTn id="179" dur="1" fill="hold">
                                              <p:stCondLst>
                                                <p:cond delay="0"/>
                                              </p:stCondLst>
                                            </p:cTn>
                                            <p:tgtEl>
                                              <p:spTgt spid="29"/>
                                            </p:tgtEl>
                                            <p:attrNameLst>
                                              <p:attrName>style.visibility</p:attrName>
                                            </p:attrNameLst>
                                          </p:cBhvr>
                                          <p:to>
                                            <p:strVal val="hidden"/>
                                          </p:to>
                                        </p:set>
                                      </p:childTnLst>
                                    </p:cTn>
                                  </p:par>
                                  <p:par>
                                    <p:cTn id="180" presetID="1" presetClass="exit" presetSubtype="0" fill="hold" grpId="3" nodeType="withEffect">
                                      <p:stCondLst>
                                        <p:cond delay="0"/>
                                      </p:stCondLst>
                                      <p:iterate type="lt">
                                        <p:tmAbs val="0"/>
                                      </p:iterate>
                                      <p:childTnLst>
                                        <p:set>
                                          <p:cBhvr>
                                            <p:cTn id="181" dur="1" fill="hold">
                                              <p:stCondLst>
                                                <p:cond delay="0"/>
                                              </p:stCondLst>
                                            </p:cTn>
                                            <p:tgtEl>
                                              <p:spTgt spid="34"/>
                                            </p:tgtEl>
                                            <p:attrNameLst>
                                              <p:attrName>style.visibility</p:attrName>
                                            </p:attrNameLst>
                                          </p:cBhvr>
                                          <p:to>
                                            <p:strVal val="hidden"/>
                                          </p:to>
                                        </p:set>
                                      </p:childTnLst>
                                    </p:cTn>
                                  </p:par>
                                  <p:par>
                                    <p:cTn id="182" presetID="1" presetClass="exit" presetSubtype="0" fill="hold" grpId="4" nodeType="withEffect">
                                      <p:stCondLst>
                                        <p:cond delay="0"/>
                                      </p:stCondLst>
                                      <p:childTnLst>
                                        <p:set>
                                          <p:cBhvr>
                                            <p:cTn id="183" dur="1" fill="hold">
                                              <p:stCondLst>
                                                <p:cond delay="0"/>
                                              </p:stCondLst>
                                            </p:cTn>
                                            <p:tgtEl>
                                              <p:spTgt spid="33"/>
                                            </p:tgtEl>
                                            <p:attrNameLst>
                                              <p:attrName>style.visibility</p:attrName>
                                            </p:attrNameLst>
                                          </p:cBhvr>
                                          <p:to>
                                            <p:strVal val="hidden"/>
                                          </p:to>
                                        </p:set>
                                      </p:childTnLst>
                                    </p:cTn>
                                  </p:par>
                                  <p:par>
                                    <p:cTn id="184" presetID="1" presetClass="exit" presetSubtype="0" fill="hold" grpId="3" nodeType="withEffect">
                                      <p:stCondLst>
                                        <p:cond delay="0"/>
                                      </p:stCondLst>
                                      <p:childTnLst>
                                        <p:set>
                                          <p:cBhvr>
                                            <p:cTn id="185" dur="1" fill="hold">
                                              <p:stCondLst>
                                                <p:cond delay="0"/>
                                              </p:stCondLst>
                                            </p:cTn>
                                            <p:tgtEl>
                                              <p:spTgt spid="32"/>
                                            </p:tgtEl>
                                            <p:attrNameLst>
                                              <p:attrName>style.visibility</p:attrName>
                                            </p:attrNameLst>
                                          </p:cBhvr>
                                          <p:to>
                                            <p:strVal val="hidden"/>
                                          </p:to>
                                        </p:set>
                                      </p:childTnLst>
                                    </p:cTn>
                                  </p:par>
                                  <p:par>
                                    <p:cTn id="186" presetID="1" presetClass="exit" presetSubtype="0" fill="hold" grpId="3" nodeType="withEffect">
                                      <p:stCondLst>
                                        <p:cond delay="0"/>
                                      </p:stCondLst>
                                      <p:iterate type="lt">
                                        <p:tmAbs val="0"/>
                                      </p:iterate>
                                      <p:childTnLst>
                                        <p:set>
                                          <p:cBhvr>
                                            <p:cTn id="187" dur="1" fill="hold">
                                              <p:stCondLst>
                                                <p:cond delay="0"/>
                                              </p:stCondLst>
                                            </p:cTn>
                                            <p:tgtEl>
                                              <p:spTgt spid="31"/>
                                            </p:tgtEl>
                                            <p:attrNameLst>
                                              <p:attrName>style.visibility</p:attrName>
                                            </p:attrNameLst>
                                          </p:cBhvr>
                                          <p:to>
                                            <p:strVal val="hidden"/>
                                          </p:to>
                                        </p:set>
                                      </p:childTnLst>
                                    </p:cTn>
                                  </p:par>
                                  <p:par>
                                    <p:cTn id="188" presetID="1" presetClass="exit" presetSubtype="0" fill="hold" grpId="2" nodeType="withEffect">
                                      <p:stCondLst>
                                        <p:cond delay="0"/>
                                      </p:stCondLst>
                                      <p:iterate type="lt">
                                        <p:tmAbs val="0"/>
                                      </p:iterate>
                                      <p:childTnLst>
                                        <p:set>
                                          <p:cBhvr>
                                            <p:cTn id="189" dur="1" fill="hold">
                                              <p:stCondLst>
                                                <p:cond delay="0"/>
                                              </p:stCondLst>
                                            </p:cTn>
                                            <p:tgtEl>
                                              <p:spTgt spid="37"/>
                                            </p:tgtEl>
                                            <p:attrNameLst>
                                              <p:attrName>style.visibility</p:attrName>
                                            </p:attrNameLst>
                                          </p:cBhvr>
                                          <p:to>
                                            <p:strVal val="hidden"/>
                                          </p:to>
                                        </p:set>
                                      </p:childTnLst>
                                    </p:cTn>
                                  </p:par>
                                  <p:par>
                                    <p:cTn id="190" presetID="1" presetClass="exit" presetSubtype="0" fill="hold" grpId="3" nodeType="withEffect">
                                      <p:stCondLst>
                                        <p:cond delay="0"/>
                                      </p:stCondLst>
                                      <p:iterate type="lt">
                                        <p:tmAbs val="0"/>
                                      </p:iterate>
                                      <p:childTnLst>
                                        <p:set>
                                          <p:cBhvr>
                                            <p:cTn id="191" dur="1" fill="hold">
                                              <p:stCondLst>
                                                <p:cond delay="0"/>
                                              </p:stCondLst>
                                            </p:cTn>
                                            <p:tgtEl>
                                              <p:spTgt spid="39"/>
                                            </p:tgtEl>
                                            <p:attrNameLst>
                                              <p:attrName>style.visibility</p:attrName>
                                            </p:attrNameLst>
                                          </p:cBhvr>
                                          <p:to>
                                            <p:strVal val="hidden"/>
                                          </p:to>
                                        </p:set>
                                      </p:childTnLst>
                                    </p:cTn>
                                  </p:par>
                                  <p:par>
                                    <p:cTn id="192" presetID="1" presetClass="entr" presetSubtype="0" fill="hold" nodeType="withEffect">
                                      <p:stCondLst>
                                        <p:cond delay="0"/>
                                      </p:stCondLst>
                                      <p:childTnLst>
                                        <p:set>
                                          <p:cBhvr>
                                            <p:cTn id="193" dur="1" fill="hold">
                                              <p:stCondLst>
                                                <p:cond delay="0"/>
                                              </p:stCondLst>
                                            </p:cTn>
                                            <p:tgtEl>
                                              <p:spTgt spid="40"/>
                                            </p:tgtEl>
                                            <p:attrNameLst>
                                              <p:attrName>style.visibility</p:attrName>
                                            </p:attrNameLst>
                                          </p:cBhvr>
                                          <p:to>
                                            <p:strVal val="visible"/>
                                          </p:to>
                                        </p:set>
                                      </p:childTnLst>
                                    </p:cTn>
                                  </p:par>
                                  <p:par>
                                    <p:cTn id="194" presetID="23" presetClass="exit" presetSubtype="32" fill="hold" nodeType="withEffect">
                                      <p:stCondLst>
                                        <p:cond delay="0"/>
                                      </p:stCondLst>
                                      <p:childTnLst>
                                        <p:anim calcmode="lin" valueType="num">
                                          <p:cBhvr>
                                            <p:cTn id="195" dur="1250"/>
                                            <p:tgtEl>
                                              <p:spTgt spid="40"/>
                                            </p:tgtEl>
                                            <p:attrNameLst>
                                              <p:attrName>ppt_w</p:attrName>
                                            </p:attrNameLst>
                                          </p:cBhvr>
                                          <p:tavLst>
                                            <p:tav tm="0">
                                              <p:val>
                                                <p:strVal val="ppt_w"/>
                                              </p:val>
                                            </p:tav>
                                            <p:tav tm="100000">
                                              <p:val>
                                                <p:fltVal val="0"/>
                                              </p:val>
                                            </p:tav>
                                          </p:tavLst>
                                        </p:anim>
                                        <p:anim calcmode="lin" valueType="num">
                                          <p:cBhvr>
                                            <p:cTn id="196" dur="1250"/>
                                            <p:tgtEl>
                                              <p:spTgt spid="40"/>
                                            </p:tgtEl>
                                            <p:attrNameLst>
                                              <p:attrName>ppt_h</p:attrName>
                                            </p:attrNameLst>
                                          </p:cBhvr>
                                          <p:tavLst>
                                            <p:tav tm="0">
                                              <p:val>
                                                <p:strVal val="ppt_h"/>
                                              </p:val>
                                            </p:tav>
                                            <p:tav tm="100000">
                                              <p:val>
                                                <p:fltVal val="0"/>
                                              </p:val>
                                            </p:tav>
                                          </p:tavLst>
                                        </p:anim>
                                        <p:set>
                                          <p:cBhvr>
                                            <p:cTn id="197" dur="1" fill="hold">
                                              <p:stCondLst>
                                                <p:cond delay="1249"/>
                                              </p:stCondLst>
                                            </p:cTn>
                                            <p:tgtEl>
                                              <p:spTgt spid="40"/>
                                            </p:tgtEl>
                                            <p:attrNameLst>
                                              <p:attrName>style.visibility</p:attrName>
                                            </p:attrNameLst>
                                          </p:cBhvr>
                                          <p:to>
                                            <p:strVal val="hidden"/>
                                          </p:to>
                                        </p:set>
                                      </p:childTnLst>
                                    </p:cTn>
                                  </p:par>
                                  <p:par>
                                    <p:cTn id="198" presetID="8" presetClass="emph" presetSubtype="0" fill="hold" nodeType="withEffect">
                                      <p:stCondLst>
                                        <p:cond delay="0"/>
                                      </p:stCondLst>
                                      <p:childTnLst>
                                        <p:animRot by="43200000">
                                          <p:cBhvr>
                                            <p:cTn id="199" dur="1250" fill="hold"/>
                                            <p:tgtEl>
                                              <p:spTgt spid="40"/>
                                            </p:tgtEl>
                                            <p:attrNameLst>
                                              <p:attrName>r</p:attrName>
                                            </p:attrNameLst>
                                          </p:cBhvr>
                                        </p:animRot>
                                      </p:childTnLst>
                                    </p:cTn>
                                  </p:par>
                                  <p:par>
                                    <p:cTn id="200" presetID="0" presetClass="path" presetSubtype="0" accel="50000" decel="50000" fill="hold" nodeType="withEffect">
                                      <p:stCondLst>
                                        <p:cond delay="0"/>
                                      </p:stCondLst>
                                      <p:childTnLst>
                                        <p:animMotion origin="layout" path="M -2.22222E-6 -1.85185E-6 L 0.30834 0.02037 " pathEditMode="relative" rAng="0" ptsTypes="AA">
                                          <p:cBhvr>
                                            <p:cTn id="201" dur="1250" fill="hold"/>
                                            <p:tgtEl>
                                              <p:spTgt spid="40"/>
                                            </p:tgtEl>
                                            <p:attrNameLst>
                                              <p:attrName>ppt_x</p:attrName>
                                              <p:attrName>ppt_y</p:attrName>
                                            </p:attrNameLst>
                                          </p:cBhvr>
                                          <p:rCtr x="15417"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4" grpId="3"/>
          <p:bldP spid="25" grpId="0"/>
          <p:bldP spid="26" grpId="0"/>
          <p:bldP spid="26" grpId="1"/>
          <p:bldP spid="27" grpId="0"/>
          <p:bldP spid="27" grpId="1"/>
          <p:bldP spid="27" grpId="2"/>
          <p:bldP spid="27" grpId="3"/>
          <p:bldP spid="28" grpId="0"/>
          <p:bldP spid="28" grpId="1"/>
          <p:bldP spid="28" grpId="2"/>
          <p:bldP spid="28" grpId="3"/>
          <p:bldP spid="28" grpId="4"/>
          <p:bldP spid="29" grpId="0"/>
          <p:bldP spid="29" grpId="1"/>
          <p:bldP spid="29" grpId="2"/>
          <p:bldP spid="30" grpId="0"/>
          <p:bldP spid="30" grpId="1"/>
          <p:bldP spid="31" grpId="0"/>
          <p:bldP spid="31" grpId="1"/>
          <p:bldP spid="31" grpId="2"/>
          <p:bldP spid="31" grpId="3"/>
          <p:bldP spid="32" grpId="0"/>
          <p:bldP spid="32" grpId="1"/>
          <p:bldP spid="32" grpId="2"/>
          <p:bldP spid="32" grpId="3"/>
          <p:bldP spid="33" grpId="0"/>
          <p:bldP spid="33" grpId="1"/>
          <p:bldP spid="33" grpId="2"/>
          <p:bldP spid="33" grpId="3"/>
          <p:bldP spid="33" grpId="4"/>
          <p:bldP spid="34" grpId="0"/>
          <p:bldP spid="34" grpId="1"/>
          <p:bldP spid="34" grpId="2"/>
          <p:bldP spid="34" grpId="3"/>
          <p:bldP spid="35" grpId="0"/>
          <p:bldP spid="35" grpId="1"/>
          <p:bldP spid="36" grpId="0"/>
          <p:bldP spid="36" grpId="1"/>
          <p:bldP spid="37" grpId="0"/>
          <p:bldP spid="37" grpId="1"/>
          <p:bldP spid="37" grpId="2"/>
          <p:bldP spid="38" grpId="0"/>
          <p:bldP spid="38" grpId="1"/>
          <p:bldP spid="39" grpId="0"/>
          <p:bldP spid="39" grpId="1"/>
          <p:bldP spid="39" grpId="2"/>
          <p:bldP spid="39" grpId="3"/>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A5AF3B-16C0-456E-8A07-34CDD3B48C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341"/>
          <a:stretch/>
        </p:blipFill>
        <p:spPr>
          <a:xfrm>
            <a:off x="0" y="-1"/>
            <a:ext cx="1817748" cy="1376625"/>
          </a:xfrm>
          <a:prstGeom prst="rect">
            <a:avLst/>
          </a:prstGeom>
        </p:spPr>
      </p:pic>
      <p:pic>
        <p:nvPicPr>
          <p:cNvPr id="3" name="Picture 1">
            <a:extLst>
              <a:ext uri="{FF2B5EF4-FFF2-40B4-BE49-F238E27FC236}">
                <a16:creationId xmlns:a16="http://schemas.microsoft.com/office/drawing/2014/main" id="{F99E29A7-FC18-45CA-82C0-C167095556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308" y="0"/>
            <a:ext cx="1841291" cy="1364105"/>
          </a:xfrm>
          <a:prstGeom prst="rect">
            <a:avLst/>
          </a:prstGeom>
        </p:spPr>
      </p:pic>
      <p:pic>
        <p:nvPicPr>
          <p:cNvPr id="4" name="Picture 1">
            <a:extLst>
              <a:ext uri="{FF2B5EF4-FFF2-40B4-BE49-F238E27FC236}">
                <a16:creationId xmlns:a16="http://schemas.microsoft.com/office/drawing/2014/main" id="{E6C50AB5-343E-4247-B85B-97EF162C60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6768" y="0"/>
            <a:ext cx="1829632" cy="1375929"/>
          </a:xfrm>
          <a:prstGeom prst="rect">
            <a:avLst/>
          </a:prstGeom>
        </p:spPr>
      </p:pic>
      <p:pic>
        <p:nvPicPr>
          <p:cNvPr id="5" name="Picture 1">
            <a:extLst>
              <a:ext uri="{FF2B5EF4-FFF2-40B4-BE49-F238E27FC236}">
                <a16:creationId xmlns:a16="http://schemas.microsoft.com/office/drawing/2014/main" id="{1B8146F6-4C0E-49D0-9228-6A887606AE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06" b="3158"/>
          <a:stretch/>
        </p:blipFill>
        <p:spPr>
          <a:xfrm>
            <a:off x="5482592" y="0"/>
            <a:ext cx="1842655" cy="1379190"/>
          </a:xfrm>
          <a:prstGeom prst="rect">
            <a:avLst/>
          </a:prstGeom>
        </p:spPr>
      </p:pic>
      <p:pic>
        <p:nvPicPr>
          <p:cNvPr id="6" name="Picture 2">
            <a:extLst>
              <a:ext uri="{FF2B5EF4-FFF2-40B4-BE49-F238E27FC236}">
                <a16:creationId xmlns:a16="http://schemas.microsoft.com/office/drawing/2014/main" id="{67814E71-FCE9-41DD-AAA7-862588254D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5153" y="-1"/>
            <a:ext cx="1838848" cy="1381593"/>
          </a:xfrm>
          <a:prstGeom prst="rect">
            <a:avLst/>
          </a:prstGeom>
        </p:spPr>
      </p:pic>
      <p:pic>
        <p:nvPicPr>
          <p:cNvPr id="7" name="Picture 6">
            <a:extLst>
              <a:ext uri="{FF2B5EF4-FFF2-40B4-BE49-F238E27FC236}">
                <a16:creationId xmlns:a16="http://schemas.microsoft.com/office/drawing/2014/main" id="{1A5C8C7C-8E41-4244-8F20-55413F45BA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6206" y="1376624"/>
            <a:ext cx="1788607" cy="1341456"/>
          </a:xfrm>
          <a:prstGeom prst="rect">
            <a:avLst/>
          </a:prstGeom>
        </p:spPr>
      </p:pic>
      <p:pic>
        <p:nvPicPr>
          <p:cNvPr id="8" name="Picture 1">
            <a:extLst>
              <a:ext uri="{FF2B5EF4-FFF2-40B4-BE49-F238E27FC236}">
                <a16:creationId xmlns:a16="http://schemas.microsoft.com/office/drawing/2014/main" id="{72C1E602-DF80-458A-9ABF-46B10E2A46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14716" y="1381242"/>
            <a:ext cx="1929284" cy="1341861"/>
          </a:xfrm>
          <a:prstGeom prst="rect">
            <a:avLst/>
          </a:prstGeom>
        </p:spPr>
      </p:pic>
      <p:pic>
        <p:nvPicPr>
          <p:cNvPr id="9" name="Picture 1">
            <a:extLst>
              <a:ext uri="{FF2B5EF4-FFF2-40B4-BE49-F238E27FC236}">
                <a16:creationId xmlns:a16="http://schemas.microsoft.com/office/drawing/2014/main" id="{3B5F8751-C20C-485E-8AA9-D0C814E9B3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361890"/>
            <a:ext cx="1814950" cy="1361213"/>
          </a:xfrm>
          <a:prstGeom prst="rect">
            <a:avLst/>
          </a:prstGeom>
        </p:spPr>
      </p:pic>
      <p:pic>
        <p:nvPicPr>
          <p:cNvPr id="10" name="Picture 1">
            <a:extLst>
              <a:ext uri="{FF2B5EF4-FFF2-40B4-BE49-F238E27FC236}">
                <a16:creationId xmlns:a16="http://schemas.microsoft.com/office/drawing/2014/main" id="{6AE649F1-AA7A-46F8-8B28-E5A6465734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11311" y="1361957"/>
            <a:ext cx="1840003" cy="1361145"/>
          </a:xfrm>
          <a:prstGeom prst="rect">
            <a:avLst/>
          </a:prstGeom>
        </p:spPr>
      </p:pic>
      <p:pic>
        <p:nvPicPr>
          <p:cNvPr id="11" name="Picture 2">
            <a:extLst>
              <a:ext uri="{FF2B5EF4-FFF2-40B4-BE49-F238E27FC236}">
                <a16:creationId xmlns:a16="http://schemas.microsoft.com/office/drawing/2014/main" id="{4B52211A-8757-4F65-9C0F-BF9B36FF41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44837" y="1369732"/>
            <a:ext cx="1801370" cy="1351028"/>
          </a:xfrm>
          <a:prstGeom prst="rect">
            <a:avLst/>
          </a:prstGeom>
        </p:spPr>
      </p:pic>
      <p:pic>
        <p:nvPicPr>
          <p:cNvPr id="12" name="Picture 1">
            <a:extLst>
              <a:ext uri="{FF2B5EF4-FFF2-40B4-BE49-F238E27FC236}">
                <a16:creationId xmlns:a16="http://schemas.microsoft.com/office/drawing/2014/main" id="{E5E4B25C-BB63-417B-A98F-C5D44C478F3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8000"/>
          <a:stretch/>
        </p:blipFill>
        <p:spPr>
          <a:xfrm>
            <a:off x="7697037" y="4933742"/>
            <a:ext cx="1446963" cy="974689"/>
          </a:xfrm>
          <a:prstGeom prst="rect">
            <a:avLst/>
          </a:prstGeom>
        </p:spPr>
      </p:pic>
      <p:pic>
        <p:nvPicPr>
          <p:cNvPr id="13" name="Picture 1">
            <a:extLst>
              <a:ext uri="{FF2B5EF4-FFF2-40B4-BE49-F238E27FC236}">
                <a16:creationId xmlns:a16="http://schemas.microsoft.com/office/drawing/2014/main" id="{60E62A0C-C6EE-43F8-AE5F-60BC8361A3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41406" y="4923692"/>
            <a:ext cx="2579077" cy="1934308"/>
          </a:xfrm>
          <a:prstGeom prst="rect">
            <a:avLst/>
          </a:prstGeom>
        </p:spPr>
      </p:pic>
      <p:pic>
        <p:nvPicPr>
          <p:cNvPr id="14" name="Picture 1">
            <a:extLst>
              <a:ext uri="{FF2B5EF4-FFF2-40B4-BE49-F238E27FC236}">
                <a16:creationId xmlns:a16="http://schemas.microsoft.com/office/drawing/2014/main" id="{2565C9BB-A185-40CD-8336-B911666445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715717"/>
            <a:ext cx="2954215" cy="2208551"/>
          </a:xfrm>
          <a:prstGeom prst="rect">
            <a:avLst/>
          </a:prstGeom>
        </p:spPr>
      </p:pic>
      <p:pic>
        <p:nvPicPr>
          <p:cNvPr id="15" name="Picture 2">
            <a:extLst>
              <a:ext uri="{FF2B5EF4-FFF2-40B4-BE49-F238E27FC236}">
                <a16:creationId xmlns:a16="http://schemas.microsoft.com/office/drawing/2014/main" id="{D5D788E4-C67F-498D-93DE-73090132247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48066" y="2721768"/>
            <a:ext cx="1774659" cy="1116701"/>
          </a:xfrm>
          <a:prstGeom prst="rect">
            <a:avLst/>
          </a:prstGeom>
        </p:spPr>
      </p:pic>
      <p:pic>
        <p:nvPicPr>
          <p:cNvPr id="16" name="Picture 1">
            <a:extLst>
              <a:ext uri="{FF2B5EF4-FFF2-40B4-BE49-F238E27FC236}">
                <a16:creationId xmlns:a16="http://schemas.microsoft.com/office/drawing/2014/main" id="{2CD7CE8F-FFE7-4855-864C-17EC3B8C6B6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73904" y="3766093"/>
            <a:ext cx="1718675" cy="1149179"/>
          </a:xfrm>
          <a:prstGeom prst="rect">
            <a:avLst/>
          </a:prstGeom>
        </p:spPr>
      </p:pic>
      <p:pic>
        <p:nvPicPr>
          <p:cNvPr id="17" name="Picture 2">
            <a:extLst>
              <a:ext uri="{FF2B5EF4-FFF2-40B4-BE49-F238E27FC236}">
                <a16:creationId xmlns:a16="http://schemas.microsoft.com/office/drawing/2014/main" id="{97D8CF77-F4F1-46A6-A6EF-8AD48A25D42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02145" y="3696979"/>
            <a:ext cx="1598140" cy="1198605"/>
          </a:xfrm>
          <a:prstGeom prst="rect">
            <a:avLst/>
          </a:prstGeom>
        </p:spPr>
      </p:pic>
      <p:pic>
        <p:nvPicPr>
          <p:cNvPr id="18" name="Picture 1">
            <a:extLst>
              <a:ext uri="{FF2B5EF4-FFF2-40B4-BE49-F238E27FC236}">
                <a16:creationId xmlns:a16="http://schemas.microsoft.com/office/drawing/2014/main" id="{043DB02A-B55C-425A-BEFE-5ED50F3E3F4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4921769"/>
            <a:ext cx="2592475" cy="1936231"/>
          </a:xfrm>
          <a:prstGeom prst="rect">
            <a:avLst/>
          </a:prstGeom>
        </p:spPr>
      </p:pic>
      <p:pic>
        <p:nvPicPr>
          <p:cNvPr id="19" name="Picture 1">
            <a:extLst>
              <a:ext uri="{FF2B5EF4-FFF2-40B4-BE49-F238E27FC236}">
                <a16:creationId xmlns:a16="http://schemas.microsoft.com/office/drawing/2014/main" id="{AF6A2984-7017-48FF-8051-E83BC3EF904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45459" y="2717057"/>
            <a:ext cx="1123365" cy="1021506"/>
          </a:xfrm>
          <a:prstGeom prst="rect">
            <a:avLst/>
          </a:prstGeom>
        </p:spPr>
      </p:pic>
      <p:pic>
        <p:nvPicPr>
          <p:cNvPr id="20" name="Picture 1">
            <a:extLst>
              <a:ext uri="{FF2B5EF4-FFF2-40B4-BE49-F238E27FC236}">
                <a16:creationId xmlns:a16="http://schemas.microsoft.com/office/drawing/2014/main" id="{2E11E487-E240-4D93-8A3A-5E9D3CD17DD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109399" y="2713055"/>
            <a:ext cx="3028572" cy="2225709"/>
          </a:xfrm>
          <a:prstGeom prst="rect">
            <a:avLst/>
          </a:prstGeom>
        </p:spPr>
      </p:pic>
      <p:pic>
        <p:nvPicPr>
          <p:cNvPr id="21" name="Picture 2">
            <a:extLst>
              <a:ext uri="{FF2B5EF4-FFF2-40B4-BE49-F238E27FC236}">
                <a16:creationId xmlns:a16="http://schemas.microsoft.com/office/drawing/2014/main" id="{206BA618-6E29-4E0F-B961-E58534142D7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17135" y="5888334"/>
            <a:ext cx="1426865" cy="969666"/>
          </a:xfrm>
          <a:prstGeom prst="rect">
            <a:avLst/>
          </a:prstGeom>
        </p:spPr>
      </p:pic>
      <p:pic>
        <p:nvPicPr>
          <p:cNvPr id="22" name="Picture 1">
            <a:extLst>
              <a:ext uri="{FF2B5EF4-FFF2-40B4-BE49-F238E27FC236}">
                <a16:creationId xmlns:a16="http://schemas.microsoft.com/office/drawing/2014/main" id="{3D51A030-E435-4F80-AA49-D72F5DBB097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5679" y="4923692"/>
            <a:ext cx="2579078" cy="1934308"/>
          </a:xfrm>
          <a:prstGeom prst="rect">
            <a:avLst/>
          </a:prstGeom>
        </p:spPr>
      </p:pic>
    </p:spTree>
    <p:extLst>
      <p:ext uri="{BB962C8B-B14F-4D97-AF65-F5344CB8AC3E}">
        <p14:creationId xmlns:p14="http://schemas.microsoft.com/office/powerpoint/2010/main" val="3489555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Buy the truth, and do not sell 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a worker rightly dividing the word of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People will turn away from the truth &amp; to fables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Turn from iniquities and understand His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abide in God one must speak the truth in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There is a spirit of truth and the spirit of error; hear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Let your 'Yes' be 'Yes,' and your 'No,' 'No'</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If we say that we have no sin the truth is not in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Let not mercy and truth forsake you</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Love rejoices in the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Love in deed and in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Purify your soul in obeying the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Fruit / Spirit = all goodness, righteousness, &amp; truth</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984965">
            <a:off x="803635" y="1120055"/>
            <a:ext cx="7241485" cy="439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spc="50" dirty="0">
                <a:ln w="3175">
                  <a:noFill/>
                </a:ln>
                <a:blipFill>
                  <a:blip r:embed="rId4"/>
                  <a:stretch>
                    <a:fillRect/>
                  </a:stretch>
                </a:blipFill>
                <a:effectLst>
                  <a:glow rad="50800">
                    <a:schemeClr val="tx1">
                      <a:alpha val="80000"/>
                    </a:schemeClr>
                  </a:glow>
                  <a:outerShdw blurRad="76200" dist="50800" dir="5400000" algn="tl" rotWithShape="0">
                    <a:srgbClr val="000000">
                      <a:alpha val="65000"/>
                    </a:srgbClr>
                  </a:outerShdw>
                </a:effectLst>
                <a:latin typeface="Calibri" panose="020F0502020204030204" pitchFamily="34" charset="0"/>
              </a:rPr>
              <a:t>His truth </a:t>
            </a:r>
          </a:p>
          <a:p>
            <a:pPr algn="ctr"/>
            <a:r>
              <a:rPr lang="en-US" sz="11500" b="1" spc="50" dirty="0">
                <a:ln w="3175">
                  <a:noFill/>
                </a:ln>
                <a:blipFill>
                  <a:blip r:embed="rId4"/>
                  <a:stretch>
                    <a:fillRect/>
                  </a:stretch>
                </a:blipFill>
                <a:effectLst>
                  <a:glow rad="50800">
                    <a:schemeClr val="tx1">
                      <a:alpha val="80000"/>
                    </a:schemeClr>
                  </a:glow>
                  <a:outerShdw blurRad="76200" dist="50800" dir="5400000" algn="tl" rotWithShape="0">
                    <a:srgbClr val="000000">
                      <a:alpha val="65000"/>
                    </a:srgbClr>
                  </a:outerShdw>
                </a:effectLst>
                <a:latin typeface="Calibri" panose="020F0502020204030204" pitchFamily="34" charset="0"/>
              </a:rPr>
              <a:t>delivers us</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36" fill="hold">
                      <p:stCondLst>
                        <p:cond delay="indefinite"/>
                      </p:stCondLst>
                      <p:childTnLst>
                        <p:par>
                          <p:cTn id="137" fill="hold">
                            <p:stCondLst>
                              <p:cond delay="0"/>
                            </p:stCondLst>
                            <p:childTnLst>
                              <p:par>
                                <p:cTn id="138" presetID="23" presetClass="exit" presetSubtype="32" fill="hold" nodeType="clickEffect">
                                  <p:stCondLst>
                                    <p:cond delay="0"/>
                                  </p:stCondLst>
                                  <p:childTnLst>
                                    <p:anim calcmode="lin" valueType="num">
                                      <p:cBhvr>
                                        <p:cTn id="139" dur="1750"/>
                                        <p:tgtEl>
                                          <p:spTgt spid="4">
                                            <p:txEl>
                                              <p:pRg st="0" end="0"/>
                                            </p:txEl>
                                          </p:spTgt>
                                        </p:tgtEl>
                                        <p:attrNameLst>
                                          <p:attrName>ppt_w</p:attrName>
                                        </p:attrNameLst>
                                      </p:cBhvr>
                                      <p:tavLst>
                                        <p:tav tm="0">
                                          <p:val>
                                            <p:strVal val="ppt_w"/>
                                          </p:val>
                                        </p:tav>
                                        <p:tav tm="100000">
                                          <p:val>
                                            <p:fltVal val="0"/>
                                          </p:val>
                                        </p:tav>
                                      </p:tavLst>
                                    </p:anim>
                                    <p:anim calcmode="lin" valueType="num">
                                      <p:cBhvr>
                                        <p:cTn id="140" dur="1750"/>
                                        <p:tgtEl>
                                          <p:spTgt spid="4">
                                            <p:txEl>
                                              <p:pRg st="0" end="0"/>
                                            </p:txEl>
                                          </p:spTgt>
                                        </p:tgtEl>
                                        <p:attrNameLst>
                                          <p:attrName>ppt_h</p:attrName>
                                        </p:attrNameLst>
                                      </p:cBhvr>
                                      <p:tavLst>
                                        <p:tav tm="0">
                                          <p:val>
                                            <p:strVal val="ppt_h"/>
                                          </p:val>
                                        </p:tav>
                                        <p:tav tm="100000">
                                          <p:val>
                                            <p:fltVal val="0"/>
                                          </p:val>
                                        </p:tav>
                                      </p:tavLst>
                                    </p:anim>
                                    <p:set>
                                      <p:cBhvr>
                                        <p:cTn id="141" dur="1" fill="hold">
                                          <p:stCondLst>
                                            <p:cond delay="1749"/>
                                          </p:stCondLst>
                                        </p:cTn>
                                        <p:tgtEl>
                                          <p:spTgt spid="4">
                                            <p:txEl>
                                              <p:pRg st="0" end="0"/>
                                            </p:txEl>
                                          </p:spTgt>
                                        </p:tgtEl>
                                        <p:attrNameLst>
                                          <p:attrName>style.visibility</p:attrName>
                                        </p:attrNameLst>
                                      </p:cBhvr>
                                      <p:to>
                                        <p:strVal val="hidden"/>
                                      </p:to>
                                    </p:set>
                                  </p:childTnLst>
                                </p:cTn>
                              </p:par>
                              <p:par>
                                <p:cTn id="142" presetID="23" presetClass="exit" presetSubtype="32" fill="hold" nodeType="withEffect">
                                  <p:stCondLst>
                                    <p:cond delay="0"/>
                                  </p:stCondLst>
                                  <p:childTnLst>
                                    <p:anim calcmode="lin" valueType="num">
                                      <p:cBhvr>
                                        <p:cTn id="143" dur="1750"/>
                                        <p:tgtEl>
                                          <p:spTgt spid="4">
                                            <p:txEl>
                                              <p:pRg st="1" end="1"/>
                                            </p:txEl>
                                          </p:spTgt>
                                        </p:tgtEl>
                                        <p:attrNameLst>
                                          <p:attrName>ppt_w</p:attrName>
                                        </p:attrNameLst>
                                      </p:cBhvr>
                                      <p:tavLst>
                                        <p:tav tm="0">
                                          <p:val>
                                            <p:strVal val="ppt_w"/>
                                          </p:val>
                                        </p:tav>
                                        <p:tav tm="100000">
                                          <p:val>
                                            <p:fltVal val="0"/>
                                          </p:val>
                                        </p:tav>
                                      </p:tavLst>
                                    </p:anim>
                                    <p:anim calcmode="lin" valueType="num">
                                      <p:cBhvr>
                                        <p:cTn id="144" dur="1750"/>
                                        <p:tgtEl>
                                          <p:spTgt spid="4">
                                            <p:txEl>
                                              <p:pRg st="1" end="1"/>
                                            </p:txEl>
                                          </p:spTgt>
                                        </p:tgtEl>
                                        <p:attrNameLst>
                                          <p:attrName>ppt_h</p:attrName>
                                        </p:attrNameLst>
                                      </p:cBhvr>
                                      <p:tavLst>
                                        <p:tav tm="0">
                                          <p:val>
                                            <p:strVal val="ppt_h"/>
                                          </p:val>
                                        </p:tav>
                                        <p:tav tm="100000">
                                          <p:val>
                                            <p:fltVal val="0"/>
                                          </p:val>
                                        </p:tav>
                                      </p:tavLst>
                                    </p:anim>
                                    <p:set>
                                      <p:cBhvr>
                                        <p:cTn id="145" dur="1" fill="hold">
                                          <p:stCondLst>
                                            <p:cond delay="1749"/>
                                          </p:stCondLst>
                                        </p:cTn>
                                        <p:tgtEl>
                                          <p:spTgt spid="4">
                                            <p:txEl>
                                              <p:pRg st="1" end="1"/>
                                            </p:txEl>
                                          </p:spTgt>
                                        </p:tgtEl>
                                        <p:attrNameLst>
                                          <p:attrName>style.visibility</p:attrName>
                                        </p:attrNameLst>
                                      </p:cBhvr>
                                      <p:to>
                                        <p:strVal val="hidden"/>
                                      </p:to>
                                    </p:set>
                                  </p:childTnLst>
                                </p:cTn>
                              </p:par>
                              <p:par>
                                <p:cTn id="146" presetID="23" presetClass="exit" presetSubtype="32" fill="hold" nodeType="withEffect">
                                  <p:stCondLst>
                                    <p:cond delay="0"/>
                                  </p:stCondLst>
                                  <p:childTnLst>
                                    <p:anim calcmode="lin" valueType="num">
                                      <p:cBhvr>
                                        <p:cTn id="147" dur="1750"/>
                                        <p:tgtEl>
                                          <p:spTgt spid="4">
                                            <p:txEl>
                                              <p:pRg st="2" end="2"/>
                                            </p:txEl>
                                          </p:spTgt>
                                        </p:tgtEl>
                                        <p:attrNameLst>
                                          <p:attrName>ppt_w</p:attrName>
                                        </p:attrNameLst>
                                      </p:cBhvr>
                                      <p:tavLst>
                                        <p:tav tm="0">
                                          <p:val>
                                            <p:strVal val="ppt_w"/>
                                          </p:val>
                                        </p:tav>
                                        <p:tav tm="100000">
                                          <p:val>
                                            <p:fltVal val="0"/>
                                          </p:val>
                                        </p:tav>
                                      </p:tavLst>
                                    </p:anim>
                                    <p:anim calcmode="lin" valueType="num">
                                      <p:cBhvr>
                                        <p:cTn id="148" dur="1750"/>
                                        <p:tgtEl>
                                          <p:spTgt spid="4">
                                            <p:txEl>
                                              <p:pRg st="2" end="2"/>
                                            </p:txEl>
                                          </p:spTgt>
                                        </p:tgtEl>
                                        <p:attrNameLst>
                                          <p:attrName>ppt_h</p:attrName>
                                        </p:attrNameLst>
                                      </p:cBhvr>
                                      <p:tavLst>
                                        <p:tav tm="0">
                                          <p:val>
                                            <p:strVal val="ppt_h"/>
                                          </p:val>
                                        </p:tav>
                                        <p:tav tm="100000">
                                          <p:val>
                                            <p:fltVal val="0"/>
                                          </p:val>
                                        </p:tav>
                                      </p:tavLst>
                                    </p:anim>
                                    <p:set>
                                      <p:cBhvr>
                                        <p:cTn id="149" dur="1" fill="hold">
                                          <p:stCondLst>
                                            <p:cond delay="1749"/>
                                          </p:stCondLst>
                                        </p:cTn>
                                        <p:tgtEl>
                                          <p:spTgt spid="4">
                                            <p:txEl>
                                              <p:pRg st="2" end="2"/>
                                            </p:txEl>
                                          </p:spTgt>
                                        </p:tgtEl>
                                        <p:attrNameLst>
                                          <p:attrName>style.visibility</p:attrName>
                                        </p:attrNameLst>
                                      </p:cBhvr>
                                      <p:to>
                                        <p:strVal val="hidden"/>
                                      </p:to>
                                    </p:set>
                                  </p:childTnLst>
                                </p:cTn>
                              </p:par>
                              <p:par>
                                <p:cTn id="150" presetID="23" presetClass="exit" presetSubtype="32" fill="hold" nodeType="withEffect">
                                  <p:stCondLst>
                                    <p:cond delay="0"/>
                                  </p:stCondLst>
                                  <p:childTnLst>
                                    <p:anim calcmode="lin" valueType="num">
                                      <p:cBhvr>
                                        <p:cTn id="151" dur="1750"/>
                                        <p:tgtEl>
                                          <p:spTgt spid="4">
                                            <p:txEl>
                                              <p:pRg st="3" end="3"/>
                                            </p:txEl>
                                          </p:spTgt>
                                        </p:tgtEl>
                                        <p:attrNameLst>
                                          <p:attrName>ppt_w</p:attrName>
                                        </p:attrNameLst>
                                      </p:cBhvr>
                                      <p:tavLst>
                                        <p:tav tm="0">
                                          <p:val>
                                            <p:strVal val="ppt_w"/>
                                          </p:val>
                                        </p:tav>
                                        <p:tav tm="100000">
                                          <p:val>
                                            <p:fltVal val="0"/>
                                          </p:val>
                                        </p:tav>
                                      </p:tavLst>
                                    </p:anim>
                                    <p:anim calcmode="lin" valueType="num">
                                      <p:cBhvr>
                                        <p:cTn id="152" dur="1750"/>
                                        <p:tgtEl>
                                          <p:spTgt spid="4">
                                            <p:txEl>
                                              <p:pRg st="3" end="3"/>
                                            </p:txEl>
                                          </p:spTgt>
                                        </p:tgtEl>
                                        <p:attrNameLst>
                                          <p:attrName>ppt_h</p:attrName>
                                        </p:attrNameLst>
                                      </p:cBhvr>
                                      <p:tavLst>
                                        <p:tav tm="0">
                                          <p:val>
                                            <p:strVal val="ppt_h"/>
                                          </p:val>
                                        </p:tav>
                                        <p:tav tm="100000">
                                          <p:val>
                                            <p:fltVal val="0"/>
                                          </p:val>
                                        </p:tav>
                                      </p:tavLst>
                                    </p:anim>
                                    <p:set>
                                      <p:cBhvr>
                                        <p:cTn id="153" dur="1" fill="hold">
                                          <p:stCondLst>
                                            <p:cond delay="1749"/>
                                          </p:stCondLst>
                                        </p:cTn>
                                        <p:tgtEl>
                                          <p:spTgt spid="4">
                                            <p:txEl>
                                              <p:pRg st="3" end="3"/>
                                            </p:txEl>
                                          </p:spTgt>
                                        </p:tgtEl>
                                        <p:attrNameLst>
                                          <p:attrName>style.visibility</p:attrName>
                                        </p:attrNameLst>
                                      </p:cBhvr>
                                      <p:to>
                                        <p:strVal val="hidden"/>
                                      </p:to>
                                    </p:set>
                                  </p:childTnLst>
                                </p:cTn>
                              </p:par>
                              <p:par>
                                <p:cTn id="154" presetID="23" presetClass="exit" presetSubtype="32" fill="hold" nodeType="withEffect">
                                  <p:stCondLst>
                                    <p:cond delay="0"/>
                                  </p:stCondLst>
                                  <p:childTnLst>
                                    <p:anim calcmode="lin" valueType="num">
                                      <p:cBhvr>
                                        <p:cTn id="155" dur="1750"/>
                                        <p:tgtEl>
                                          <p:spTgt spid="4">
                                            <p:txEl>
                                              <p:pRg st="4" end="4"/>
                                            </p:txEl>
                                          </p:spTgt>
                                        </p:tgtEl>
                                        <p:attrNameLst>
                                          <p:attrName>ppt_w</p:attrName>
                                        </p:attrNameLst>
                                      </p:cBhvr>
                                      <p:tavLst>
                                        <p:tav tm="0">
                                          <p:val>
                                            <p:strVal val="ppt_w"/>
                                          </p:val>
                                        </p:tav>
                                        <p:tav tm="100000">
                                          <p:val>
                                            <p:fltVal val="0"/>
                                          </p:val>
                                        </p:tav>
                                      </p:tavLst>
                                    </p:anim>
                                    <p:anim calcmode="lin" valueType="num">
                                      <p:cBhvr>
                                        <p:cTn id="156" dur="1750"/>
                                        <p:tgtEl>
                                          <p:spTgt spid="4">
                                            <p:txEl>
                                              <p:pRg st="4" end="4"/>
                                            </p:txEl>
                                          </p:spTgt>
                                        </p:tgtEl>
                                        <p:attrNameLst>
                                          <p:attrName>ppt_h</p:attrName>
                                        </p:attrNameLst>
                                      </p:cBhvr>
                                      <p:tavLst>
                                        <p:tav tm="0">
                                          <p:val>
                                            <p:strVal val="ppt_h"/>
                                          </p:val>
                                        </p:tav>
                                        <p:tav tm="100000">
                                          <p:val>
                                            <p:fltVal val="0"/>
                                          </p:val>
                                        </p:tav>
                                      </p:tavLst>
                                    </p:anim>
                                    <p:set>
                                      <p:cBhvr>
                                        <p:cTn id="157" dur="1" fill="hold">
                                          <p:stCondLst>
                                            <p:cond delay="1749"/>
                                          </p:stCondLst>
                                        </p:cTn>
                                        <p:tgtEl>
                                          <p:spTgt spid="4">
                                            <p:txEl>
                                              <p:pRg st="4" end="4"/>
                                            </p:txEl>
                                          </p:spTgt>
                                        </p:tgtEl>
                                        <p:attrNameLst>
                                          <p:attrName>style.visibility</p:attrName>
                                        </p:attrNameLst>
                                      </p:cBhvr>
                                      <p:to>
                                        <p:strVal val="hidden"/>
                                      </p:to>
                                    </p:set>
                                  </p:childTnLst>
                                </p:cTn>
                              </p:par>
                              <p:par>
                                <p:cTn id="158" presetID="23" presetClass="exit" presetSubtype="32" fill="hold" nodeType="withEffect">
                                  <p:stCondLst>
                                    <p:cond delay="0"/>
                                  </p:stCondLst>
                                  <p:childTnLst>
                                    <p:anim calcmode="lin" valueType="num">
                                      <p:cBhvr>
                                        <p:cTn id="159" dur="1750"/>
                                        <p:tgtEl>
                                          <p:spTgt spid="4">
                                            <p:txEl>
                                              <p:pRg st="5" end="5"/>
                                            </p:txEl>
                                          </p:spTgt>
                                        </p:tgtEl>
                                        <p:attrNameLst>
                                          <p:attrName>ppt_w</p:attrName>
                                        </p:attrNameLst>
                                      </p:cBhvr>
                                      <p:tavLst>
                                        <p:tav tm="0">
                                          <p:val>
                                            <p:strVal val="ppt_w"/>
                                          </p:val>
                                        </p:tav>
                                        <p:tav tm="100000">
                                          <p:val>
                                            <p:fltVal val="0"/>
                                          </p:val>
                                        </p:tav>
                                      </p:tavLst>
                                    </p:anim>
                                    <p:anim calcmode="lin" valueType="num">
                                      <p:cBhvr>
                                        <p:cTn id="160" dur="1750"/>
                                        <p:tgtEl>
                                          <p:spTgt spid="4">
                                            <p:txEl>
                                              <p:pRg st="5" end="5"/>
                                            </p:txEl>
                                          </p:spTgt>
                                        </p:tgtEl>
                                        <p:attrNameLst>
                                          <p:attrName>ppt_h</p:attrName>
                                        </p:attrNameLst>
                                      </p:cBhvr>
                                      <p:tavLst>
                                        <p:tav tm="0">
                                          <p:val>
                                            <p:strVal val="ppt_h"/>
                                          </p:val>
                                        </p:tav>
                                        <p:tav tm="100000">
                                          <p:val>
                                            <p:fltVal val="0"/>
                                          </p:val>
                                        </p:tav>
                                      </p:tavLst>
                                    </p:anim>
                                    <p:set>
                                      <p:cBhvr>
                                        <p:cTn id="161" dur="1" fill="hold">
                                          <p:stCondLst>
                                            <p:cond delay="1749"/>
                                          </p:stCondLst>
                                        </p:cTn>
                                        <p:tgtEl>
                                          <p:spTgt spid="4">
                                            <p:txEl>
                                              <p:pRg st="5" end="5"/>
                                            </p:txEl>
                                          </p:spTgt>
                                        </p:tgtEl>
                                        <p:attrNameLst>
                                          <p:attrName>style.visibility</p:attrName>
                                        </p:attrNameLst>
                                      </p:cBhvr>
                                      <p:to>
                                        <p:strVal val="hidden"/>
                                      </p:to>
                                    </p:set>
                                  </p:childTnLst>
                                </p:cTn>
                              </p:par>
                              <p:par>
                                <p:cTn id="162" presetID="23" presetClass="exit" presetSubtype="32" fill="hold" nodeType="withEffect">
                                  <p:stCondLst>
                                    <p:cond delay="0"/>
                                  </p:stCondLst>
                                  <p:childTnLst>
                                    <p:anim calcmode="lin" valueType="num">
                                      <p:cBhvr>
                                        <p:cTn id="163" dur="1750"/>
                                        <p:tgtEl>
                                          <p:spTgt spid="4">
                                            <p:txEl>
                                              <p:pRg st="6" end="6"/>
                                            </p:txEl>
                                          </p:spTgt>
                                        </p:tgtEl>
                                        <p:attrNameLst>
                                          <p:attrName>ppt_w</p:attrName>
                                        </p:attrNameLst>
                                      </p:cBhvr>
                                      <p:tavLst>
                                        <p:tav tm="0">
                                          <p:val>
                                            <p:strVal val="ppt_w"/>
                                          </p:val>
                                        </p:tav>
                                        <p:tav tm="100000">
                                          <p:val>
                                            <p:fltVal val="0"/>
                                          </p:val>
                                        </p:tav>
                                      </p:tavLst>
                                    </p:anim>
                                    <p:anim calcmode="lin" valueType="num">
                                      <p:cBhvr>
                                        <p:cTn id="164" dur="1750"/>
                                        <p:tgtEl>
                                          <p:spTgt spid="4">
                                            <p:txEl>
                                              <p:pRg st="6" end="6"/>
                                            </p:txEl>
                                          </p:spTgt>
                                        </p:tgtEl>
                                        <p:attrNameLst>
                                          <p:attrName>ppt_h</p:attrName>
                                        </p:attrNameLst>
                                      </p:cBhvr>
                                      <p:tavLst>
                                        <p:tav tm="0">
                                          <p:val>
                                            <p:strVal val="ppt_h"/>
                                          </p:val>
                                        </p:tav>
                                        <p:tav tm="100000">
                                          <p:val>
                                            <p:fltVal val="0"/>
                                          </p:val>
                                        </p:tav>
                                      </p:tavLst>
                                    </p:anim>
                                    <p:set>
                                      <p:cBhvr>
                                        <p:cTn id="165" dur="1" fill="hold">
                                          <p:stCondLst>
                                            <p:cond delay="1749"/>
                                          </p:stCondLst>
                                        </p:cTn>
                                        <p:tgtEl>
                                          <p:spTgt spid="4">
                                            <p:txEl>
                                              <p:pRg st="6" end="6"/>
                                            </p:txEl>
                                          </p:spTgt>
                                        </p:tgtEl>
                                        <p:attrNameLst>
                                          <p:attrName>style.visibility</p:attrName>
                                        </p:attrNameLst>
                                      </p:cBhvr>
                                      <p:to>
                                        <p:strVal val="hidden"/>
                                      </p:to>
                                    </p:set>
                                  </p:childTnLst>
                                </p:cTn>
                              </p:par>
                              <p:par>
                                <p:cTn id="166" presetID="23" presetClass="exit" presetSubtype="32" fill="hold" nodeType="withEffect">
                                  <p:stCondLst>
                                    <p:cond delay="0"/>
                                  </p:stCondLst>
                                  <p:childTnLst>
                                    <p:anim calcmode="lin" valueType="num">
                                      <p:cBhvr>
                                        <p:cTn id="167" dur="1750"/>
                                        <p:tgtEl>
                                          <p:spTgt spid="4">
                                            <p:txEl>
                                              <p:pRg st="7" end="7"/>
                                            </p:txEl>
                                          </p:spTgt>
                                        </p:tgtEl>
                                        <p:attrNameLst>
                                          <p:attrName>ppt_w</p:attrName>
                                        </p:attrNameLst>
                                      </p:cBhvr>
                                      <p:tavLst>
                                        <p:tav tm="0">
                                          <p:val>
                                            <p:strVal val="ppt_w"/>
                                          </p:val>
                                        </p:tav>
                                        <p:tav tm="100000">
                                          <p:val>
                                            <p:fltVal val="0"/>
                                          </p:val>
                                        </p:tav>
                                      </p:tavLst>
                                    </p:anim>
                                    <p:anim calcmode="lin" valueType="num">
                                      <p:cBhvr>
                                        <p:cTn id="168" dur="1750"/>
                                        <p:tgtEl>
                                          <p:spTgt spid="4">
                                            <p:txEl>
                                              <p:pRg st="7" end="7"/>
                                            </p:txEl>
                                          </p:spTgt>
                                        </p:tgtEl>
                                        <p:attrNameLst>
                                          <p:attrName>ppt_h</p:attrName>
                                        </p:attrNameLst>
                                      </p:cBhvr>
                                      <p:tavLst>
                                        <p:tav tm="0">
                                          <p:val>
                                            <p:strVal val="ppt_h"/>
                                          </p:val>
                                        </p:tav>
                                        <p:tav tm="100000">
                                          <p:val>
                                            <p:fltVal val="0"/>
                                          </p:val>
                                        </p:tav>
                                      </p:tavLst>
                                    </p:anim>
                                    <p:set>
                                      <p:cBhvr>
                                        <p:cTn id="169" dur="1" fill="hold">
                                          <p:stCondLst>
                                            <p:cond delay="1749"/>
                                          </p:stCondLst>
                                        </p:cTn>
                                        <p:tgtEl>
                                          <p:spTgt spid="4">
                                            <p:txEl>
                                              <p:pRg st="7" end="7"/>
                                            </p:txEl>
                                          </p:spTgt>
                                        </p:tgtEl>
                                        <p:attrNameLst>
                                          <p:attrName>style.visibility</p:attrName>
                                        </p:attrNameLst>
                                      </p:cBhvr>
                                      <p:to>
                                        <p:strVal val="hidden"/>
                                      </p:to>
                                    </p:set>
                                  </p:childTnLst>
                                </p:cTn>
                              </p:par>
                              <p:par>
                                <p:cTn id="170" presetID="23" presetClass="exit" presetSubtype="32" fill="hold" nodeType="withEffect">
                                  <p:stCondLst>
                                    <p:cond delay="0"/>
                                  </p:stCondLst>
                                  <p:childTnLst>
                                    <p:anim calcmode="lin" valueType="num">
                                      <p:cBhvr>
                                        <p:cTn id="171" dur="1750"/>
                                        <p:tgtEl>
                                          <p:spTgt spid="4">
                                            <p:txEl>
                                              <p:pRg st="8" end="8"/>
                                            </p:txEl>
                                          </p:spTgt>
                                        </p:tgtEl>
                                        <p:attrNameLst>
                                          <p:attrName>ppt_w</p:attrName>
                                        </p:attrNameLst>
                                      </p:cBhvr>
                                      <p:tavLst>
                                        <p:tav tm="0">
                                          <p:val>
                                            <p:strVal val="ppt_w"/>
                                          </p:val>
                                        </p:tav>
                                        <p:tav tm="100000">
                                          <p:val>
                                            <p:fltVal val="0"/>
                                          </p:val>
                                        </p:tav>
                                      </p:tavLst>
                                    </p:anim>
                                    <p:anim calcmode="lin" valueType="num">
                                      <p:cBhvr>
                                        <p:cTn id="172" dur="1750"/>
                                        <p:tgtEl>
                                          <p:spTgt spid="4">
                                            <p:txEl>
                                              <p:pRg st="8" end="8"/>
                                            </p:txEl>
                                          </p:spTgt>
                                        </p:tgtEl>
                                        <p:attrNameLst>
                                          <p:attrName>ppt_h</p:attrName>
                                        </p:attrNameLst>
                                      </p:cBhvr>
                                      <p:tavLst>
                                        <p:tav tm="0">
                                          <p:val>
                                            <p:strVal val="ppt_h"/>
                                          </p:val>
                                        </p:tav>
                                        <p:tav tm="100000">
                                          <p:val>
                                            <p:fltVal val="0"/>
                                          </p:val>
                                        </p:tav>
                                      </p:tavLst>
                                    </p:anim>
                                    <p:set>
                                      <p:cBhvr>
                                        <p:cTn id="173" dur="1" fill="hold">
                                          <p:stCondLst>
                                            <p:cond delay="1749"/>
                                          </p:stCondLst>
                                        </p:cTn>
                                        <p:tgtEl>
                                          <p:spTgt spid="4">
                                            <p:txEl>
                                              <p:pRg st="8" end="8"/>
                                            </p:txEl>
                                          </p:spTgt>
                                        </p:tgtEl>
                                        <p:attrNameLst>
                                          <p:attrName>style.visibility</p:attrName>
                                        </p:attrNameLst>
                                      </p:cBhvr>
                                      <p:to>
                                        <p:strVal val="hidden"/>
                                      </p:to>
                                    </p:set>
                                  </p:childTnLst>
                                </p:cTn>
                              </p:par>
                              <p:par>
                                <p:cTn id="174" presetID="23" presetClass="exit" presetSubtype="32" fill="hold" nodeType="withEffect">
                                  <p:stCondLst>
                                    <p:cond delay="0"/>
                                  </p:stCondLst>
                                  <p:childTnLst>
                                    <p:anim calcmode="lin" valueType="num">
                                      <p:cBhvr>
                                        <p:cTn id="175" dur="1750"/>
                                        <p:tgtEl>
                                          <p:spTgt spid="4">
                                            <p:txEl>
                                              <p:pRg st="9" end="9"/>
                                            </p:txEl>
                                          </p:spTgt>
                                        </p:tgtEl>
                                        <p:attrNameLst>
                                          <p:attrName>ppt_w</p:attrName>
                                        </p:attrNameLst>
                                      </p:cBhvr>
                                      <p:tavLst>
                                        <p:tav tm="0">
                                          <p:val>
                                            <p:strVal val="ppt_w"/>
                                          </p:val>
                                        </p:tav>
                                        <p:tav tm="100000">
                                          <p:val>
                                            <p:fltVal val="0"/>
                                          </p:val>
                                        </p:tav>
                                      </p:tavLst>
                                    </p:anim>
                                    <p:anim calcmode="lin" valueType="num">
                                      <p:cBhvr>
                                        <p:cTn id="176" dur="1750"/>
                                        <p:tgtEl>
                                          <p:spTgt spid="4">
                                            <p:txEl>
                                              <p:pRg st="9" end="9"/>
                                            </p:txEl>
                                          </p:spTgt>
                                        </p:tgtEl>
                                        <p:attrNameLst>
                                          <p:attrName>ppt_h</p:attrName>
                                        </p:attrNameLst>
                                      </p:cBhvr>
                                      <p:tavLst>
                                        <p:tav tm="0">
                                          <p:val>
                                            <p:strVal val="ppt_h"/>
                                          </p:val>
                                        </p:tav>
                                        <p:tav tm="100000">
                                          <p:val>
                                            <p:fltVal val="0"/>
                                          </p:val>
                                        </p:tav>
                                      </p:tavLst>
                                    </p:anim>
                                    <p:set>
                                      <p:cBhvr>
                                        <p:cTn id="177" dur="1" fill="hold">
                                          <p:stCondLst>
                                            <p:cond delay="1749"/>
                                          </p:stCondLst>
                                        </p:cTn>
                                        <p:tgtEl>
                                          <p:spTgt spid="4">
                                            <p:txEl>
                                              <p:pRg st="9" end="9"/>
                                            </p:txEl>
                                          </p:spTgt>
                                        </p:tgtEl>
                                        <p:attrNameLst>
                                          <p:attrName>style.visibility</p:attrName>
                                        </p:attrNameLst>
                                      </p:cBhvr>
                                      <p:to>
                                        <p:strVal val="hidden"/>
                                      </p:to>
                                    </p:set>
                                  </p:childTnLst>
                                </p:cTn>
                              </p:par>
                              <p:par>
                                <p:cTn id="178" presetID="23" presetClass="exit" presetSubtype="32" fill="hold" nodeType="withEffect">
                                  <p:stCondLst>
                                    <p:cond delay="0"/>
                                  </p:stCondLst>
                                  <p:childTnLst>
                                    <p:anim calcmode="lin" valueType="num">
                                      <p:cBhvr>
                                        <p:cTn id="179"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0" dur="1750"/>
                                        <p:tgtEl>
                                          <p:spTgt spid="4">
                                            <p:txEl>
                                              <p:pRg st="10" end="10"/>
                                            </p:txEl>
                                          </p:spTgt>
                                        </p:tgtEl>
                                        <p:attrNameLst>
                                          <p:attrName>ppt_h</p:attrName>
                                        </p:attrNameLst>
                                      </p:cBhvr>
                                      <p:tavLst>
                                        <p:tav tm="0">
                                          <p:val>
                                            <p:strVal val="ppt_h"/>
                                          </p:val>
                                        </p:tav>
                                        <p:tav tm="100000">
                                          <p:val>
                                            <p:fltVal val="0"/>
                                          </p:val>
                                        </p:tav>
                                      </p:tavLst>
                                    </p:anim>
                                    <p:set>
                                      <p:cBhvr>
                                        <p:cTn id="181" dur="1" fill="hold">
                                          <p:stCondLst>
                                            <p:cond delay="1749"/>
                                          </p:stCondLst>
                                        </p:cTn>
                                        <p:tgtEl>
                                          <p:spTgt spid="4">
                                            <p:txEl>
                                              <p:pRg st="10" end="10"/>
                                            </p:txEl>
                                          </p:spTgt>
                                        </p:tgtEl>
                                        <p:attrNameLst>
                                          <p:attrName>style.visibility</p:attrName>
                                        </p:attrNameLst>
                                      </p:cBhvr>
                                      <p:to>
                                        <p:strVal val="hidden"/>
                                      </p:to>
                                    </p:set>
                                  </p:childTnLst>
                                </p:cTn>
                              </p:par>
                              <p:par>
                                <p:cTn id="182" presetID="23" presetClass="exit" presetSubtype="32" fill="hold" nodeType="withEffect">
                                  <p:stCondLst>
                                    <p:cond delay="0"/>
                                  </p:stCondLst>
                                  <p:childTnLst>
                                    <p:anim calcmode="lin" valueType="num">
                                      <p:cBhvr>
                                        <p:cTn id="183"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4" dur="1750"/>
                                        <p:tgtEl>
                                          <p:spTgt spid="4">
                                            <p:txEl>
                                              <p:pRg st="11" end="11"/>
                                            </p:txEl>
                                          </p:spTgt>
                                        </p:tgtEl>
                                        <p:attrNameLst>
                                          <p:attrName>ppt_h</p:attrName>
                                        </p:attrNameLst>
                                      </p:cBhvr>
                                      <p:tavLst>
                                        <p:tav tm="0">
                                          <p:val>
                                            <p:strVal val="ppt_h"/>
                                          </p:val>
                                        </p:tav>
                                        <p:tav tm="100000">
                                          <p:val>
                                            <p:fltVal val="0"/>
                                          </p:val>
                                        </p:tav>
                                      </p:tavLst>
                                    </p:anim>
                                    <p:set>
                                      <p:cBhvr>
                                        <p:cTn id="185" dur="1" fill="hold">
                                          <p:stCondLst>
                                            <p:cond delay="1749"/>
                                          </p:stCondLst>
                                        </p:cTn>
                                        <p:tgtEl>
                                          <p:spTgt spid="4">
                                            <p:txEl>
                                              <p:pRg st="11" end="11"/>
                                            </p:txEl>
                                          </p:spTgt>
                                        </p:tgtEl>
                                        <p:attrNameLst>
                                          <p:attrName>style.visibility</p:attrName>
                                        </p:attrNameLst>
                                      </p:cBhvr>
                                      <p:to>
                                        <p:strVal val="hidden"/>
                                      </p:to>
                                    </p:set>
                                  </p:childTnLst>
                                </p:cTn>
                              </p:par>
                              <p:par>
                                <p:cTn id="186" presetID="23" presetClass="exit" presetSubtype="32" fill="hold" nodeType="withEffect">
                                  <p:stCondLst>
                                    <p:cond delay="0"/>
                                  </p:stCondLst>
                                  <p:childTnLst>
                                    <p:anim calcmode="lin" valueType="num">
                                      <p:cBhvr>
                                        <p:cTn id="187"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8" dur="1750"/>
                                        <p:tgtEl>
                                          <p:spTgt spid="4">
                                            <p:txEl>
                                              <p:pRg st="12" end="12"/>
                                            </p:txEl>
                                          </p:spTgt>
                                        </p:tgtEl>
                                        <p:attrNameLst>
                                          <p:attrName>ppt_h</p:attrName>
                                        </p:attrNameLst>
                                      </p:cBhvr>
                                      <p:tavLst>
                                        <p:tav tm="0">
                                          <p:val>
                                            <p:strVal val="ppt_h"/>
                                          </p:val>
                                        </p:tav>
                                        <p:tav tm="100000">
                                          <p:val>
                                            <p:fltVal val="0"/>
                                          </p:val>
                                        </p:tav>
                                      </p:tavLst>
                                    </p:anim>
                                    <p:set>
                                      <p:cBhvr>
                                        <p:cTn id="189" dur="1" fill="hold">
                                          <p:stCondLst>
                                            <p:cond delay="1749"/>
                                          </p:stCondLst>
                                        </p:cTn>
                                        <p:tgtEl>
                                          <p:spTgt spid="4">
                                            <p:txEl>
                                              <p:pRg st="12" end="12"/>
                                            </p:txEl>
                                          </p:spTgt>
                                        </p:tgtEl>
                                        <p:attrNameLst>
                                          <p:attrName>style.visibility</p:attrName>
                                        </p:attrNameLst>
                                      </p:cBhvr>
                                      <p:to>
                                        <p:strVal val="hidden"/>
                                      </p:to>
                                    </p:set>
                                  </p:childTnLst>
                                </p:cTn>
                              </p:par>
                              <p:par>
                                <p:cTn id="190" presetID="0" presetClass="path" presetSubtype="0" accel="50000" decel="50000" fill="hold" nodeType="withEffect">
                                  <p:stCondLst>
                                    <p:cond delay="0"/>
                                  </p:stCondLst>
                                  <p:childTnLst>
                                    <p:animMotion origin="layout" path="M 5.55112E-17 3.7037E-6 L 0.1934 0.47708 " pathEditMode="relative" rAng="0" ptsTypes="AA">
                                      <p:cBhvr>
                                        <p:cTn id="191" dur="1750" fill="hold"/>
                                        <p:tgtEl>
                                          <p:spTgt spid="4">
                                            <p:txEl>
                                              <p:pRg st="0" end="0"/>
                                            </p:txEl>
                                          </p:spTgt>
                                        </p:tgtEl>
                                        <p:attrNameLst>
                                          <p:attrName>ppt_x</p:attrName>
                                          <p:attrName>ppt_y</p:attrName>
                                        </p:attrNameLst>
                                      </p:cBhvr>
                                      <p:rCtr x="9670" y="23843"/>
                                    </p:animMotion>
                                  </p:childTnLst>
                                </p:cTn>
                              </p:par>
                              <p:par>
                                <p:cTn id="192" presetID="0" presetClass="path" presetSubtype="0" accel="50000" decel="50000" fill="hold" nodeType="withEffect">
                                  <p:stCondLst>
                                    <p:cond delay="0"/>
                                  </p:stCondLst>
                                  <p:childTnLst>
                                    <p:animMotion origin="layout" path="M -5.55556E-7 -2.96296E-6 L 0.07222 0.4088 " pathEditMode="relative" rAng="0" ptsTypes="AA">
                                      <p:cBhvr>
                                        <p:cTn id="193" dur="1750" fill="hold"/>
                                        <p:tgtEl>
                                          <p:spTgt spid="4">
                                            <p:txEl>
                                              <p:pRg st="1" end="1"/>
                                            </p:txEl>
                                          </p:spTgt>
                                        </p:tgtEl>
                                        <p:attrNameLst>
                                          <p:attrName>ppt_x</p:attrName>
                                          <p:attrName>ppt_y</p:attrName>
                                        </p:attrNameLst>
                                      </p:cBhvr>
                                      <p:rCtr x="3611" y="20440"/>
                                    </p:animMotion>
                                  </p:childTnLst>
                                </p:cTn>
                              </p:par>
                              <p:par>
                                <p:cTn id="194" presetID="0" presetClass="path" presetSubtype="0" accel="50000" decel="50000" fill="hold" nodeType="withEffect">
                                  <p:stCondLst>
                                    <p:cond delay="0"/>
                                  </p:stCondLst>
                                  <p:childTnLst>
                                    <p:animMotion origin="layout" path="M -3.61111E-6 0.00023 L 0.04914 0.33472 " pathEditMode="relative" rAng="0" ptsTypes="AA">
                                      <p:cBhvr>
                                        <p:cTn id="195" dur="1750" fill="hold"/>
                                        <p:tgtEl>
                                          <p:spTgt spid="4">
                                            <p:txEl>
                                              <p:pRg st="2" end="2"/>
                                            </p:txEl>
                                          </p:spTgt>
                                        </p:tgtEl>
                                        <p:attrNameLst>
                                          <p:attrName>ppt_x</p:attrName>
                                          <p:attrName>ppt_y</p:attrName>
                                        </p:attrNameLst>
                                      </p:cBhvr>
                                      <p:rCtr x="2448" y="16713"/>
                                    </p:animMotion>
                                  </p:childTnLst>
                                </p:cTn>
                              </p:par>
                              <p:par>
                                <p:cTn id="196" presetID="0" presetClass="path" presetSubtype="0" accel="50000" decel="50000" fill="hold" nodeType="withEffect">
                                  <p:stCondLst>
                                    <p:cond delay="0"/>
                                  </p:stCondLst>
                                  <p:childTnLst>
                                    <p:animMotion origin="layout" path="M -4.16667E-6 0.00023 L 0.07171 0.26158 " pathEditMode="relative" rAng="0" ptsTypes="AA">
                                      <p:cBhvr>
                                        <p:cTn id="197" dur="1750" fill="hold"/>
                                        <p:tgtEl>
                                          <p:spTgt spid="4">
                                            <p:txEl>
                                              <p:pRg st="3" end="3"/>
                                            </p:txEl>
                                          </p:spTgt>
                                        </p:tgtEl>
                                        <p:attrNameLst>
                                          <p:attrName>ppt_x</p:attrName>
                                          <p:attrName>ppt_y</p:attrName>
                                        </p:attrNameLst>
                                      </p:cBhvr>
                                      <p:rCtr x="3576" y="13056"/>
                                    </p:animMotion>
                                  </p:childTnLst>
                                </p:cTn>
                              </p:par>
                              <p:par>
                                <p:cTn id="198" presetID="0" presetClass="path" presetSubtype="0" accel="50000" decel="50000" fill="hold" nodeType="withEffect">
                                  <p:stCondLst>
                                    <p:cond delay="0"/>
                                  </p:stCondLst>
                                  <p:childTnLst>
                                    <p:animMotion origin="layout" path="M -1.38889E-6 0.00093 L 0.0342 0.18912 " pathEditMode="relative" rAng="0" ptsTypes="AA">
                                      <p:cBhvr>
                                        <p:cTn id="199" dur="1750" fill="hold"/>
                                        <p:tgtEl>
                                          <p:spTgt spid="4">
                                            <p:txEl>
                                              <p:pRg st="4" end="4"/>
                                            </p:txEl>
                                          </p:spTgt>
                                        </p:tgtEl>
                                        <p:attrNameLst>
                                          <p:attrName>ppt_x</p:attrName>
                                          <p:attrName>ppt_y</p:attrName>
                                        </p:attrNameLst>
                                      </p:cBhvr>
                                      <p:rCtr x="1701" y="9398"/>
                                    </p:animMotion>
                                  </p:childTnLst>
                                </p:cTn>
                              </p:par>
                              <p:par>
                                <p:cTn id="200" presetID="0" presetClass="path" presetSubtype="0" accel="50000" decel="50000" fill="hold" nodeType="withEffect">
                                  <p:stCondLst>
                                    <p:cond delay="0"/>
                                  </p:stCondLst>
                                  <p:childTnLst>
                                    <p:animMotion origin="layout" path="M 2.5E-6 0.00069 L 0.01962 0.11505 " pathEditMode="relative" rAng="0" ptsTypes="AA">
                                      <p:cBhvr>
                                        <p:cTn id="201" dur="1750" fill="hold"/>
                                        <p:tgtEl>
                                          <p:spTgt spid="4">
                                            <p:txEl>
                                              <p:pRg st="5" end="5"/>
                                            </p:txEl>
                                          </p:spTgt>
                                        </p:tgtEl>
                                        <p:attrNameLst>
                                          <p:attrName>ppt_x</p:attrName>
                                          <p:attrName>ppt_y</p:attrName>
                                        </p:attrNameLst>
                                      </p:cBhvr>
                                      <p:rCtr x="972" y="5718"/>
                                    </p:animMotion>
                                  </p:childTnLst>
                                </p:cTn>
                              </p:par>
                              <p:par>
                                <p:cTn id="202" presetID="0" presetClass="path" presetSubtype="0" accel="50000" decel="50000" fill="hold" nodeType="withEffect">
                                  <p:stCondLst>
                                    <p:cond delay="0"/>
                                  </p:stCondLst>
                                  <p:childTnLst>
                                    <p:animMotion origin="layout" path="M 1.94444E-6 0.00046 L 0.1125 0.04167 " pathEditMode="relative" rAng="0" ptsTypes="AA">
                                      <p:cBhvr>
                                        <p:cTn id="203" dur="1750" fill="hold"/>
                                        <p:tgtEl>
                                          <p:spTgt spid="4">
                                            <p:txEl>
                                              <p:pRg st="6" end="6"/>
                                            </p:txEl>
                                          </p:spTgt>
                                        </p:tgtEl>
                                        <p:attrNameLst>
                                          <p:attrName>ppt_x</p:attrName>
                                          <p:attrName>ppt_y</p:attrName>
                                        </p:attrNameLst>
                                      </p:cBhvr>
                                      <p:rCtr x="5625" y="2060"/>
                                    </p:animMotion>
                                  </p:childTnLst>
                                </p:cTn>
                              </p:par>
                              <p:par>
                                <p:cTn id="204" presetID="0" presetClass="path" presetSubtype="0" accel="50000" decel="50000" fill="hold" nodeType="withEffect">
                                  <p:stCondLst>
                                    <p:cond delay="0"/>
                                  </p:stCondLst>
                                  <p:childTnLst>
                                    <p:animMotion origin="layout" path="M -4.16667E-6 0.00046 L 0.03455 -0.03125 " pathEditMode="relative" rAng="0" ptsTypes="AA">
                                      <p:cBhvr>
                                        <p:cTn id="205" dur="1750" fill="hold"/>
                                        <p:tgtEl>
                                          <p:spTgt spid="4">
                                            <p:txEl>
                                              <p:pRg st="7" end="7"/>
                                            </p:txEl>
                                          </p:spTgt>
                                        </p:tgtEl>
                                        <p:attrNameLst>
                                          <p:attrName>ppt_x</p:attrName>
                                          <p:attrName>ppt_y</p:attrName>
                                        </p:attrNameLst>
                                      </p:cBhvr>
                                      <p:rCtr x="1719" y="-1597"/>
                                    </p:animMotion>
                                  </p:childTnLst>
                                </p:cTn>
                              </p:par>
                              <p:par>
                                <p:cTn id="206" presetID="0" presetClass="path" presetSubtype="0" accel="50000" decel="50000" fill="hold" nodeType="withEffect">
                                  <p:stCondLst>
                                    <p:cond delay="0"/>
                                  </p:stCondLst>
                                  <p:childTnLst>
                                    <p:animMotion origin="layout" path="M -2.5E-6 0.00069 L 0.15486 -0.10463 " pathEditMode="relative" rAng="0" ptsTypes="AA">
                                      <p:cBhvr>
                                        <p:cTn id="207" dur="1750" fill="hold"/>
                                        <p:tgtEl>
                                          <p:spTgt spid="4">
                                            <p:txEl>
                                              <p:pRg st="8" end="8"/>
                                            </p:txEl>
                                          </p:spTgt>
                                        </p:tgtEl>
                                        <p:attrNameLst>
                                          <p:attrName>ppt_x</p:attrName>
                                          <p:attrName>ppt_y</p:attrName>
                                        </p:attrNameLst>
                                      </p:cBhvr>
                                      <p:rCtr x="7743" y="-5278"/>
                                    </p:animMotion>
                                  </p:childTnLst>
                                </p:cTn>
                              </p:par>
                              <p:par>
                                <p:cTn id="208" presetID="0" presetClass="path" presetSubtype="0" accel="50000" decel="50000" fill="hold" nodeType="withEffect">
                                  <p:stCondLst>
                                    <p:cond delay="0"/>
                                  </p:stCondLst>
                                  <p:childTnLst>
                                    <p:animMotion origin="layout" path="M 4.72222E-6 0.00046 L 0.24965 -0.17824 " pathEditMode="relative" rAng="0" ptsTypes="AA">
                                      <p:cBhvr>
                                        <p:cTn id="209" dur="1750" fill="hold"/>
                                        <p:tgtEl>
                                          <p:spTgt spid="4">
                                            <p:txEl>
                                              <p:pRg st="9" end="9"/>
                                            </p:txEl>
                                          </p:spTgt>
                                        </p:tgtEl>
                                        <p:attrNameLst>
                                          <p:attrName>ppt_x</p:attrName>
                                          <p:attrName>ppt_y</p:attrName>
                                        </p:attrNameLst>
                                      </p:cBhvr>
                                      <p:rCtr x="12483" y="-8935"/>
                                    </p:animMotion>
                                  </p:childTnLst>
                                </p:cTn>
                              </p:par>
                              <p:par>
                                <p:cTn id="210" presetID="0" presetClass="path" presetSubtype="0" accel="50000" decel="50000" fill="hold" nodeType="withEffect">
                                  <p:stCondLst>
                                    <p:cond delay="0"/>
                                  </p:stCondLst>
                                  <p:childTnLst>
                                    <p:animMotion origin="layout" path="M -4.16667E-6 0.00023 L 0.24705 -0.25116 " pathEditMode="relative" rAng="0" ptsTypes="AA">
                                      <p:cBhvr>
                                        <p:cTn id="211" dur="1750" fill="hold"/>
                                        <p:tgtEl>
                                          <p:spTgt spid="4">
                                            <p:txEl>
                                              <p:pRg st="10" end="10"/>
                                            </p:txEl>
                                          </p:spTgt>
                                        </p:tgtEl>
                                        <p:attrNameLst>
                                          <p:attrName>ppt_x</p:attrName>
                                          <p:attrName>ppt_y</p:attrName>
                                        </p:attrNameLst>
                                      </p:cBhvr>
                                      <p:rCtr x="12344" y="-12569"/>
                                    </p:animMotion>
                                  </p:childTnLst>
                                </p:cTn>
                              </p:par>
                              <p:par>
                                <p:cTn id="212" presetID="0" presetClass="path" presetSubtype="0" accel="50000" decel="50000" fill="hold" nodeType="withEffect">
                                  <p:stCondLst>
                                    <p:cond delay="0"/>
                                  </p:stCondLst>
                                  <p:childTnLst>
                                    <p:animMotion origin="layout" path="M -1.94444E-6 0.00069 L 0.15104 -0.325 " pathEditMode="relative" rAng="0" ptsTypes="AA">
                                      <p:cBhvr>
                                        <p:cTn id="213" dur="1750" fill="hold"/>
                                        <p:tgtEl>
                                          <p:spTgt spid="4">
                                            <p:txEl>
                                              <p:pRg st="11" end="11"/>
                                            </p:txEl>
                                          </p:spTgt>
                                        </p:tgtEl>
                                        <p:attrNameLst>
                                          <p:attrName>ppt_x</p:attrName>
                                          <p:attrName>ppt_y</p:attrName>
                                        </p:attrNameLst>
                                      </p:cBhvr>
                                      <p:rCtr x="7552" y="-16296"/>
                                    </p:animMotion>
                                  </p:childTnLst>
                                </p:cTn>
                              </p:par>
                              <p:par>
                                <p:cTn id="214" presetID="0" presetClass="path" presetSubtype="0" accel="50000" decel="50000" fill="hold" nodeType="withEffect">
                                  <p:stCondLst>
                                    <p:cond delay="0"/>
                                  </p:stCondLst>
                                  <p:childTnLst>
                                    <p:animMotion origin="layout" path="M 3.05556E-6 0.00069 L 0.02864 -0.39838 " pathEditMode="relative" rAng="0" ptsTypes="AA">
                                      <p:cBhvr>
                                        <p:cTn id="215" dur="1750" fill="hold"/>
                                        <p:tgtEl>
                                          <p:spTgt spid="4">
                                            <p:txEl>
                                              <p:pRg st="12" end="12"/>
                                            </p:txEl>
                                          </p:spTgt>
                                        </p:tgtEl>
                                        <p:attrNameLst>
                                          <p:attrName>ppt_x</p:attrName>
                                          <p:attrName>ppt_y</p:attrName>
                                        </p:attrNameLst>
                                      </p:cBhvr>
                                      <p:rCtr x="1424" y="-19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4"/>
            <a:ext cx="9144000" cy="6858000"/>
          </a:xfrm>
          <a:prstGeom prst="rect">
            <a:avLst/>
          </a:prstGeom>
          <a:scene3d>
            <a:camera prst="orthographicFront"/>
            <a:lightRig rig="threePt" dir="t"/>
          </a:scene3d>
          <a:sp3d prstMaterial="dkEdge"/>
        </p:spPr>
      </p:pic>
      <p:sp>
        <p:nvSpPr>
          <p:cNvPr id="3074" name="Rectangle 2"/>
          <p:cNvSpPr>
            <a:spLocks noGrp="1" noChangeArrowheads="1"/>
          </p:cNvSpPr>
          <p:nvPr>
            <p:ph type="title"/>
          </p:nvPr>
        </p:nvSpPr>
        <p:spPr>
          <a:xfrm>
            <a:off x="457200" y="2438400"/>
            <a:ext cx="8229600" cy="2468562"/>
          </a:xfrm>
          <a:scene3d>
            <a:camera prst="orthographicFront"/>
            <a:lightRig rig="sunrise" dir="t"/>
          </a:scene3d>
          <a:sp3d prstMaterial="dkEdge"/>
        </p:spPr>
        <p:txBody>
          <a:bodyPr>
            <a:sp3d extrusionH="57150" prstMaterial="metal">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"God is Spirit, and those who worship Him must worship in spirit and truth."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4:24 </a:t>
            </a:r>
          </a:p>
        </p:txBody>
      </p:sp>
      <p:sp>
        <p:nvSpPr>
          <p:cNvPr id="4" name="Rectangle 2"/>
          <p:cNvSpPr txBox="1">
            <a:spLocks noChangeArrowheads="1"/>
          </p:cNvSpPr>
          <p:nvPr/>
        </p:nvSpPr>
        <p:spPr bwMode="auto">
          <a:xfrm>
            <a:off x="3602131" y="3961167"/>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6997738" y="1987475"/>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16429235"/>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1.3691E-6 L 0.07083 -0.1938 " pathEditMode="relative" rAng="0" ptsTypes="AA">
                                      <p:cBhvr>
                                        <p:cTn id="10" dur="1000" spd="-100000" fill="hold"/>
                                        <p:tgtEl>
                                          <p:spTgt spid="3074"/>
                                        </p:tgtEl>
                                        <p:attrNameLst>
                                          <p:attrName>ppt_x</p:attrName>
                                          <p:attrName>ppt_y</p:attrName>
                                        </p:attrNameLst>
                                      </p:cBhvr>
                                      <p:rCtr x="3542" y="-9690"/>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
                                        <p:tgtEl>
                                          <p:spTgt spid="4"/>
                                        </p:tgtEl>
                                      </p:cBhvr>
                                    </p:animEffect>
                                  </p:childTnLst>
                                </p:cTn>
                              </p:par>
                              <p:par>
                                <p:cTn id="20" presetID="0" presetClass="path" presetSubtype="0" accel="50000" decel="50000" fill="hold" grpId="0" nodeType="withEffect">
                                  <p:stCondLst>
                                    <p:cond delay="0"/>
                                  </p:stCondLst>
                                  <p:childTnLst>
                                    <p:animMotion origin="layout" path="M -2.77778E-7 -1.85185E-6 L 0.37257 -0.28704 " pathEditMode="relative" rAng="0" ptsTypes="AA">
                                      <p:cBhvr>
                                        <p:cTn id="21" dur="2000" fill="hold"/>
                                        <p:tgtEl>
                                          <p:spTgt spid="4"/>
                                        </p:tgtEl>
                                        <p:attrNameLst>
                                          <p:attrName>ppt_x</p:attrName>
                                          <p:attrName>ppt_y</p:attrName>
                                        </p:attrNameLst>
                                      </p:cBhvr>
                                      <p:rCtr x="18628" y="-14352"/>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605899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Tree>
    <p:extLst>
      <p:ext uri="{BB962C8B-B14F-4D97-AF65-F5344CB8AC3E}">
        <p14:creationId xmlns:p14="http://schemas.microsoft.com/office/powerpoint/2010/main" val="401622895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184"/>
          <a:stretch/>
        </p:blipFill>
        <p:spPr>
          <a:xfrm>
            <a:off x="0" y="0"/>
            <a:ext cx="9144000" cy="6858000"/>
          </a:xfrm>
          <a:prstGeom prst="rect">
            <a:avLst/>
          </a:prstGeom>
        </p:spPr>
      </p:pic>
      <p:sp>
        <p:nvSpPr>
          <p:cNvPr id="9" name="Title 1"/>
          <p:cNvSpPr txBox="1">
            <a:spLocks/>
          </p:cNvSpPr>
          <p:nvPr/>
        </p:nvSpPr>
        <p:spPr>
          <a:xfrm>
            <a:off x="3278505" y="1918970"/>
            <a:ext cx="2565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sincerity</a:t>
            </a:r>
          </a:p>
        </p:txBody>
      </p:sp>
      <p:sp>
        <p:nvSpPr>
          <p:cNvPr id="6" name="Title 1"/>
          <p:cNvSpPr txBox="1">
            <a:spLocks/>
          </p:cNvSpPr>
          <p:nvPr/>
        </p:nvSpPr>
        <p:spPr>
          <a:xfrm>
            <a:off x="5899278" y="4004840"/>
            <a:ext cx="2708476" cy="7791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Serve the</a:t>
            </a:r>
          </a:p>
        </p:txBody>
      </p:sp>
      <p:sp>
        <p:nvSpPr>
          <p:cNvPr id="7" name="Title 1"/>
          <p:cNvSpPr txBox="1">
            <a:spLocks/>
          </p:cNvSpPr>
          <p:nvPr/>
        </p:nvSpPr>
        <p:spPr>
          <a:xfrm>
            <a:off x="2145126" y="4678221"/>
            <a:ext cx="1655180" cy="7791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LORD</a:t>
            </a:r>
          </a:p>
        </p:txBody>
      </p:sp>
      <p:sp>
        <p:nvSpPr>
          <p:cNvPr id="3074" name="Rectangle 2"/>
          <p:cNvSpPr>
            <a:spLocks noGrp="1" noChangeArrowheads="1"/>
          </p:cNvSpPr>
          <p:nvPr>
            <p:ph type="title"/>
          </p:nvPr>
        </p:nvSpPr>
        <p:spPr>
          <a:xfrm>
            <a:off x="457200" y="1189038"/>
            <a:ext cx="8229600" cy="4373562"/>
          </a:xfrm>
        </p:spPr>
        <p:txBody>
          <a:bodyPr>
            <a:scene3d>
              <a:camera prst="orthographicFront"/>
              <a:lightRig rig="sunrise" dir="t"/>
            </a:scene3d>
            <a:sp3d extrusionH="57150" prstMaterial="matte">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"Now therefore, fear the LORD, serve Him in sincerity and in truth, and put away the gods which your fathers served on the other side of the River and in Egypt. Serve the LORD!"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Joshua 24:14 </a:t>
            </a:r>
          </a:p>
        </p:txBody>
      </p:sp>
      <p:sp>
        <p:nvSpPr>
          <p:cNvPr id="4" name="Rectangle 2"/>
          <p:cNvSpPr txBox="1">
            <a:spLocks noChangeArrowheads="1"/>
          </p:cNvSpPr>
          <p:nvPr/>
        </p:nvSpPr>
        <p:spPr bwMode="auto">
          <a:xfrm>
            <a:off x="6997738" y="1987475"/>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rise"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C793B67-AD09-403C-B31B-39D78D0ECAA0}"/>
              </a:ext>
            </a:extLst>
          </p:cNvPr>
          <p:cNvSpPr txBox="1">
            <a:spLocks noChangeArrowheads="1"/>
          </p:cNvSpPr>
          <p:nvPr/>
        </p:nvSpPr>
        <p:spPr bwMode="auto">
          <a:xfrm>
            <a:off x="3225324" y="1993106"/>
            <a:ext cx="2673032" cy="75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sincerity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Title 1"/>
          <p:cNvSpPr txBox="1">
            <a:spLocks/>
          </p:cNvSpPr>
          <p:nvPr/>
        </p:nvSpPr>
        <p:spPr>
          <a:xfrm>
            <a:off x="3533653" y="1832370"/>
            <a:ext cx="2648673"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follow</a:t>
            </a:r>
          </a:p>
        </p:txBody>
      </p:sp>
      <p:sp>
        <p:nvSpPr>
          <p:cNvPr id="10" name="Rectangle 9"/>
          <p:cNvSpPr>
            <a:spLocks noChangeArrowheads="1"/>
          </p:cNvSpPr>
          <p:nvPr/>
        </p:nvSpPr>
        <p:spPr bwMode="auto">
          <a:xfrm>
            <a:off x="6492361" y="189537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2" hidden="1"/>
          <p:cNvSpPr txBox="1">
            <a:spLocks noChangeArrowheads="1"/>
          </p:cNvSpPr>
          <p:nvPr/>
        </p:nvSpPr>
        <p:spPr bwMode="auto">
          <a:xfrm>
            <a:off x="2155563" y="429275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4408F4DF-D070-4B89-9321-CBEC63CB94AE}"/>
              </a:ext>
            </a:extLst>
          </p:cNvPr>
          <p:cNvSpPr txBox="1">
            <a:spLocks noChangeArrowheads="1"/>
          </p:cNvSpPr>
          <p:nvPr/>
        </p:nvSpPr>
        <p:spPr bwMode="auto">
          <a:xfrm>
            <a:off x="6043613" y="3997300"/>
            <a:ext cx="2426017" cy="77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Serve the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477E958C-168D-4B16-A958-BACD33170D47}"/>
              </a:ext>
            </a:extLst>
          </p:cNvPr>
          <p:cNvSpPr txBox="1">
            <a:spLocks noChangeArrowheads="1"/>
          </p:cNvSpPr>
          <p:nvPr/>
        </p:nvSpPr>
        <p:spPr bwMode="auto">
          <a:xfrm>
            <a:off x="2080259" y="4691063"/>
            <a:ext cx="1784510" cy="72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7234172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4.37558E-6 L -0.17205 0.39108 " pathEditMode="relative" rAng="0" ptsTypes="AA">
                                      <p:cBhvr>
                                        <p:cTn id="10" dur="1000" spd="-100000" fill="hold"/>
                                        <p:tgtEl>
                                          <p:spTgt spid="3074"/>
                                        </p:tgtEl>
                                        <p:attrNameLst>
                                          <p:attrName>ppt_x</p:attrName>
                                          <p:attrName>ppt_y</p:attrName>
                                        </p:attrNameLst>
                                      </p:cBhvr>
                                      <p:rCtr x="-8611" y="19542"/>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stCondLst>
                                            <p:cond delay="0"/>
                                          </p:stCondLst>
                                        </p:cTn>
                                        <p:tgtEl>
                                          <p:spTgt spid="8"/>
                                        </p:tgtEl>
                                      </p:cBhvr>
                                    </p:animEffect>
                                    <p:anim to="" calcmode="lin" valueType="num">
                                      <p:cBhvr>
                                        <p:cTn id="3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stCondLst>
                                            <p:cond delay="0"/>
                                          </p:stCondLst>
                                        </p:cTn>
                                        <p:tgtEl>
                                          <p:spTgt spid="10"/>
                                        </p:tgtEl>
                                      </p:cBhvr>
                                    </p:animEffect>
                                    <p:anim to="" calcmode="lin" valueType="num">
                                      <p:cBhvr>
                                        <p:cTn id="3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18" presetClass="emph" presetSubtype="0" fill="hold" grpId="1" nodeType="withEffect">
                                  <p:stCondLst>
                                    <p:cond delay="0"/>
                                  </p:stCondLst>
                                  <p:childTnLst>
                                    <p:set>
                                      <p:cBhvr override="childStyle">
                                        <p:cTn id="45" dur="500" fill="hold"/>
                                        <p:tgtEl>
                                          <p:spTgt spid="6"/>
                                        </p:tgtEl>
                                        <p:attrNameLst>
                                          <p:attrName>style.textDecorationUnderline</p:attrName>
                                        </p:attrNameLst>
                                      </p:cBhvr>
                                      <p:to>
                                        <p:strVal val="true"/>
                                      </p:to>
                                    </p:set>
                                  </p:childTnLst>
                                </p:cTn>
                              </p:par>
                              <p:par>
                                <p:cTn id="46" presetID="22" presetClass="entr" presetSubtype="8"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par>
                                <p:cTn id="53" presetID="18" presetClass="emph" presetSubtype="0" fill="hold" grpId="1" nodeType="withEffect">
                                  <p:stCondLst>
                                    <p:cond delay="0"/>
                                  </p:stCondLst>
                                  <p:childTnLst>
                                    <p:set>
                                      <p:cBhvr override="childStyle">
                                        <p:cTn id="54" dur="500" fill="hold"/>
                                        <p:tgtEl>
                                          <p:spTgt spid="7"/>
                                        </p:tgtEl>
                                        <p:attrNameLst>
                                          <p:attrName>style.textDecorationUnderline</p:attrName>
                                        </p:attrNameLst>
                                      </p:cBhvr>
                                      <p:to>
                                        <p:strVal val="true"/>
                                      </p:to>
                                    </p:set>
                                  </p:childTnLst>
                                </p:cTn>
                              </p:par>
                              <p:par>
                                <p:cTn id="55" presetID="22" presetClass="entr" presetSubtype="8"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250"/>
                                        <p:tgtEl>
                                          <p:spTgt spid="4"/>
                                        </p:tgtEl>
                                      </p:cBhvr>
                                    </p:animEffect>
                                  </p:childTnLst>
                                </p:cTn>
                              </p:par>
                              <p:par>
                                <p:cTn id="63" presetID="0" presetClass="path" presetSubtype="0" accel="50000" decel="50000" fill="hold" grpId="0" nodeType="withEffect">
                                  <p:stCondLst>
                                    <p:cond delay="0"/>
                                  </p:stCondLst>
                                  <p:childTnLst>
                                    <p:animMotion origin="layout" path="M -4.44444E-6 -3.7037E-7 L -0.52916 0.33657 " pathEditMode="relative" rAng="0" ptsTypes="AA">
                                      <p:cBhvr>
                                        <p:cTn id="64" dur="2000" fill="hold"/>
                                        <p:tgtEl>
                                          <p:spTgt spid="4"/>
                                        </p:tgtEl>
                                        <p:attrNameLst>
                                          <p:attrName>ppt_x</p:attrName>
                                          <p:attrName>ppt_y</p:attrName>
                                        </p:attrNameLst>
                                      </p:cBhvr>
                                      <p:rCtr x="-26458" y="16829"/>
                                    </p:animMotion>
                                  </p:childTnLst>
                                </p:cTn>
                              </p:par>
                              <p:par>
                                <p:cTn id="65" presetID="10" presetClass="exit" presetSubtype="0" fill="hold" grpId="1" nodeType="withEffect">
                                  <p:stCondLst>
                                    <p:cond delay="0"/>
                                  </p:stCondLst>
                                  <p:childTnLst>
                                    <p:animEffect transition="out" filter="fade">
                                      <p:cBhvr>
                                        <p:cTn id="66" dur="1250"/>
                                        <p:tgtEl>
                                          <p:spTgt spid="3074"/>
                                        </p:tgtEl>
                                      </p:cBhvr>
                                    </p:animEffect>
                                    <p:set>
                                      <p:cBhvr>
                                        <p:cTn id="67" dur="1" fill="hold">
                                          <p:stCondLst>
                                            <p:cond delay="1249"/>
                                          </p:stCondLst>
                                        </p:cTn>
                                        <p:tgtEl>
                                          <p:spTgt spid="3074"/>
                                        </p:tgtEl>
                                        <p:attrNameLst>
                                          <p:attrName>style.visibility</p:attrName>
                                        </p:attrNameLst>
                                      </p:cBhvr>
                                      <p:to>
                                        <p:strVal val="hidden"/>
                                      </p:to>
                                    </p:set>
                                  </p:childTnLst>
                                </p:cTn>
                              </p:par>
                              <p:par>
                                <p:cTn id="68" presetID="0" presetClass="exit" presetSubtype="0" fill="hold" grpId="1" nodeType="withEffect">
                                  <p:stCondLst>
                                    <p:cond delay="0"/>
                                  </p:stCondLst>
                                  <p:childTnLst>
                                    <p:set>
                                      <p:cBhvr>
                                        <p:cTn id="69" dur="1" fill="hold">
                                          <p:stCondLst>
                                            <p:cond delay="999"/>
                                          </p:stCondLst>
                                        </p:cTn>
                                        <p:tgtEl>
                                          <p:spTgt spid="8"/>
                                        </p:tgtEl>
                                        <p:attrNameLst>
                                          <p:attrName>style.visibility</p:attrName>
                                        </p:attrNameLst>
                                      </p:cBhvr>
                                      <p:to>
                                        <p:strVal val="hidden"/>
                                      </p:to>
                                    </p:set>
                                    <p:animEffect transition="out" filter="dissolve">
                                      <p:cBhvr>
                                        <p:cTn id="70" dur="1000">
                                          <p:stCondLst>
                                            <p:cond delay="0"/>
                                          </p:stCondLst>
                                        </p:cTn>
                                        <p:tgtEl>
                                          <p:spTgt spid="8"/>
                                        </p:tgtEl>
                                      </p:cBhvr>
                                    </p:animEffect>
                                    <p:anim to="" calcmode="lin" valueType="num">
                                      <p:cBhvr>
                                        <p:cTn id="71"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72"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73" presetID="42" presetClass="path" presetSubtype="0" accel="50000" decel="50000" fill="hold" grpId="2" nodeType="withEffect">
                                  <p:stCondLst>
                                    <p:cond delay="0"/>
                                  </p:stCondLst>
                                  <p:childTnLst>
                                    <p:animMotion origin="layout" path="M 0 7.40741E-7 L -0.03125 0.14537 " pathEditMode="relative" rAng="0" ptsTypes="AA">
                                      <p:cBhvr>
                                        <p:cTn id="74" dur="1000" fill="hold"/>
                                        <p:tgtEl>
                                          <p:spTgt spid="8"/>
                                        </p:tgtEl>
                                        <p:attrNameLst>
                                          <p:attrName>ppt_x</p:attrName>
                                          <p:attrName>ppt_y</p:attrName>
                                        </p:attrNameLst>
                                      </p:cBhvr>
                                      <p:rCtr x="-1007" y="6736"/>
                                    </p:animMotion>
                                  </p:childTnLst>
                                </p:cTn>
                              </p:par>
                              <p:par>
                                <p:cTn id="75" presetID="10" presetClass="exit" presetSubtype="0" fill="hold" grpId="2" nodeType="withEffect">
                                  <p:stCondLst>
                                    <p:cond delay="0"/>
                                  </p:stCondLst>
                                  <p:childTnLst>
                                    <p:animEffect transition="out" filter="fad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6" grpId="0"/>
      <p:bldP spid="6" grpId="1"/>
      <p:bldP spid="6" grpId="2"/>
      <p:bldP spid="7" grpId="0"/>
      <p:bldP spid="7" grpId="1"/>
      <p:bldP spid="7" grpId="2"/>
      <p:bldP spid="3074" grpId="0"/>
      <p:bldP spid="3074" grpId="1"/>
      <p:bldP spid="3074" grpId="2"/>
      <p:bldP spid="4" grpId="0"/>
      <p:bldP spid="4" grpId="1"/>
      <p:bldP spid="4" grpId="2"/>
      <p:bldP spid="11" grpId="0"/>
      <p:bldP spid="11" grpId="1"/>
      <p:bldP spid="8" grpId="0"/>
      <p:bldP spid="8" grpId="1"/>
      <p:bldP spid="8" grpId="2"/>
      <p:bldP spid="10" grpId="0"/>
      <p:bldP spid="10" grpId="1"/>
      <p:bldP spid="12" grpId="0"/>
      <p:bldP spid="12" grpId="1"/>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2155563" y="4292750"/>
            <a:ext cx="1676400" cy="762000"/>
          </a:xfrm>
          <a:prstGeom prst="rect">
            <a:avLst/>
          </a:prstGeom>
          <a:noFill/>
          <a:ln>
            <a:noFill/>
          </a:ln>
          <a:effectLst/>
          <a:scene3d>
            <a:camera prst="orthographicFront"/>
            <a:lightRig rig="sunrise" dir="t"/>
          </a:scene3d>
          <a:sp3d extrusionH="44450">
            <a:bevelT w="381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381000" y="3429000"/>
            <a:ext cx="83820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you shall know the truth,  and the truth shall make you free."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8:32 </a:t>
            </a:r>
          </a:p>
        </p:txBody>
      </p:sp>
      <p:sp>
        <p:nvSpPr>
          <p:cNvPr id="4" name="Rectangle 2"/>
          <p:cNvSpPr txBox="1">
            <a:spLocks noChangeArrowheads="1"/>
          </p:cNvSpPr>
          <p:nvPr/>
        </p:nvSpPr>
        <p:spPr bwMode="auto">
          <a:xfrm>
            <a:off x="6570569" y="3621965"/>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157492" y="4294680"/>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4305507" y="3627457"/>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know</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5235388" y="239873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6707302" y="3743324"/>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know</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7217287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2" nodeType="withEffect">
                                  <p:stCondLst>
                                    <p:cond delay="0"/>
                                  </p:stCondLst>
                                  <p:childTnLst>
                                    <p:animEffect transition="out" filter="fade">
                                      <p:cBhvr>
                                        <p:cTn id="6" dur="750"/>
                                        <p:tgtEl>
                                          <p:spTgt spid="5"/>
                                        </p:tgtEl>
                                      </p:cBhvr>
                                    </p:animEffect>
                                    <p:set>
                                      <p:cBhvr>
                                        <p:cTn id="7" dur="1" fill="hold">
                                          <p:stCondLst>
                                            <p:cond delay="749"/>
                                          </p:stCondLst>
                                        </p:cTn>
                                        <p:tgtEl>
                                          <p:spTgt spid="5"/>
                                        </p:tgtEl>
                                        <p:attrNameLst>
                                          <p:attrName>style.visibility</p:attrName>
                                        </p:attrNameLst>
                                      </p:cBhvr>
                                      <p:to>
                                        <p:strVal val="hidden"/>
                                      </p:to>
                                    </p:set>
                                  </p:childTnLst>
                                </p:cTn>
                              </p:par>
                              <p:par>
                                <p:cTn id="8" presetID="3" presetClass="emph" presetSubtype="2" fill="hold" nodeType="withEffect">
                                  <p:stCondLst>
                                    <p:cond delay="0"/>
                                  </p:stCondLst>
                                  <p:childTnLst>
                                    <p:animClr clrSpc="rgb" dir="cw">
                                      <p:cBhvr override="childStyle">
                                        <p:cTn id="9" dur="1250" fill="hold"/>
                                        <p:tgtEl>
                                          <p:spTgt spid="5">
                                            <p:txEl>
                                              <p:pRg st="0" end="0"/>
                                            </p:txEl>
                                          </p:spTgt>
                                        </p:tgtEl>
                                        <p:attrNameLst>
                                          <p:attrName>style.color</p:attrName>
                                        </p:attrNameLst>
                                      </p:cBhvr>
                                      <p:to>
                                        <a:srgbClr val="0066FF"/>
                                      </p:to>
                                    </p:animClr>
                                  </p:childTnLst>
                                </p:cTn>
                              </p:par>
                              <p:par>
                                <p:cTn id="10" presetID="23" presetClass="entr" presetSubtype="16" fill="hold" grpId="0" nodeType="withEffect">
                                  <p:stCondLst>
                                    <p:cond delay="100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fltVal val="0"/>
                                          </p:val>
                                        </p:tav>
                                        <p:tav tm="100000">
                                          <p:val>
                                            <p:strVal val="#ppt_h"/>
                                          </p:val>
                                        </p:tav>
                                      </p:tavLst>
                                    </p:anim>
                                  </p:childTnLst>
                                </p:cTn>
                              </p:par>
                              <p:par>
                                <p:cTn id="14" presetID="0" presetClass="path" presetSubtype="0" accel="50000" decel="50000" fill="hold" grpId="2" nodeType="withEffect">
                                  <p:stCondLst>
                                    <p:cond delay="1000"/>
                                  </p:stCondLst>
                                  <p:childTnLst>
                                    <p:animMotion origin="layout" path="M 0 -1.35985E-6 L 0.34427 -0.2611 " pathEditMode="relative" rAng="0" ptsTypes="AA">
                                      <p:cBhvr>
                                        <p:cTn id="15" dur="1000" spd="-100000" fill="hold"/>
                                        <p:tgtEl>
                                          <p:spTgt spid="3074"/>
                                        </p:tgtEl>
                                        <p:attrNameLst>
                                          <p:attrName>ppt_x</p:attrName>
                                          <p:attrName>ppt_y</p:attrName>
                                        </p:attrNameLst>
                                      </p:cBhvr>
                                      <p:rCtr x="17205" y="-13067"/>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
                                        <p:tgtEl>
                                          <p:spTgt spid="4"/>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
                                        <p:tgtEl>
                                          <p:spTgt spid="7"/>
                                        </p:tgtEl>
                                      </p:cBhvr>
                                    </p:animEffect>
                                  </p:childTnLst>
                                </p:cTn>
                              </p:par>
                              <p:par>
                                <p:cTn id="24" presetID="0" presetClass="path" presetSubtype="0" accel="50000" decel="50000" fill="hold" grpId="0" nodeType="withEffect">
                                  <p:stCondLst>
                                    <p:cond delay="0"/>
                                  </p:stCondLst>
                                  <p:childTnLst>
                                    <p:animMotion origin="layout" path="M -3.05556E-6 3.7037E-6 L -0.146 -0.17824 " pathEditMode="relative" rAng="0" ptsTypes="AA">
                                      <p:cBhvr>
                                        <p:cTn id="25" dur="2000" fill="hold"/>
                                        <p:tgtEl>
                                          <p:spTgt spid="4"/>
                                        </p:tgtEl>
                                        <p:attrNameLst>
                                          <p:attrName>ppt_x</p:attrName>
                                          <p:attrName>ppt_y</p:attrName>
                                        </p:attrNameLst>
                                      </p:cBhvr>
                                      <p:rCtr x="-7309" y="-8912"/>
                                    </p:animMotion>
                                  </p:childTnLst>
                                </p:cTn>
                              </p:par>
                              <p:par>
                                <p:cTn id="26" presetID="0" presetClass="path" presetSubtype="0" accel="50000" decel="50000" fill="hold" grpId="0" nodeType="withEffect">
                                  <p:stCondLst>
                                    <p:cond delay="0"/>
                                  </p:stCondLst>
                                  <p:childTnLst>
                                    <p:animMotion origin="layout" path="M -4.16667E-6 -2.96296E-6 L 0.33716 -0.27639 " pathEditMode="relative" rAng="0" ptsTypes="AA">
                                      <p:cBhvr>
                                        <p:cTn id="27" dur="2000" fill="hold"/>
                                        <p:tgtEl>
                                          <p:spTgt spid="7"/>
                                        </p:tgtEl>
                                        <p:attrNameLst>
                                          <p:attrName>ppt_x</p:attrName>
                                          <p:attrName>ppt_y</p:attrName>
                                        </p:attrNameLst>
                                      </p:cBhvr>
                                      <p:rCtr x="16858" y="-13819"/>
                                    </p:animMotion>
                                  </p:childTnLst>
                                </p:cTn>
                              </p:par>
                              <p:par>
                                <p:cTn id="28" presetID="10" presetClass="entr" presetSubtype="0" fill="hold" grpId="1"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
                                        <p:tgtEl>
                                          <p:spTgt spid="9"/>
                                        </p:tgtEl>
                                      </p:cBhvr>
                                    </p:animEffect>
                                  </p:childTnLst>
                                </p:cTn>
                              </p:par>
                              <p:par>
                                <p:cTn id="31" presetID="0" presetClass="path" presetSubtype="0" accel="50000" decel="50000" fill="hold" grpId="0" nodeType="withEffect">
                                  <p:stCondLst>
                                    <p:cond delay="0"/>
                                  </p:stCondLst>
                                  <p:childTnLst>
                                    <p:animMotion origin="layout" path="M 0 -7.40741E-7 L 0.26285 0.0169 " pathEditMode="relative" rAng="0" ptsTypes="AA">
                                      <p:cBhvr>
                                        <p:cTn id="32" dur="2000" fill="hold"/>
                                        <p:tgtEl>
                                          <p:spTgt spid="9"/>
                                        </p:tgtEl>
                                        <p:attrNameLst>
                                          <p:attrName>ppt_x</p:attrName>
                                          <p:attrName>ppt_y</p:attrName>
                                        </p:attrNameLst>
                                      </p:cBhvr>
                                      <p:rCtr x="13142" y="833"/>
                                    </p:animMotion>
                                  </p:childTnLst>
                                </p:cTn>
                              </p:par>
                              <p:par>
                                <p:cTn id="33" presetID="1" presetClass="exit" presetSubtype="0" fill="hold" grpId="3" nodeType="withEffect">
                                  <p:stCondLst>
                                    <p:cond delay="0"/>
                                  </p:stCondLst>
                                  <p:childTnLst>
                                    <p:set>
                                      <p:cBhvr>
                                        <p:cTn id="34" dur="1" fill="hold">
                                          <p:stCondLst>
                                            <p:cond delay="0"/>
                                          </p:stCondLst>
                                        </p:cTn>
                                        <p:tgtEl>
                                          <p:spTgt spid="5">
                                            <p:txEl>
                                              <p:pRg st="0" end="0"/>
                                            </p:txEl>
                                          </p:spTgt>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childTnLst>
                          </p:cTn>
                        </p:par>
                        <p:par>
                          <p:cTn id="38" fill="hold">
                            <p:stCondLst>
                              <p:cond delay="2000"/>
                            </p:stCondLst>
                            <p:childTnLst>
                              <p:par>
                                <p:cTn id="39" presetID="10" presetClass="exit" presetSubtype="0" fill="hold" grpId="2" nodeType="after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2"/>
      <p:bldP spid="5" grpId="3" build="allAtOnce"/>
      <p:bldP spid="3074" grpId="0"/>
      <p:bldP spid="3074" grpId="1"/>
      <p:bldP spid="3074" grpId="2"/>
      <p:bldP spid="4" grpId="0"/>
      <p:bldP spid="4" grpId="1"/>
      <p:bldP spid="4" grpId="2"/>
      <p:bldP spid="7" grpId="0"/>
      <p:bldP spid="7" grpId="1"/>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972" r="7861"/>
          <a:stretch/>
        </p:blipFill>
        <p:spPr>
          <a:xfrm>
            <a:off x="1" y="0"/>
            <a:ext cx="9144000" cy="6858000"/>
          </a:xfrm>
          <a:prstGeom prst="rect">
            <a:avLst/>
          </a:prstGeom>
        </p:spPr>
      </p:pic>
      <p:sp>
        <p:nvSpPr>
          <p:cNvPr id="7" name="Title 1">
            <a:extLst>
              <a:ext uri="{FF2B5EF4-FFF2-40B4-BE49-F238E27FC236}">
                <a16:creationId xmlns:a16="http://schemas.microsoft.com/office/drawing/2014/main" id="{6DAFCB9A-FC94-4241-B40A-9EDACF0EC6A9}"/>
              </a:ext>
            </a:extLst>
          </p:cNvPr>
          <p:cNvSpPr txBox="1">
            <a:spLocks/>
          </p:cNvSpPr>
          <p:nvPr/>
        </p:nvSpPr>
        <p:spPr>
          <a:xfrm>
            <a:off x="5021795" y="3133232"/>
            <a:ext cx="73353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a:t>
            </a:r>
          </a:p>
        </p:txBody>
      </p:sp>
      <p:sp>
        <p:nvSpPr>
          <p:cNvPr id="9" name="Title 1">
            <a:extLst>
              <a:ext uri="{FF2B5EF4-FFF2-40B4-BE49-F238E27FC236}">
                <a16:creationId xmlns:a16="http://schemas.microsoft.com/office/drawing/2014/main" id="{1A1D5D3F-D5D9-4EBE-9DCD-8AB506990A3F}"/>
              </a:ext>
            </a:extLst>
          </p:cNvPr>
          <p:cNvSpPr txBox="1">
            <a:spLocks/>
          </p:cNvSpPr>
          <p:nvPr/>
        </p:nvSpPr>
        <p:spPr>
          <a:xfrm>
            <a:off x="5320341" y="3811757"/>
            <a:ext cx="93449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me</a:t>
            </a:r>
          </a:p>
        </p:txBody>
      </p:sp>
      <p:sp>
        <p:nvSpPr>
          <p:cNvPr id="6" name="Rectangle 2"/>
          <p:cNvSpPr txBox="1">
            <a:spLocks noChangeArrowheads="1"/>
          </p:cNvSpPr>
          <p:nvPr/>
        </p:nvSpPr>
        <p:spPr bwMode="auto">
          <a:xfrm>
            <a:off x="6711112" y="3739514"/>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know</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209800"/>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You desire truth in the inward parts, And in the hidden part You will make me to know wisdom.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51:6 </a:t>
            </a:r>
          </a:p>
        </p:txBody>
      </p:sp>
      <p:sp>
        <p:nvSpPr>
          <p:cNvPr id="4" name="Rectangle 2"/>
          <p:cNvSpPr txBox="1">
            <a:spLocks noChangeArrowheads="1"/>
          </p:cNvSpPr>
          <p:nvPr/>
        </p:nvSpPr>
        <p:spPr bwMode="auto">
          <a:xfrm>
            <a:off x="5235388" y="2398731"/>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5601149" y="3480883"/>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7F053FF-A207-4C77-BD6E-CB256AF4A1F8}"/>
              </a:ext>
            </a:extLst>
          </p:cNvPr>
          <p:cNvSpPr txBox="1">
            <a:spLocks noChangeArrowheads="1"/>
          </p:cNvSpPr>
          <p:nvPr/>
        </p:nvSpPr>
        <p:spPr bwMode="auto">
          <a:xfrm>
            <a:off x="5049033" y="3076317"/>
            <a:ext cx="680255" cy="745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2F3A5B33-E974-4359-B7F7-C33A367A8EF6}"/>
              </a:ext>
            </a:extLst>
          </p:cNvPr>
          <p:cNvSpPr txBox="1">
            <a:spLocks noChangeArrowheads="1"/>
          </p:cNvSpPr>
          <p:nvPr/>
        </p:nvSpPr>
        <p:spPr bwMode="auto">
          <a:xfrm>
            <a:off x="5296527" y="3747934"/>
            <a:ext cx="994788" cy="750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6">
            <a:extLst>
              <a:ext uri="{FF2B5EF4-FFF2-40B4-BE49-F238E27FC236}">
                <a16:creationId xmlns:a16="http://schemas.microsoft.com/office/drawing/2014/main" id="{C9F1258F-764B-46AB-BB26-D3699EBEFD6F}"/>
              </a:ext>
            </a:extLst>
          </p:cNvPr>
          <p:cNvSpPr>
            <a:spLocks noChangeArrowheads="1"/>
          </p:cNvSpPr>
          <p:nvPr/>
        </p:nvSpPr>
        <p:spPr bwMode="auto">
          <a:xfrm>
            <a:off x="4999772" y="2980250"/>
            <a:ext cx="784284" cy="93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1531339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900" fill="hold"/>
                                        <p:tgtEl>
                                          <p:spTgt spid="3074"/>
                                        </p:tgtEl>
                                        <p:attrNameLst>
                                          <p:attrName>ppt_w</p:attrName>
                                        </p:attrNameLst>
                                      </p:cBhvr>
                                      <p:tavLst>
                                        <p:tav tm="0">
                                          <p:val>
                                            <p:fltVal val="0"/>
                                          </p:val>
                                        </p:tav>
                                        <p:tav tm="100000">
                                          <p:val>
                                            <p:strVal val="#ppt_w"/>
                                          </p:val>
                                        </p:tav>
                                      </p:tavLst>
                                    </p:anim>
                                    <p:anim calcmode="lin" valueType="num">
                                      <p:cBhvr>
                                        <p:cTn id="8" dur="9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3.33333E-6 L 0.04931 -0.07777 " pathEditMode="relative" rAng="0" ptsTypes="AA">
                                      <p:cBhvr>
                                        <p:cTn id="10" dur="900" spd="-100000" fill="hold"/>
                                        <p:tgtEl>
                                          <p:spTgt spid="3074"/>
                                        </p:tgtEl>
                                        <p:attrNameLst>
                                          <p:attrName>ppt_x</p:attrName>
                                          <p:attrName>ppt_y</p:attrName>
                                        </p:attrNameLst>
                                      </p:cBhvr>
                                      <p:rCtr x="2465" y="-3889"/>
                                    </p:animMotion>
                                  </p:childTnLst>
                                </p:cTn>
                              </p:par>
                            </p:childTnLst>
                          </p:cTn>
                        </p:par>
                        <p:par>
                          <p:cTn id="11" fill="hold">
                            <p:stCondLst>
                              <p:cond delay="9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2" nodeType="with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0"/>
                                  </p:stCondLst>
                                  <p:childTnLst>
                                    <p:set>
                                      <p:cBhvr override="childStyle">
                                        <p:cTn id="24" dur="500" fill="hold"/>
                                        <p:tgtEl>
                                          <p:spTgt spid="7"/>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18" presetClass="emph" presetSubtype="0" fill="hold" grpId="1" nodeType="withEffect">
                                  <p:stCondLst>
                                    <p:cond delay="400"/>
                                  </p:stCondLst>
                                  <p:childTnLst>
                                    <p:set>
                                      <p:cBhvr override="childStyle">
                                        <p:cTn id="32" dur="500" fill="hold"/>
                                        <p:tgtEl>
                                          <p:spTgt spid="9"/>
                                        </p:tgtEl>
                                        <p:attrNameLst>
                                          <p:attrName>style.textDecorationUnderline</p:attrName>
                                        </p:attrNameLst>
                                      </p:cBhvr>
                                      <p:to>
                                        <p:strVal val="true"/>
                                      </p:to>
                                    </p:set>
                                  </p:childTnLst>
                                </p:cTn>
                              </p:par>
                              <p:par>
                                <p:cTn id="33" presetID="22" presetClass="entr" presetSubtype="8" fill="hold" grpId="0" nodeType="withEffect">
                                  <p:stCondLst>
                                    <p:cond delay="4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900"/>
                            </p:stCondLst>
                            <p:childTnLst>
                              <p:par>
                                <p:cTn id="37" presetID="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stCondLst>
                                            <p:cond delay="0"/>
                                          </p:stCondLst>
                                        </p:cTn>
                                        <p:tgtEl>
                                          <p:spTgt spid="11"/>
                                        </p:tgtEl>
                                      </p:cBhvr>
                                    </p:animEffect>
                                    <p:anim to="" calcmode="lin" valueType="num">
                                      <p:cBhvr>
                                        <p:cTn id="4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250"/>
                                        <p:tgtEl>
                                          <p:spTgt spid="4"/>
                                        </p:tgtEl>
                                      </p:cBhvr>
                                    </p:animEffect>
                                  </p:childTnLst>
                                </p:cTn>
                              </p:par>
                              <p:par>
                                <p:cTn id="47" presetID="0" presetClass="path" presetSubtype="0" accel="50000" decel="50000" fill="hold" grpId="3" nodeType="withEffect">
                                  <p:stCondLst>
                                    <p:cond delay="0"/>
                                  </p:stCondLst>
                                  <p:childTnLst>
                                    <p:animMotion origin="layout" path="M -0.00018 -0.00069 C -0.00174 -0.01551 -0.00226 -0.03101 -0.01302 -0.04583 C -0.02344 -0.0618 -0.04375 -0.08171 -0.06407 -0.0912 C -0.08403 -0.10138 -0.11111 -0.10324 -0.13421 -0.10324 C -0.15747 -0.10324 -0.18421 -0.10185 -0.20226 -0.0912 C -0.22049 -0.08078 -0.23334 -0.05972 -0.24323 -0.03981 C -0.25296 -0.02083 -0.26025 0.0044 -0.26181 0.02639 C -0.26337 0.04838 -0.26216 0.07199 -0.25313 0.0926 C -0.24427 0.1125 -0.23264 0.1338 -0.20712 0.14537 C -0.18125 0.15672 -0.13855 0.15602 -0.09861 0.1588 C -0.05851 0.16088 0.01198 0.15741 0.03993 0.15741 " pathEditMode="relative" rAng="0" ptsTypes="AAAAAAAAAAA">
                                      <p:cBhvr>
                                        <p:cTn id="48" dur="2000" fill="hold"/>
                                        <p:tgtEl>
                                          <p:spTgt spid="4"/>
                                        </p:tgtEl>
                                        <p:attrNameLst>
                                          <p:attrName>ppt_x</p:attrName>
                                          <p:attrName>ppt_y</p:attrName>
                                        </p:attrNameLst>
                                      </p:cBhvr>
                                      <p:rCtr x="-11111" y="2870"/>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6" grpId="2"/>
      <p:bldP spid="3074" grpId="0"/>
      <p:bldP spid="3074" grpId="1"/>
      <p:bldP spid="3074" grpId="2"/>
      <p:bldP spid="4" grpId="1"/>
      <p:bldP spid="4" grpId="2"/>
      <p:bldP spid="4" grpId="3"/>
      <p:bldP spid="8" grpId="0"/>
      <p:bldP spid="8" grpId="1"/>
      <p:bldP spid="10" grpId="0"/>
      <p:bldP spid="10" grpId="1"/>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5671594" y="3472405"/>
            <a:ext cx="2905246" cy="8023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truth came</a:t>
            </a:r>
          </a:p>
        </p:txBody>
      </p:sp>
      <p:sp>
        <p:nvSpPr>
          <p:cNvPr id="3074" name="Rectangle 2"/>
          <p:cNvSpPr>
            <a:spLocks noGrp="1" noChangeArrowheads="1"/>
          </p:cNvSpPr>
          <p:nvPr>
            <p:ph type="title"/>
          </p:nvPr>
        </p:nvSpPr>
        <p:spPr>
          <a:xfrm>
            <a:off x="457200" y="2667000"/>
            <a:ext cx="82296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law was given through Moses, but grace and truth came through Jesus Christ.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1:17 </a:t>
            </a:r>
          </a:p>
        </p:txBody>
      </p:sp>
      <p:sp>
        <p:nvSpPr>
          <p:cNvPr id="6" name="Rectangle 4"/>
          <p:cNvSpPr>
            <a:spLocks noChangeArrowheads="1"/>
          </p:cNvSpPr>
          <p:nvPr/>
        </p:nvSpPr>
        <p:spPr bwMode="auto">
          <a:xfrm>
            <a:off x="2891764" y="4062858"/>
            <a:ext cx="3004595" cy="94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scene3d>
            <a:sp3d extrusionH="57150" contourW="12700">
              <a:bevelT w="38100" h="38100"/>
              <a:extrusionClr>
                <a:schemeClr val="bg1"/>
              </a:extrusionClr>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3175" cmpd="sng">
                  <a:solidFill>
                    <a:srgbClr val="FFFFFF"/>
                  </a:solidFill>
                  <a:prstDash val="solid"/>
                  <a:miter lim="800000"/>
                </a:ln>
                <a:solidFill>
                  <a:srgbClr val="CC9900"/>
                </a:solidFill>
                <a:effectLst>
                  <a:glow rad="63500">
                    <a:schemeClr val="tx1"/>
                  </a:glow>
                  <a:outerShdw blurRad="50800" algn="tl" rotWithShape="0">
                    <a:srgbClr val="000000"/>
                  </a:outerShdw>
                </a:effectLst>
                <a:latin typeface="Calibri" panose="020F0502020204030204" pitchFamily="34" charset="0"/>
                <a:ea typeface="+mj-ea"/>
                <a:cs typeface="+mj-cs"/>
              </a:rPr>
              <a:t>Jesus</a:t>
            </a:r>
            <a:r>
              <a:rPr lang="en-US" sz="4400" b="1" dirty="0">
                <a:ln w="3175">
                  <a:solidFill>
                    <a:schemeClr val="tx1"/>
                  </a:solidFill>
                </a:ln>
                <a:solidFill>
                  <a:srgbClr val="CC9900"/>
                </a:solidFill>
                <a:effectLst>
                  <a:outerShdw blurRad="80000" dist="40000" dir="5040000" algn="tl">
                    <a:srgbClr val="000000">
                      <a:alpha val="30000"/>
                    </a:srgbClr>
                  </a:outerShdw>
                </a:effectLst>
                <a:latin typeface="Calibri" panose="020F0502020204030204" pitchFamily="34" charset="0"/>
              </a:rPr>
              <a:t> </a:t>
            </a:r>
            <a:r>
              <a:rPr lang="en-US" sz="4400" b="1" dirty="0">
                <a:ln w="3175" cmpd="sng">
                  <a:solidFill>
                    <a:srgbClr val="FFFFFF"/>
                  </a:solidFill>
                  <a:prstDash val="solid"/>
                  <a:miter lim="800000"/>
                </a:ln>
                <a:solidFill>
                  <a:srgbClr val="CC9900"/>
                </a:solidFill>
                <a:effectLst>
                  <a:glow rad="63500">
                    <a:schemeClr val="tx1"/>
                  </a:glow>
                  <a:outerShdw blurRad="50800" algn="tl" rotWithShape="0">
                    <a:srgbClr val="000000"/>
                  </a:outerShdw>
                </a:effectLst>
                <a:latin typeface="Calibri" panose="020F0502020204030204" pitchFamily="34" charset="0"/>
                <a:ea typeface="+mj-ea"/>
                <a:cs typeface="+mj-cs"/>
              </a:rPr>
              <a:t>Christ</a:t>
            </a:r>
          </a:p>
        </p:txBody>
      </p:sp>
      <p:sp>
        <p:nvSpPr>
          <p:cNvPr id="4" name="Rectangle 2"/>
          <p:cNvSpPr txBox="1">
            <a:spLocks noChangeArrowheads="1"/>
          </p:cNvSpPr>
          <p:nvPr/>
        </p:nvSpPr>
        <p:spPr bwMode="auto">
          <a:xfrm>
            <a:off x="5601149" y="3480883"/>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9">
            <a:extLst>
              <a:ext uri="{FF2B5EF4-FFF2-40B4-BE49-F238E27FC236}">
                <a16:creationId xmlns:a16="http://schemas.microsoft.com/office/drawing/2014/main" id="{DECB92AD-5E77-4766-9B49-C21E5C04AA82}"/>
              </a:ext>
            </a:extLst>
          </p:cNvPr>
          <p:cNvSpPr>
            <a:spLocks noChangeArrowheads="1"/>
          </p:cNvSpPr>
          <p:nvPr/>
        </p:nvSpPr>
        <p:spPr bwMode="auto">
          <a:xfrm>
            <a:off x="2730394" y="4175863"/>
            <a:ext cx="3323968" cy="717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a:t>
            </a:r>
            <a:r>
              <a:rPr kumimoji="0" lang="en-US" sz="4410" b="1" i="0" u="none" strike="noStrike" kern="1200" cap="none" spc="0" normalizeH="0" noProof="0" dirty="0">
                <a:ln>
                  <a:noFill/>
                </a:ln>
                <a:solidFill>
                  <a:srgbClr val="CC9900"/>
                </a:solidFill>
                <a:effectLst/>
                <a:uLnTx/>
                <a:uFillTx/>
                <a:latin typeface="Calibri" panose="020F0502020204030204" pitchFamily="34" charset="0"/>
                <a:ea typeface="+mn-ea"/>
                <a:cs typeface="Calibri" panose="020F0502020204030204" pitchFamily="34" charset="0"/>
              </a:rPr>
              <a:t> 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9" name="Rectangle 12">
            <a:extLst>
              <a:ext uri="{FF2B5EF4-FFF2-40B4-BE49-F238E27FC236}">
                <a16:creationId xmlns:a16="http://schemas.microsoft.com/office/drawing/2014/main" id="{42514AE7-71E7-4E6E-903F-8E7899B38E4B}"/>
              </a:ext>
            </a:extLst>
          </p:cNvPr>
          <p:cNvSpPr>
            <a:spLocks noChangeArrowheads="1"/>
          </p:cNvSpPr>
          <p:nvPr/>
        </p:nvSpPr>
        <p:spPr bwMode="auto">
          <a:xfrm>
            <a:off x="964521" y="4040981"/>
            <a:ext cx="2078718" cy="988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through</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0" name="Rectangle 2">
            <a:extLst>
              <a:ext uri="{FF2B5EF4-FFF2-40B4-BE49-F238E27FC236}">
                <a16:creationId xmlns:a16="http://schemas.microsoft.com/office/drawing/2014/main" id="{EB78509E-25D1-4402-AFB1-7EE2C4444555}"/>
              </a:ext>
            </a:extLst>
          </p:cNvPr>
          <p:cNvSpPr txBox="1">
            <a:spLocks noChangeArrowheads="1"/>
          </p:cNvSpPr>
          <p:nvPr/>
        </p:nvSpPr>
        <p:spPr bwMode="auto">
          <a:xfrm>
            <a:off x="5509632" y="3474442"/>
            <a:ext cx="3221666" cy="77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 came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3758453" y="4446495"/>
            <a:ext cx="167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76194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1+#ppt_w/2"/>
                                          </p:val>
                                        </p:tav>
                                        <p:tav tm="100000">
                                          <p:val>
                                            <p:strVal val="#ppt_x"/>
                                          </p:val>
                                        </p:tav>
                                      </p:tavLst>
                                    </p:anim>
                                    <p:anim calcmode="lin" valueType="num">
                                      <p:cBhvr additive="base">
                                        <p:cTn id="8" dur="75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
                                          </p:val>
                                        </p:tav>
                                        <p:tav tm="100000">
                                          <p:val>
                                            <p:strVal val="#ppt_y"/>
                                          </p:val>
                                        </p:tav>
                                      </p:tavLst>
                                    </p:anim>
                                  </p:childTnLst>
                                </p:cTn>
                              </p:par>
                              <p:par>
                                <p:cTn id="31" presetID="0" presetClass="entr" presetSubtype="0" fill="hold" grpId="0" nodeType="withEffect">
                                  <p:stCondLst>
                                    <p:cond delay="500"/>
                                  </p:stCondLst>
                                  <p:iterate type="lt">
                                    <p:tmPct val="10000"/>
                                  </p:iterate>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stCondLst>
                                            <p:cond delay="0"/>
                                          </p:stCondLst>
                                        </p:cTn>
                                        <p:tgtEl>
                                          <p:spTgt spid="8"/>
                                        </p:tgtEl>
                                      </p:cBhvr>
                                    </p:animEffect>
                                    <p:anim to="" calcmode="lin" valueType="num">
                                      <p:cBhvr>
                                        <p:cTn id="3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6" fill="hold">
                            <p:stCondLst>
                              <p:cond delay="1500"/>
                            </p:stCondLst>
                            <p:childTnLst>
                              <p:par>
                                <p:cTn id="37" presetID="26" presetClass="emph" presetSubtype="0" fill="hold" grpId="1" nodeType="afterEffect">
                                  <p:stCondLst>
                                    <p:cond delay="0"/>
                                  </p:stCondLst>
                                  <p:iterate type="lt">
                                    <p:tmPct val="0"/>
                                  </p:iterate>
                                  <p:childTnLst>
                                    <p:animEffect transition="out" filter="fade">
                                      <p:cBhvr>
                                        <p:cTn id="38" dur="500" tmFilter="0, 0; .2, .5; .8, .5; 1, 0"/>
                                        <p:tgtEl>
                                          <p:spTgt spid="8"/>
                                        </p:tgtEl>
                                      </p:cBhvr>
                                    </p:animEffect>
                                    <p:animScale>
                                      <p:cBhvr>
                                        <p:cTn id="39" dur="250" autoRev="1" fill="hold"/>
                                        <p:tgtEl>
                                          <p:spTgt spid="8"/>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
                                        <p:tgtEl>
                                          <p:spTgt spid="4"/>
                                        </p:tgtEl>
                                      </p:cBhvr>
                                    </p:animEffect>
                                  </p:childTnLst>
                                </p:cTn>
                              </p:par>
                              <p:par>
                                <p:cTn id="45" presetID="0" presetClass="path" presetSubtype="0" accel="50000" decel="50000" fill="hold" grpId="0" nodeType="withEffect">
                                  <p:stCondLst>
                                    <p:cond delay="0"/>
                                  </p:stCondLst>
                                  <p:childTnLst>
                                    <p:animMotion origin="layout" path="M 3.33333E-6 -4.44444E-6 L -0.20139 0.14098 " pathEditMode="relative" rAng="0" ptsTypes="AA">
                                      <p:cBhvr>
                                        <p:cTn id="46" dur="2000" fill="hold"/>
                                        <p:tgtEl>
                                          <p:spTgt spid="4"/>
                                        </p:tgtEl>
                                        <p:attrNameLst>
                                          <p:attrName>ppt_x</p:attrName>
                                          <p:attrName>ppt_y</p:attrName>
                                        </p:attrNameLst>
                                      </p:cBhvr>
                                      <p:rCtr x="-10069" y="7037"/>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250"/>
                                        <p:tgtEl>
                                          <p:spTgt spid="6"/>
                                        </p:tgtEl>
                                      </p:cBhvr>
                                    </p:animEffect>
                                  </p:childTnLst>
                                </p:cTn>
                              </p:par>
                              <p:par>
                                <p:cTn id="53" presetID="0" presetClass="exit" presetSubtype="0" fill="hold" grpId="1" nodeType="withEffect">
                                  <p:stCondLst>
                                    <p:cond delay="500"/>
                                  </p:stCondLst>
                                  <p:childTnLst>
                                    <p:set>
                                      <p:cBhvr>
                                        <p:cTn id="54" dur="1" fill="hold">
                                          <p:stCondLst>
                                            <p:cond delay="999"/>
                                          </p:stCondLst>
                                        </p:cTn>
                                        <p:tgtEl>
                                          <p:spTgt spid="6"/>
                                        </p:tgtEl>
                                        <p:attrNameLst>
                                          <p:attrName>style.visibility</p:attrName>
                                        </p:attrNameLst>
                                      </p:cBhvr>
                                      <p:to>
                                        <p:strVal val="hidden"/>
                                      </p:to>
                                    </p:set>
                                    <p:animEffect transition="out" filter="dissolve">
                                      <p:cBhvr>
                                        <p:cTn id="55" dur="1000">
                                          <p:stCondLst>
                                            <p:cond delay="0"/>
                                          </p:stCondLst>
                                        </p:cTn>
                                        <p:tgtEl>
                                          <p:spTgt spid="6"/>
                                        </p:tgtEl>
                                      </p:cBhvr>
                                    </p:animEffect>
                                    <p:anim to="" calcmode="lin" valueType="num">
                                      <p:cBhvr>
                                        <p:cTn id="56"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57"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58" presetID="10" presetClass="exit" presetSubtype="0" fill="hold" grpId="2"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grpId="2" nodeType="withEffect">
                                  <p:stCondLst>
                                    <p:cond delay="0"/>
                                  </p:stCondLst>
                                  <p:iterate type="lt">
                                    <p:tmPct val="0"/>
                                  </p:iterate>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6" grpId="0"/>
      <p:bldP spid="6" grpId="1"/>
      <p:bldP spid="4" grpId="0"/>
      <p:bldP spid="4" grpId="1"/>
      <p:bldP spid="4" grpId="2"/>
      <p:bldP spid="8" grpId="0"/>
      <p:bldP spid="8" grpId="1"/>
      <p:bldP spid="8" grpId="2"/>
      <p:bldP spid="9" grpId="0"/>
      <p:bldP spid="9" grpId="1"/>
      <p:bldP spid="10" grpId="0"/>
      <p:bldP spid="10"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4645</TotalTime>
  <Words>3523</Words>
  <Application>Microsoft Office PowerPoint</Application>
  <PresentationFormat>On-screen Show (4:3)</PresentationFormat>
  <Paragraphs>474</Paragraphs>
  <Slides>51</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Aharoni</vt:lpstr>
      <vt:lpstr>Arial</vt:lpstr>
      <vt:lpstr>Berlin Sans FB Demi</vt:lpstr>
      <vt:lpstr>Calibri</vt:lpstr>
      <vt:lpstr>Default Design</vt:lpstr>
      <vt:lpstr>PowerPoint Presentation</vt:lpstr>
      <vt:lpstr>PowerPoint Presentation</vt:lpstr>
      <vt:lpstr>"Sanctify them by Your truth. Your word is truth." — John 17:17 </vt:lpstr>
      <vt:lpstr>The LORD is near to all who call upon Him, To all who call upon Him in truth — Psalms 145:18 </vt:lpstr>
      <vt:lpstr>"God is Spirit, and those who worship Him must worship in spirit and truth." — John 4:24 </vt:lpstr>
      <vt:lpstr>"Now therefore, fear the LORD, serve Him in sincerity and in truth, and put away the gods which your fathers served on the other side of the River and in Egypt. Serve the LORD!" — Joshua 24:14 </vt:lpstr>
      <vt:lpstr>"And you shall know the truth,  and the truth shall make you free." — John 8:32 </vt:lpstr>
      <vt:lpstr>Behold, You desire truth in the inward parts, And in the hidden part You will make me to know wisdom. — Psalms 51:6 </vt:lpstr>
      <vt:lpstr>For the law was given through Moses, but grace and truth came through Jesus Christ. — John 1:17 </vt:lpstr>
      <vt:lpstr>And the Word became flesh and dwelt among us, and we beheld His glory, the glory as of the only begotten of the Father, full of grace and truth. — John 1:14 </vt:lpstr>
      <vt:lpstr>Pilate therefore said to Him, "Are You a king then?" Jesus answered, "You say rightly that I am a king. For this cause     I was born, and for this cause I have come into the world, that I should bear witness to the truth. Everyone who is of the truth hears My voice." Pilate said to Him, "What is truth?" And when he had said this, he went out again to the Jews, and said to them, "I find no fault in Him at all. — John 18:37-38 </vt:lpstr>
      <vt:lpstr>Jesus said to him, "I am the way, the truth, and the life. No one comes to the Father except through Me." — John 14:6 </vt:lpstr>
      <vt:lpstr>"… the Spirit of truth, whom the world cannot receive, because it neither sees Him nor knows Him; but you know Him, for He dwells with you and will be in you."            — John 14:17  </vt:lpstr>
      <vt:lpstr>This is He who came by water and blood -- Jesus Christ; not only by water, but by water and blood. And it is the Spirit who                        bears witness, because the       Spirit is truth. — 1st John 5:6 </vt:lpstr>
      <vt:lpstr>"But the hour is coming, and now is, when the true worshipers will worship the Father in spirit and truth; for the Father is seeking such to worship Him." — John 4:23 </vt:lpstr>
      <vt:lpstr>"But when the Helper comes, whom I shall send to you from the Father, the Spirit of truth who proceeds from the Father, He    will testify of Me." — John 15:26 </vt:lpstr>
      <vt:lpstr>"However, when He, the           Spirit of truth, has come, He will guide you into all truth; for He will not speak on His own authority, but whatever He hears He will speak; and He will tell you       things to come. — John 16:13 </vt:lpstr>
      <vt:lpstr>Of His own will He brought us forth by the word of truth, that we might be a kind of firstfruits of His creatures. — James 1:18 </vt:lpstr>
      <vt:lpstr>Paul, a bondservant of God and                           an apostle of Jesus Christ, according                   to the faith of God's elect and the acknowledgment of the truth which accords with godliness, in hope of eternal life which God, who cannot lie, promised before time began, but has in due time manifested His word through preaching, which was committed to me according to the commandment of God our Savior;       — Titus 1:1-3 </vt:lpstr>
      <vt:lpstr>I tell the truth in Christ, I am not lying, my conscience also bearing me witness in the Holy Spirit,        — Romans 9:1  </vt:lpstr>
      <vt:lpstr>And we know that the Son of God has come and has given us an understanding, that we may know Him who is true; and we are in Him who is true, in His Son Jesus Christ. This is the true God and eternal life. — 1st John 5:20 </vt:lpstr>
      <vt:lpstr>In Him you also trusted, after you heard the word of truth, the gospel of your salvation; in whom also, having believed, you were sealed with the Holy Spirit of promise, who is the guarantee of our inheritance until the redemption of the purchased possession, to the praise of His glory. — Ephesians 1:13-14 </vt:lpstr>
      <vt:lpstr>PowerPoint Presentation</vt:lpstr>
      <vt:lpstr>PowerPoint Presentation</vt:lpstr>
      <vt:lpstr>PowerPoint Presentation</vt:lpstr>
      <vt:lpstr>PowerPoint Presentation</vt:lpstr>
      <vt:lpstr>Buy the truth, and do not sell it, Also wisdom and instruction and understanding. — Proverbs 23:23  </vt:lpstr>
      <vt:lpstr>Be diligent to present yourself approved to God, a worker who does not need to be ashamed, rightly dividing the word of truth. — 2nd Timothy 2:15  </vt:lpstr>
      <vt:lpstr>Stand therefore, having           girded your waist with truth, having put on the breastplate of righteousness, and having shod your feet with the preparation    of the gospel of peace;                               — Ephesians 6:14-15  </vt:lpstr>
      <vt:lpstr>Preach the word! Be ready in season and out of season. Convince, rebuke, exhort, with all longsuffering and teaching. For the time will come when they will not endure sound doctrine, but according to their own desires, because they have itching ears, they will heap up for themselves teachers; and they will turn their ears away from the truth, and be turned aside to fables. — 2nd Timothy 4:2-4 </vt:lpstr>
      <vt:lpstr>… who have strayed concerning the truth, saying that the resurrection is already past; and they overthrow the faith of some. — 2nd Timothy 2:18  </vt:lpstr>
      <vt:lpstr>"As it is written in the Law of Moses, all this disaster has come upon us; yet we have not made our prayer before the LORD our God, that we might turn from our iniquities and understand Your truth." — Daniel 9:13 </vt:lpstr>
      <vt:lpstr>LORD, who may abide in                Your tabernacle? Who may      dwell in Your holy hill? He                who walks uprightly, And works righteousness, And speaks the truth in his heart; — Psalms 15:1-2 </vt:lpstr>
      <vt:lpstr>We are of God. He who knows God hears us; he who is not of God does not hear us. By this we know the spirit of truth and the spirit of error. — 1st John 4:6 </vt:lpstr>
      <vt:lpstr>"But let your 'Yes' be 'Yes,' and your 'No,' 'No.' For whatever is more than these is from the evil one." — Matthew 5:37 </vt:lpstr>
      <vt:lpstr>The truthful lip shall be established forever, But a lying tongue is but for a moment.            — Proverbs 12:19  </vt:lpstr>
      <vt:lpstr>If we say that we have no sin, we deceive ourselves, and the truth is not in us. — 1st John 1:8 </vt:lpstr>
      <vt:lpstr>For we can do nothing against the truth, but for the truth.      — 2nd Corinthians 13:8  </vt:lpstr>
      <vt:lpstr>Let not mercy and truth forsake you; Bind them around your neck, Write them on the tablet of your heart, … — Proverbs 3:3 </vt:lpstr>
      <vt:lpstr>Love suffers long and is kind;   love does not envy; love does    not parade itself, is not puffed up; does not behave rudely, does not seek its own, is not provoked, thinks no evil; does not rejoice in iniquity, but rejoices in the truth; — 1st Corinthians 13:4-6  </vt:lpstr>
      <vt:lpstr>My little children, let us not love in word or in tongue, but in deed and in truth. — 1st John 3:18 </vt:lpstr>
      <vt:lpstr>Since you have purified your       souls in obeying the truth through the Spirit in sincere love of the brethren, love one another fervently with a pure heart, having been born again, not of corruptible seed but incorruptible, through the word of God which lives and abides forever, … — 1st Peter 1:22-23   </vt:lpstr>
      <vt:lpstr>… because of the hope which is laid up for you in heaven, of which you heard before in the word of the truth of the gospel, which has come to you, as it has also in all the world, and is bringing forth fruit, as it is also among you since the day you heard and knew the grace of God in truth; — Colossians 1:5-6 </vt:lpstr>
      <vt:lpstr>(for the fruit of the Spirit is in all goodness, righteousness, and truth), finding out what is acceptable to the Lord.                                  — Ephesians 5:9-10  </vt:lpstr>
      <vt:lpstr>Lead me in Your truth and teach me, For You are the God of my salvation; On You I wait all the day. — Psalms 25:5 </vt:lpstr>
      <vt:lpstr>Into Your hand I commit my spirit; You have redeemed me, O LORD God of truth. — Psalms 31:5 </vt:lpstr>
      <vt:lpstr>PowerPoint Presentation</vt:lpstr>
      <vt:lpstr>PowerPoint Presentation</vt:lpstr>
      <vt:lpstr>PowerPoint Presentation</vt:lpstr>
      <vt:lpstr>Please visit  http://www.LoveFromGod.com to explore further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457</cp:revision>
  <dcterms:created xsi:type="dcterms:W3CDTF">2014-04-12T23:55:49Z</dcterms:created>
  <dcterms:modified xsi:type="dcterms:W3CDTF">2020-12-11T20:31:58Z</dcterms:modified>
</cp:coreProperties>
</file>