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517" r:id="rId3"/>
    <p:sldId id="452" r:id="rId4"/>
    <p:sldId id="453" r:id="rId5"/>
    <p:sldId id="454" r:id="rId6"/>
    <p:sldId id="455" r:id="rId7"/>
    <p:sldId id="456" r:id="rId8"/>
    <p:sldId id="457" r:id="rId9"/>
    <p:sldId id="463" r:id="rId10"/>
    <p:sldId id="503" r:id="rId11"/>
    <p:sldId id="458" r:id="rId12"/>
    <p:sldId id="459" r:id="rId13"/>
    <p:sldId id="460" r:id="rId14"/>
    <p:sldId id="461" r:id="rId15"/>
    <p:sldId id="462" r:id="rId16"/>
    <p:sldId id="504" r:id="rId17"/>
    <p:sldId id="464" r:id="rId18"/>
    <p:sldId id="465" r:id="rId19"/>
    <p:sldId id="466" r:id="rId20"/>
    <p:sldId id="467" r:id="rId21"/>
    <p:sldId id="468" r:id="rId22"/>
    <p:sldId id="469" r:id="rId23"/>
    <p:sldId id="470" r:id="rId24"/>
    <p:sldId id="471" r:id="rId25"/>
    <p:sldId id="472" r:id="rId26"/>
    <p:sldId id="473" r:id="rId27"/>
    <p:sldId id="474" r:id="rId28"/>
    <p:sldId id="505" r:id="rId29"/>
    <p:sldId id="475" r:id="rId30"/>
    <p:sldId id="502" r:id="rId31"/>
    <p:sldId id="519" r:id="rId32"/>
    <p:sldId id="500" r:id="rId33"/>
    <p:sldId id="511" r:id="rId34"/>
    <p:sldId id="518" r:id="rId35"/>
    <p:sldId id="477" r:id="rId36"/>
    <p:sldId id="478" r:id="rId37"/>
    <p:sldId id="479" r:id="rId38"/>
    <p:sldId id="480" r:id="rId39"/>
    <p:sldId id="481" r:id="rId40"/>
    <p:sldId id="482" r:id="rId41"/>
    <p:sldId id="483" r:id="rId42"/>
    <p:sldId id="484" r:id="rId43"/>
    <p:sldId id="487" r:id="rId44"/>
    <p:sldId id="485" r:id="rId45"/>
    <p:sldId id="486" r:id="rId46"/>
    <p:sldId id="488" r:id="rId47"/>
    <p:sldId id="489" r:id="rId48"/>
    <p:sldId id="490" r:id="rId49"/>
    <p:sldId id="491" r:id="rId50"/>
    <p:sldId id="508" r:id="rId51"/>
    <p:sldId id="507" r:id="rId52"/>
    <p:sldId id="506" r:id="rId53"/>
    <p:sldId id="492" r:id="rId54"/>
    <p:sldId id="493" r:id="rId55"/>
    <p:sldId id="494" r:id="rId56"/>
    <p:sldId id="495" r:id="rId57"/>
    <p:sldId id="510" r:id="rId58"/>
    <p:sldId id="509" r:id="rId59"/>
    <p:sldId id="496" r:id="rId60"/>
    <p:sldId id="350" r:id="rId61"/>
    <p:sldId id="283" r:id="rId62"/>
    <p:sldId id="382"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960000"/>
    <a:srgbClr val="0066FF"/>
    <a:srgbClr val="66FF33"/>
    <a:srgbClr val="FF00FF"/>
    <a:srgbClr val="000099"/>
    <a:srgbClr val="6699FF"/>
    <a:srgbClr val="F6E5A0"/>
    <a:srgbClr val="FFFF0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85" autoAdjust="0"/>
    <p:restoredTop sz="90756" autoAdjust="0"/>
  </p:normalViewPr>
  <p:slideViewPr>
    <p:cSldViewPr snapToGrid="0">
      <p:cViewPr varScale="1">
        <p:scale>
          <a:sx n="83" d="100"/>
          <a:sy n="83" d="100"/>
        </p:scale>
        <p:origin x="98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415292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2729592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994003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84589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Swinging on a star.</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126513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702894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612276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404804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1283123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788098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976632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21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343058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adventure is greater than our journey to heaven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16662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1423177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4400" b="1" i="0" u="none" strike="noStrike" kern="1200" cap="none" spc="50" normalizeH="0" baseline="0" dirty="0">
              <a:ln w="11430"/>
              <a:gradFill flip="none" rotWithShape="1">
                <a:gsLst>
                  <a:gs pos="0">
                    <a:srgbClr val="CCECFF"/>
                  </a:gs>
                  <a:gs pos="23000">
                    <a:srgbClr val="FFFF00"/>
                  </a:gs>
                  <a:gs pos="79000">
                    <a:srgbClr val="FFFF00"/>
                  </a:gs>
                  <a:gs pos="97000">
                    <a:srgbClr val="FFC000"/>
                  </a:gs>
                </a:gsLst>
                <a:path path="circle">
                  <a:fillToRect l="50000" t="50000" r="50000" b="50000"/>
                </a:path>
                <a:tileRect/>
              </a:gradFill>
              <a:effectLst>
                <a:glow rad="762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49230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gaze into the hole of life there is evil with the goodness. God instructs us of what to do and what not to do.</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095306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3805092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sits on a bench of eternity.</a:t>
            </a:r>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1036543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3834575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3242202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1930132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507813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839437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can be a tunnel filled with suffering fires. </a:t>
            </a:r>
          </a:p>
        </p:txBody>
      </p:sp>
      <p:sp>
        <p:nvSpPr>
          <p:cNvPr id="4" name="Slide Number Placeholder 3"/>
          <p:cNvSpPr>
            <a:spLocks noGrp="1"/>
          </p:cNvSpPr>
          <p:nvPr>
            <p:ph type="sldNum" sz="quarter" idx="5"/>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4201743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26558059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22105217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will power to get through the canyons of evil.</a:t>
            </a:r>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141115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2336418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Privileged people are often the most unblessed having hardened rather than meek hearts. Plagued with depression or unfilled passions leave them on the edge of emptiness. If one walks with a selfish heart it may very well be darkness blinds one’s vision to see this coldness.</a:t>
            </a:r>
          </a:p>
        </p:txBody>
      </p:sp>
      <p:sp>
        <p:nvSpPr>
          <p:cNvPr id="4" name="Slide Number Placeholder 3"/>
          <p:cNvSpPr>
            <a:spLocks noGrp="1"/>
          </p:cNvSpPr>
          <p:nvPr>
            <p:ph type="sldNum" sz="quarter" idx="5"/>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1122379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Beauty is found in the simplicity of a loving soul </a:t>
            </a:r>
          </a:p>
        </p:txBody>
      </p:sp>
      <p:sp>
        <p:nvSpPr>
          <p:cNvPr id="4" name="Slide Number Placeholder 3"/>
          <p:cNvSpPr>
            <a:spLocks noGrp="1"/>
          </p:cNvSpPr>
          <p:nvPr>
            <p:ph type="sldNum" sz="quarter" idx="10"/>
          </p:nvPr>
        </p:nvSpPr>
        <p:spPr/>
        <p:txBody>
          <a:bodyPr/>
          <a:lstStyle/>
          <a:p>
            <a:fld id="{934C9568-E3D6-45BA-A626-EF0F78B9350D}" type="slidenum">
              <a:rPr lang="en-US" smtClean="0"/>
              <a:t>60</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62</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180681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098674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to fall away and worship the beast.</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66060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17,000 </a:t>
            </a:r>
            <a:r>
              <a:rPr lang="en-US" dirty="0" err="1"/>
              <a:t>of’s</a:t>
            </a:r>
            <a:r>
              <a:rPr lang="en-US" dirty="0"/>
              <a:t> in the Bible</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549824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34154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23481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png"/><Relationship Id="rId4" Type="http://schemas.openxmlformats.org/officeDocument/2006/relationships/hyperlink" Target="https://www.remix3d.com/details/G009SV9MSBZ9"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remix3d.com/details/G009SV9MSBZ9" TargetMode="External"/><Relationship Id="rId4" Type="http://schemas.microsoft.com/office/2017/06/relationships/model3d" Target="../media/model3d1.glb"/></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commons.wikimedia.org/wiki/category:lightning_icons"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openclipart.org/detail/233148/palm-treeseamless-pattern" TargetMode="Externa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5.png"/><Relationship Id="rId4" Type="http://schemas.openxmlformats.org/officeDocument/2006/relationships/hyperlink" Target="https://www.remix3d.com/details/G009SXQB4LHZ"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www.remix3d.com/details/G009SXQB4LHZ" TargetMode="External"/><Relationship Id="rId4" Type="http://schemas.microsoft.com/office/2017/06/relationships/model3d" Target="../media/model3d2.glb"/></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hyperlink" Target="http://fr.wikipedia.org/wiki/Fichier:Rose_Petals.jp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6.jpg"/><Relationship Id="rId5" Type="http://schemas.microsoft.com/office/2007/relationships/hdphoto" Target="../media/hdphoto3.wdp"/><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mc:AlternateContent xmlns:mc="http://schemas.openxmlformats.org/markup-compatibility/2006" xmlns:am3d="http://schemas.microsoft.com/office/drawing/2017/model3d">
        <mc:Choice Requires="am3d">
          <p:graphicFrame>
            <p:nvGraphicFramePr>
              <p:cNvPr id="2" name="3D Model 1" descr="Pot of gold">
                <a:extLst>
                  <a:ext uri="{FF2B5EF4-FFF2-40B4-BE49-F238E27FC236}">
                    <a16:creationId xmlns:a16="http://schemas.microsoft.com/office/drawing/2014/main" id="{013ACDAD-9F1B-4F22-8E6C-84F39CEDCBEB}"/>
                  </a:ext>
                </a:extLst>
              </p:cNvPr>
              <p:cNvGraphicFramePr>
                <a:graphicFrameLocks noChangeAspect="1"/>
              </p:cNvGraphicFramePr>
              <p:nvPr>
                <p:extLst>
                  <p:ext uri="{D42A27DB-BD31-4B8C-83A1-F6EECF244321}">
                    <p14:modId xmlns:p14="http://schemas.microsoft.com/office/powerpoint/2010/main" val="55945045"/>
                  </p:ext>
                </p:extLst>
              </p:nvPr>
            </p:nvGraphicFramePr>
            <p:xfrm>
              <a:off x="3855075" y="2437845"/>
              <a:ext cx="1595632" cy="1690611"/>
            </p:xfrm>
            <a:graphic>
              <a:graphicData uri="http://schemas.microsoft.com/office/drawing/2017/model3d">
                <am3d:model3d r:embed="rId3">
                  <am3d:spPr>
                    <a:xfrm>
                      <a:off x="0" y="0"/>
                      <a:ext cx="1595632" cy="1690611"/>
                    </a:xfrm>
                    <a:prstGeom prst="rect">
                      <a:avLst/>
                    </a:prstGeom>
                  </am3d:spPr>
                  <am3d:camera>
                    <am3d:pos x="0" y="0" z="75462229"/>
                    <am3d:up dx="0" dy="36000000" dz="0"/>
                    <am3d:lookAt x="0" y="0" z="0"/>
                    <am3d:perspective fov="2700000"/>
                  </am3d:camera>
                  <am3d:trans>
                    <am3d:meterPerModelUnit n="6496202" d="1000000"/>
                    <am3d:preTrans dx="1812729" dy="-15721343" dz="-2801"/>
                    <am3d:scale>
                      <am3d:sx n="1000000" d="1000000"/>
                      <am3d:sy n="1000000" d="1000000"/>
                      <am3d:sz n="1000000" d="1000000"/>
                    </am3d:scale>
                    <am3d:rot ax="4027326" ay="-4976845" az="6781495"/>
                    <am3d:postTrans dx="0" dy="0" dz="0"/>
                  </am3d:trans>
                  <am3d:attrSrcUrl r:id="rId4"/>
                  <am3d:raster rName="Office3DRenderer" rVer="16.0.8326">
                    <am3d:blip r:embed="rId5"/>
                  </am3d:raster>
                  <am3d:objViewport viewportSz="277336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3D Model 1" descr="Pot of gold">
                <a:extLst>
                  <a:ext uri="{FF2B5EF4-FFF2-40B4-BE49-F238E27FC236}">
                    <a16:creationId xmlns:a16="http://schemas.microsoft.com/office/drawing/2014/main" id="{013ACDAD-9F1B-4F22-8E6C-84F39CEDCBEB}"/>
                  </a:ext>
                </a:extLst>
              </p:cNvPr>
              <p:cNvPicPr>
                <a:picLocks noGrp="1" noRot="1" noChangeAspect="1" noMove="1" noResize="1" noEditPoints="1" noAdjustHandles="1" noChangeArrowheads="1" noChangeShapeType="1" noCrop="1"/>
              </p:cNvPicPr>
              <p:nvPr/>
            </p:nvPicPr>
            <p:blipFill>
              <a:blip r:embed="rId6"/>
              <a:stretch>
                <a:fillRect/>
              </a:stretch>
            </p:blipFill>
            <p:spPr>
              <a:xfrm>
                <a:off x="3855075" y="2437845"/>
                <a:ext cx="1595632" cy="1690611"/>
              </a:xfrm>
              <a:prstGeom prst="rect">
                <a:avLst/>
              </a:prstGeom>
            </p:spPr>
          </p:pic>
        </mc:Fallback>
      </mc:AlternateContent>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231ABE-BE02-45BB-908C-2C8055EC0491}"/>
              </a:ext>
            </a:extLst>
          </p:cNvPr>
          <p:cNvPicPr>
            <a:picLocks noChangeAspect="1"/>
          </p:cNvPicPr>
          <p:nvPr/>
        </p:nvPicPr>
        <p:blipFill rotWithShape="1">
          <a:blip r:embed="rId2">
            <a:extLst>
              <a:ext uri="{28A0092B-C50C-407E-A947-70E740481C1C}">
                <a14:useLocalDpi xmlns:a14="http://schemas.microsoft.com/office/drawing/2010/main" val="0"/>
              </a:ext>
            </a:extLst>
          </a:blip>
          <a:srcRect l="11173"/>
          <a:stretch/>
        </p:blipFill>
        <p:spPr>
          <a:xfrm>
            <a:off x="0" y="0"/>
            <a:ext cx="9149296" cy="6858000"/>
          </a:xfrm>
          <a:prstGeom prst="rect">
            <a:avLst/>
          </a:prstGeom>
        </p:spPr>
      </p:pic>
      <p:sp>
        <p:nvSpPr>
          <p:cNvPr id="3074" name="Rectangle 2"/>
          <p:cNvSpPr>
            <a:spLocks noGrp="1" noChangeArrowheads="1"/>
          </p:cNvSpPr>
          <p:nvPr>
            <p:ph type="title"/>
          </p:nvPr>
        </p:nvSpPr>
        <p:spPr>
          <a:xfrm>
            <a:off x="571500" y="1051719"/>
            <a:ext cx="8001000" cy="4754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you not know that to whom you present yourselves slaves to obey, you are that one's slaves whom you obey, whether of sin leading to death, or of obedience leading to righteousness?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6:16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D475146-F449-4F65-9EA3-DE5779224387}"/>
              </a:ext>
            </a:extLst>
          </p:cNvPr>
          <p:cNvSpPr txBox="1">
            <a:spLocks noChangeArrowheads="1"/>
          </p:cNvSpPr>
          <p:nvPr/>
        </p:nvSpPr>
        <p:spPr bwMode="auto">
          <a:xfrm>
            <a:off x="3302377" y="3053765"/>
            <a:ext cx="149340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obey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7CEAEEED-22CB-45D3-BDA6-485E78845B7D}"/>
              </a:ext>
            </a:extLst>
          </p:cNvPr>
          <p:cNvSpPr txBox="1">
            <a:spLocks noChangeArrowheads="1"/>
          </p:cNvSpPr>
          <p:nvPr/>
        </p:nvSpPr>
        <p:spPr bwMode="auto">
          <a:xfrm>
            <a:off x="2327122" y="4648200"/>
            <a:ext cx="4937312" cy="907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 leading to death</a:t>
            </a:r>
          </a:p>
        </p:txBody>
      </p:sp>
      <p:sp>
        <p:nvSpPr>
          <p:cNvPr id="6" name="Rectangle 2">
            <a:extLst>
              <a:ext uri="{FF2B5EF4-FFF2-40B4-BE49-F238E27FC236}">
                <a16:creationId xmlns:a16="http://schemas.microsoft.com/office/drawing/2014/main" id="{947B744C-8487-46E6-B72A-A393E5ECE745}"/>
              </a:ext>
            </a:extLst>
          </p:cNvPr>
          <p:cNvSpPr txBox="1">
            <a:spLocks noChangeArrowheads="1"/>
          </p:cNvSpPr>
          <p:nvPr/>
        </p:nvSpPr>
        <p:spPr bwMode="auto">
          <a:xfrm>
            <a:off x="360269" y="3013565"/>
            <a:ext cx="8423462" cy="830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obedience leading to righteousness</a:t>
            </a:r>
            <a:endPar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AB8141E-8E08-4277-A9B6-384A88625EA7}"/>
              </a:ext>
            </a:extLst>
          </p:cNvPr>
          <p:cNvSpPr txBox="1">
            <a:spLocks noChangeArrowheads="1"/>
          </p:cNvSpPr>
          <p:nvPr/>
        </p:nvSpPr>
        <p:spPr bwMode="auto">
          <a:xfrm>
            <a:off x="5726905" y="3726657"/>
            <a:ext cx="29962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obedience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B33AA2F-461A-4E15-8740-7CD539ABA91E}"/>
              </a:ext>
            </a:extLst>
          </p:cNvPr>
          <p:cNvSpPr txBox="1">
            <a:spLocks noChangeArrowheads="1"/>
          </p:cNvSpPr>
          <p:nvPr/>
        </p:nvSpPr>
        <p:spPr bwMode="auto">
          <a:xfrm>
            <a:off x="1357972" y="4399403"/>
            <a:ext cx="61667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leading to righteousness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75043FD-BBD0-4638-A39E-E9A817DAA22C}"/>
              </a:ext>
            </a:extLst>
          </p:cNvPr>
          <p:cNvSpPr txBox="1">
            <a:spLocks noChangeArrowheads="1"/>
          </p:cNvSpPr>
          <p:nvPr/>
        </p:nvSpPr>
        <p:spPr bwMode="auto">
          <a:xfrm>
            <a:off x="7362821" y="3053996"/>
            <a:ext cx="11293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sin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D7A4319-EC3A-479A-B2ED-56857EF77C15}"/>
              </a:ext>
            </a:extLst>
          </p:cNvPr>
          <p:cNvSpPr txBox="1">
            <a:spLocks noChangeArrowheads="1"/>
          </p:cNvSpPr>
          <p:nvPr/>
        </p:nvSpPr>
        <p:spPr bwMode="auto">
          <a:xfrm>
            <a:off x="607219" y="3725510"/>
            <a:ext cx="401954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leading to death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F1E2196A-F0A1-4CB3-8DA3-F3331FE20661}"/>
              </a:ext>
            </a:extLst>
          </p:cNvPr>
          <p:cNvSpPr txBox="1">
            <a:spLocks noChangeArrowheads="1"/>
          </p:cNvSpPr>
          <p:nvPr/>
        </p:nvSpPr>
        <p:spPr bwMode="auto">
          <a:xfrm>
            <a:off x="4124577" y="3358504"/>
            <a:ext cx="120344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able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2786274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42" presetClass="path" presetSubtype="0" accel="50000" decel="50000" fill="hold" grpId="1" nodeType="withEffect">
                                  <p:stCondLst>
                                    <p:cond delay="0"/>
                                  </p:stCondLst>
                                  <p:childTnLst>
                                    <p:animMotion origin="layout" path="M -4.16667E-6 -4.81481E-6 L -0.60833 -0.10254 " pathEditMode="relative" rAng="0" ptsTypes="AA">
                                      <p:cBhvr>
                                        <p:cTn id="29" dur="2000" fill="hold"/>
                                        <p:tgtEl>
                                          <p:spTgt spid="7"/>
                                        </p:tgtEl>
                                        <p:attrNameLst>
                                          <p:attrName>ppt_x</p:attrName>
                                          <p:attrName>ppt_y</p:attrName>
                                        </p:attrNameLst>
                                      </p:cBhvr>
                                      <p:rCtr x="-30417" y="-5139"/>
                                    </p:animMotion>
                                  </p:childTnLst>
                                </p:cTn>
                              </p:par>
                              <p:par>
                                <p:cTn id="30" presetID="42" presetClass="path" presetSubtype="0" accel="50000" decel="50000" fill="hold" grpId="1" nodeType="withEffect">
                                  <p:stCondLst>
                                    <p:cond delay="0"/>
                                  </p:stCondLst>
                                  <p:childTnLst>
                                    <p:animMotion origin="layout" path="M -2.77778E-7 -1.48148E-6 L 0.15139 -0.20023 " pathEditMode="relative" rAng="0" ptsTypes="AA">
                                      <p:cBhvr>
                                        <p:cTn id="31" dur="2000" fill="hold"/>
                                        <p:tgtEl>
                                          <p:spTgt spid="8"/>
                                        </p:tgtEl>
                                        <p:attrNameLst>
                                          <p:attrName>ppt_x</p:attrName>
                                          <p:attrName>ppt_y</p:attrName>
                                        </p:attrNameLst>
                                      </p:cBhvr>
                                      <p:rCtr x="7569" y="-10023"/>
                                    </p:animMotion>
                                  </p:childTnLst>
                                </p:cTn>
                              </p:par>
                              <p:par>
                                <p:cTn id="32" presetID="42" presetClass="path" presetSubtype="0" accel="50000" decel="50000" fill="hold" grpId="1" nodeType="withEffect">
                                  <p:stCondLst>
                                    <p:cond delay="0"/>
                                  </p:stCondLst>
                                  <p:childTnLst>
                                    <p:animMotion origin="layout" path="M -2.77778E-7 3.33333E-6 L -0.55677 0.24004 " pathEditMode="relative" rAng="0" ptsTypes="AA">
                                      <p:cBhvr>
                                        <p:cTn id="33" dur="2000" fill="hold"/>
                                        <p:tgtEl>
                                          <p:spTgt spid="9"/>
                                        </p:tgtEl>
                                        <p:attrNameLst>
                                          <p:attrName>ppt_x</p:attrName>
                                          <p:attrName>ppt_y</p:attrName>
                                        </p:attrNameLst>
                                      </p:cBhvr>
                                      <p:rCtr x="-27847" y="11991"/>
                                    </p:animMotion>
                                  </p:childTnLst>
                                </p:cTn>
                              </p:par>
                              <p:par>
                                <p:cTn id="34" presetID="42" presetClass="path" presetSubtype="0" accel="50000" decel="50000" fill="hold" grpId="1" nodeType="withEffect">
                                  <p:stCondLst>
                                    <p:cond delay="0"/>
                                  </p:stCondLst>
                                  <p:childTnLst>
                                    <p:animMotion origin="layout" path="M -1.11111E-6 -3.33333E-6 L 0.28177 0.14213 " pathEditMode="relative" rAng="0" ptsTypes="AA">
                                      <p:cBhvr>
                                        <p:cTn id="35" dur="2000" fill="hold"/>
                                        <p:tgtEl>
                                          <p:spTgt spid="10"/>
                                        </p:tgtEl>
                                        <p:attrNameLst>
                                          <p:attrName>ppt_x</p:attrName>
                                          <p:attrName>ppt_y</p:attrName>
                                        </p:attrNameLst>
                                      </p:cBhvr>
                                      <p:rCtr x="14080" y="7106"/>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250"/>
                                        <p:tgtEl>
                                          <p:spTgt spid="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par>
                                <p:cTn id="46" presetID="10" presetClass="exit" presetSubtype="0" fill="hold" grpId="2" nodeType="with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2" nodeType="clickEffect">
                                  <p:stCondLst>
                                    <p:cond delay="0"/>
                                  </p:stCondLst>
                                  <p:childTnLst>
                                    <p:animMotion origin="layout" path="M 8.33333E-7 1.11022E-16 L 0.00052 0.31181 " pathEditMode="relative" rAng="0" ptsTypes="AA">
                                      <p:cBhvr>
                                        <p:cTn id="61" dur="1500" fill="hold"/>
                                        <p:tgtEl>
                                          <p:spTgt spid="5"/>
                                        </p:tgtEl>
                                        <p:attrNameLst>
                                          <p:attrName>ppt_x</p:attrName>
                                          <p:attrName>ppt_y</p:attrName>
                                        </p:attrNameLst>
                                      </p:cBhvr>
                                      <p:rCtr x="17" y="15579"/>
                                    </p:animMotion>
                                  </p:childTnLst>
                                </p:cTn>
                              </p:par>
                              <p:par>
                                <p:cTn id="62" presetID="42" presetClass="path" presetSubtype="0" accel="50000" decel="50000" fill="hold" grpId="2" nodeType="withEffect">
                                  <p:stCondLst>
                                    <p:cond delay="0"/>
                                  </p:stCondLst>
                                  <p:childTnLst>
                                    <p:animMotion origin="layout" path="M 0 0 L 0 -0.62222 " pathEditMode="relative" rAng="0" ptsTypes="AA">
                                      <p:cBhvr>
                                        <p:cTn id="63" dur="1500" fill="hold"/>
                                        <p:tgtEl>
                                          <p:spTgt spid="6"/>
                                        </p:tgtEl>
                                        <p:attrNameLst>
                                          <p:attrName>ppt_x</p:attrName>
                                          <p:attrName>ppt_y</p:attrName>
                                        </p:attrNameLst>
                                      </p:cBhvr>
                                      <p:rCtr x="0" y="-31111"/>
                                    </p:animMotion>
                                  </p:childTnLst>
                                </p:cTn>
                              </p:par>
                              <p:par>
                                <p:cTn id="64" presetID="23" presetClass="exit" presetSubtype="32" fill="hold" grpId="1" nodeType="withEffect">
                                  <p:stCondLst>
                                    <p:cond delay="0"/>
                                  </p:stCondLst>
                                  <p:childTnLst>
                                    <p:anim calcmode="lin" valueType="num">
                                      <p:cBhvr>
                                        <p:cTn id="65" dur="1500"/>
                                        <p:tgtEl>
                                          <p:spTgt spid="5"/>
                                        </p:tgtEl>
                                        <p:attrNameLst>
                                          <p:attrName>ppt_w</p:attrName>
                                        </p:attrNameLst>
                                      </p:cBhvr>
                                      <p:tavLst>
                                        <p:tav tm="0">
                                          <p:val>
                                            <p:strVal val="ppt_w"/>
                                          </p:val>
                                        </p:tav>
                                        <p:tav tm="100000">
                                          <p:val>
                                            <p:fltVal val="0"/>
                                          </p:val>
                                        </p:tav>
                                      </p:tavLst>
                                    </p:anim>
                                    <p:anim calcmode="lin" valueType="num">
                                      <p:cBhvr>
                                        <p:cTn id="66" dur="1500"/>
                                        <p:tgtEl>
                                          <p:spTgt spid="5"/>
                                        </p:tgtEl>
                                        <p:attrNameLst>
                                          <p:attrName>ppt_h</p:attrName>
                                        </p:attrNameLst>
                                      </p:cBhvr>
                                      <p:tavLst>
                                        <p:tav tm="0">
                                          <p:val>
                                            <p:strVal val="ppt_h"/>
                                          </p:val>
                                        </p:tav>
                                        <p:tav tm="100000">
                                          <p:val>
                                            <p:fltVal val="0"/>
                                          </p:val>
                                        </p:tav>
                                      </p:tavLst>
                                    </p:anim>
                                    <p:set>
                                      <p:cBhvr>
                                        <p:cTn id="67" dur="1" fill="hold">
                                          <p:stCondLst>
                                            <p:cond delay="1499"/>
                                          </p:stCondLst>
                                        </p:cTn>
                                        <p:tgtEl>
                                          <p:spTgt spid="5"/>
                                        </p:tgtEl>
                                        <p:attrNameLst>
                                          <p:attrName>style.visibility</p:attrName>
                                        </p:attrNameLst>
                                      </p:cBhvr>
                                      <p:to>
                                        <p:strVal val="hidden"/>
                                      </p:to>
                                    </p:set>
                                  </p:childTnLst>
                                </p:cTn>
                              </p:par>
                              <p:par>
                                <p:cTn id="68" presetID="23" presetClass="exit" presetSubtype="272" fill="hold" grpId="1" nodeType="withEffect">
                                  <p:stCondLst>
                                    <p:cond delay="0"/>
                                  </p:stCondLst>
                                  <p:childTnLst>
                                    <p:anim calcmode="lin" valueType="num">
                                      <p:cBhvr>
                                        <p:cTn id="69" dur="1250"/>
                                        <p:tgtEl>
                                          <p:spTgt spid="6"/>
                                        </p:tgtEl>
                                        <p:attrNameLst>
                                          <p:attrName>ppt_w</p:attrName>
                                        </p:attrNameLst>
                                      </p:cBhvr>
                                      <p:tavLst>
                                        <p:tav tm="0">
                                          <p:val>
                                            <p:strVal val="ppt_w"/>
                                          </p:val>
                                        </p:tav>
                                        <p:tav tm="100000">
                                          <p:val>
                                            <p:strVal val="4/3*ppt_w"/>
                                          </p:val>
                                        </p:tav>
                                      </p:tavLst>
                                    </p:anim>
                                    <p:anim calcmode="lin" valueType="num">
                                      <p:cBhvr>
                                        <p:cTn id="70" dur="1250"/>
                                        <p:tgtEl>
                                          <p:spTgt spid="6"/>
                                        </p:tgtEl>
                                        <p:attrNameLst>
                                          <p:attrName>ppt_h</p:attrName>
                                        </p:attrNameLst>
                                      </p:cBhvr>
                                      <p:tavLst>
                                        <p:tav tm="0">
                                          <p:val>
                                            <p:strVal val="ppt_h"/>
                                          </p:val>
                                        </p:tav>
                                        <p:tav tm="100000">
                                          <p:val>
                                            <p:strVal val="4/3*ppt_h"/>
                                          </p:val>
                                        </p:tav>
                                      </p:tavLst>
                                    </p:anim>
                                    <p:set>
                                      <p:cBhvr>
                                        <p:cTn id="71" dur="1" fill="hold">
                                          <p:stCondLst>
                                            <p:cond delay="1249"/>
                                          </p:stCondLst>
                                        </p:cTn>
                                        <p:tgtEl>
                                          <p:spTgt spid="6"/>
                                        </p:tgtEl>
                                        <p:attrNameLst>
                                          <p:attrName>style.visibility</p:attrName>
                                        </p:attrNameLst>
                                      </p:cBhvr>
                                      <p:to>
                                        <p:strVal val="hidden"/>
                                      </p:to>
                                    </p:set>
                                  </p:childTnLst>
                                </p:cTn>
                              </p:par>
                              <p:par>
                                <p:cTn id="72" presetID="23" presetClass="entr" presetSubtype="16" fill="hold" grpId="0" nodeType="withEffect">
                                  <p:stCondLst>
                                    <p:cond delay="750"/>
                                  </p:stCondLst>
                                  <p:childTnLst>
                                    <p:set>
                                      <p:cBhvr>
                                        <p:cTn id="73" dur="1" fill="hold">
                                          <p:stCondLst>
                                            <p:cond delay="0"/>
                                          </p:stCondLst>
                                        </p:cTn>
                                        <p:tgtEl>
                                          <p:spTgt spid="14"/>
                                        </p:tgtEl>
                                        <p:attrNameLst>
                                          <p:attrName>style.visibility</p:attrName>
                                        </p:attrNameLst>
                                      </p:cBhvr>
                                      <p:to>
                                        <p:strVal val="visible"/>
                                      </p:to>
                                    </p:set>
                                    <p:anim calcmode="lin" valueType="num">
                                      <p:cBhvr>
                                        <p:cTn id="74" dur="750" fill="hold"/>
                                        <p:tgtEl>
                                          <p:spTgt spid="14"/>
                                        </p:tgtEl>
                                        <p:attrNameLst>
                                          <p:attrName>ppt_w</p:attrName>
                                        </p:attrNameLst>
                                      </p:cBhvr>
                                      <p:tavLst>
                                        <p:tav tm="0">
                                          <p:val>
                                            <p:fltVal val="0"/>
                                          </p:val>
                                        </p:tav>
                                        <p:tav tm="100000">
                                          <p:val>
                                            <p:strVal val="#ppt_w"/>
                                          </p:val>
                                        </p:tav>
                                      </p:tavLst>
                                    </p:anim>
                                    <p:anim calcmode="lin" valueType="num">
                                      <p:cBhvr>
                                        <p:cTn id="75"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E163F-E616-46C2-821E-DA1870D6B38F}"/>
              </a:ext>
            </a:extLst>
          </p:cNvPr>
          <p:cNvPicPr>
            <a:picLocks noChangeAspect="1"/>
          </p:cNvPicPr>
          <p:nvPr/>
        </p:nvPicPr>
        <p:blipFill rotWithShape="1">
          <a:blip r:embed="rId2">
            <a:extLst>
              <a:ext uri="{28A0092B-C50C-407E-A947-70E740481C1C}">
                <a14:useLocalDpi xmlns:a14="http://schemas.microsoft.com/office/drawing/2010/main" val="0"/>
              </a:ext>
            </a:extLst>
          </a:blip>
          <a:srcRect l="11023"/>
          <a:stretch/>
        </p:blipFill>
        <p:spPr>
          <a:xfrm>
            <a:off x="0" y="0"/>
            <a:ext cx="9148590" cy="6858000"/>
          </a:xfrm>
          <a:prstGeom prst="rect">
            <a:avLst/>
          </a:prstGeom>
        </p:spPr>
      </p:pic>
      <p:sp>
        <p:nvSpPr>
          <p:cNvPr id="3074" name="Rectangle 2"/>
          <p:cNvSpPr>
            <a:spLocks noGrp="1" noChangeArrowheads="1"/>
          </p:cNvSpPr>
          <p:nvPr>
            <p:ph type="title"/>
          </p:nvPr>
        </p:nvSpPr>
        <p:spPr>
          <a:xfrm>
            <a:off x="457200" y="632619"/>
            <a:ext cx="82296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temptation has overtaken you except such as is common to man; but God is faithful, who will not allow you to be tempted beyond</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what you are able, but with the temptation will also make the way of escape, that you may be able to bear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10:13 </a:t>
            </a:r>
          </a:p>
        </p:txBody>
      </p:sp>
      <p:sp>
        <p:nvSpPr>
          <p:cNvPr id="4" name="Rectangle 2">
            <a:extLst>
              <a:ext uri="{FF2B5EF4-FFF2-40B4-BE49-F238E27FC236}">
                <a16:creationId xmlns:a16="http://schemas.microsoft.com/office/drawing/2014/main" id="{B78703E1-56FA-48EC-972F-6F448E4F2ED1}"/>
              </a:ext>
            </a:extLst>
          </p:cNvPr>
          <p:cNvSpPr txBox="1">
            <a:spLocks noChangeArrowheads="1"/>
          </p:cNvSpPr>
          <p:nvPr/>
        </p:nvSpPr>
        <p:spPr bwMode="auto">
          <a:xfrm>
            <a:off x="4124577" y="3358504"/>
            <a:ext cx="120344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able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42B65073-AA73-4BDD-B673-FFE3FCAB0690}"/>
              </a:ext>
            </a:extLst>
          </p:cNvPr>
          <p:cNvSpPr txBox="1">
            <a:spLocks noChangeArrowheads="1"/>
          </p:cNvSpPr>
          <p:nvPr/>
        </p:nvSpPr>
        <p:spPr bwMode="auto">
          <a:xfrm>
            <a:off x="4124577" y="3358504"/>
            <a:ext cx="120344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able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35F09E2A-926D-4418-AA74-2DA70F84A73D}"/>
              </a:ext>
            </a:extLst>
          </p:cNvPr>
          <p:cNvSpPr txBox="1">
            <a:spLocks noChangeArrowheads="1"/>
          </p:cNvSpPr>
          <p:nvPr/>
        </p:nvSpPr>
        <p:spPr bwMode="auto">
          <a:xfrm>
            <a:off x="1258715" y="648721"/>
            <a:ext cx="304065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temptation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81203E7-DEA2-4CA1-B8A6-39BE2EEDAA25}"/>
              </a:ext>
            </a:extLst>
          </p:cNvPr>
          <p:cNvSpPr txBox="1">
            <a:spLocks noChangeArrowheads="1"/>
          </p:cNvSpPr>
          <p:nvPr/>
        </p:nvSpPr>
        <p:spPr bwMode="auto">
          <a:xfrm>
            <a:off x="315286" y="4045064"/>
            <a:ext cx="304065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temptation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26DDDDC1-05DC-4098-8A14-AD5FD7BE7062}"/>
              </a:ext>
            </a:extLst>
          </p:cNvPr>
          <p:cNvSpPr txBox="1">
            <a:spLocks noChangeArrowheads="1"/>
          </p:cNvSpPr>
          <p:nvPr/>
        </p:nvSpPr>
        <p:spPr bwMode="auto">
          <a:xfrm>
            <a:off x="395115" y="1817121"/>
            <a:ext cx="304065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temptation</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21438039"/>
      </p:ext>
    </p:extLst>
  </p:cSld>
  <p:clrMapOvr>
    <a:masterClrMapping/>
  </p:clrMapOvr>
  <mc:AlternateContent xmlns:mc="http://schemas.openxmlformats.org/markup-compatibility/2006" xmlns:p14="http://schemas.microsoft.com/office/powerpoint/2010/main">
    <mc:Choice Requires="p14">
      <p:transition spd="slow" p14:dur="30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2.77778E-7 -0.00023 C -0.00121 -0.01412 -0.00243 -0.02778 -0.01441 -0.04722 C -0.02656 -0.0662 -0.04531 -0.10278 -0.07222 -0.11435 C -0.09913 -0.12616 -0.14236 -0.13102 -0.17604 -0.11782 C -0.20955 -0.10417 -0.25017 -0.07338 -0.27361 -0.03426 C -0.29705 0.00509 -0.31753 0.06574 -0.31684 0.11783 C -0.31632 0.17037 -0.30087 0.23982 -0.26979 0.27824 C -0.23871 0.3169 -0.18455 0.34144 -0.13003 0.34908 C -0.07569 0.35648 -0.01389 0.3463 0.0566 0.32315 C 0.12708 0.30046 0.21458 0.24445 0.29826 0.1956 " pathEditMode="relative" rAng="0" ptsTypes="AAAAAAAAAA">
                                      <p:cBhvr>
                                        <p:cTn id="8" dur="2000" fill="hold"/>
                                        <p:tgtEl>
                                          <p:spTgt spid="6"/>
                                        </p:tgtEl>
                                        <p:attrNameLst>
                                          <p:attrName>ppt_x</p:attrName>
                                          <p:attrName>ppt_y</p:attrName>
                                        </p:attrNameLst>
                                      </p:cBhvr>
                                      <p:rCtr x="-938" y="11319"/>
                                    </p:animMotion>
                                  </p:childTnLst>
                                </p:cTn>
                              </p:par>
                              <p:par>
                                <p:cTn id="9" presetID="31" presetClass="entr" presetSubtype="0" fill="hold" grpId="0" nodeType="withEffect">
                                  <p:stCondLst>
                                    <p:cond delay="100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fltVal val="0"/>
                                          </p:val>
                                        </p:tav>
                                        <p:tav tm="100000">
                                          <p:val>
                                            <p:strVal val="#ppt_h"/>
                                          </p:val>
                                        </p:tav>
                                      </p:tavLst>
                                    </p:anim>
                                    <p:anim calcmode="lin" valueType="num">
                                      <p:cBhvr>
                                        <p:cTn id="13" dur="1000" fill="hold"/>
                                        <p:tgtEl>
                                          <p:spTgt spid="3074"/>
                                        </p:tgtEl>
                                        <p:attrNameLst>
                                          <p:attrName>style.rotation</p:attrName>
                                        </p:attrNameLst>
                                      </p:cBhvr>
                                      <p:tavLst>
                                        <p:tav tm="0">
                                          <p:val>
                                            <p:fltVal val="90"/>
                                          </p:val>
                                        </p:tav>
                                        <p:tav tm="100000">
                                          <p:val>
                                            <p:fltVal val="0"/>
                                          </p:val>
                                        </p:tav>
                                      </p:tavLst>
                                    </p:anim>
                                    <p:animEffect transition="in" filter="fade">
                                      <p:cBhvr>
                                        <p:cTn id="14" dur="1000"/>
                                        <p:tgtEl>
                                          <p:spTgt spid="3074"/>
                                        </p:tgtEl>
                                      </p:cBhvr>
                                    </p:animEffect>
                                  </p:childTnLst>
                                </p:cTn>
                              </p:par>
                            </p:childTnLst>
                          </p:cTn>
                        </p:par>
                        <p:par>
                          <p:cTn id="15" fill="hold">
                            <p:stCondLst>
                              <p:cond delay="2000"/>
                            </p:stCondLst>
                            <p:childTnLst>
                              <p:par>
                                <p:cTn id="16" presetID="10" presetClass="exit" presetSubtype="0" fill="hold" grpId="2"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par>
                                <p:cTn id="19" presetID="10" presetClass="exit" presetSubtype="0" fill="hold" grpId="2" nodeType="withEffect">
                                  <p:stCondLst>
                                    <p:cond delay="0"/>
                                  </p:stCondLst>
                                  <p:childTnLst>
                                    <p:animEffect transition="out" filter="fade">
                                      <p:cBhvr>
                                        <p:cTn id="20" dur="250"/>
                                        <p:tgtEl>
                                          <p:spTgt spid="6"/>
                                        </p:tgtEl>
                                      </p:cBhvr>
                                    </p:animEffect>
                                    <p:set>
                                      <p:cBhvr>
                                        <p:cTn id="21" dur="1" fill="hold">
                                          <p:stCondLst>
                                            <p:cond delay="24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0" presetClass="path" presetSubtype="0" accel="64000" decel="36000" fill="hold" grpId="0" nodeType="withEffect">
                                  <p:stCondLst>
                                    <p:cond delay="0"/>
                                  </p:stCondLst>
                                  <p:childTnLst>
                                    <p:animMotion origin="layout" path="M -0.00087 -2.22222E-6 C -0.02483 0.02801 -0.04722 0.05324 -0.06719 0.09653 C -0.08681 0.13935 -0.11146 0.20139 -0.11962 0.25718 C -0.12778 0.31343 -0.12743 0.38195 -0.11597 0.43287 C -0.10434 0.48496 -0.08351 0.53079 -0.05104 0.56783 C -0.01823 0.60463 0.0276 0.64051 0.08003 0.6544 C 0.13281 0.66829 0.20694 0.66783 0.26424 0.65116 C 0.32135 0.63449 0.38368 0.60023 0.42292 0.5544 C 0.46233 0.50857 0.48767 0.43959 0.50052 0.37685 C 0.51354 0.31389 0.51528 0.22824 0.50434 0.16644 C 0.49323 0.10394 0.4658 0.03148 0.43177 -0.00995 C 0.39792 -0.05162 0.34635 -0.07384 0.30017 -0.08333 C 0.25417 -0.09259 0.19844 -0.0787 0.15521 -0.06666 C 0.11215 -0.05486 0.07483 -0.03495 0.04149 -0.01203 C 0.00816 0.01111 -0.02326 0.04445 -0.04479 0.0713 C -0.06597 0.09838 -0.08212 0.13912 -0.09427 0.16991 " pathEditMode="relative" rAng="0" ptsTypes="AAAAAAAAAAAAAAAA">
                                      <p:cBhvr>
                                        <p:cTn id="31" dur="2500" fill="hold"/>
                                        <p:tgtEl>
                                          <p:spTgt spid="8"/>
                                        </p:tgtEl>
                                        <p:attrNameLst>
                                          <p:attrName>ppt_x</p:attrName>
                                          <p:attrName>ppt_y</p:attrName>
                                        </p:attrNameLst>
                                      </p:cBhvr>
                                      <p:rCtr x="19410" y="28889"/>
                                    </p:animMotion>
                                  </p:childTnLst>
                                </p:cTn>
                              </p:par>
                              <p:par>
                                <p:cTn id="32" presetID="0" presetClass="path" presetSubtype="0" accel="50000" decel="50000" fill="hold" grpId="0" nodeType="withEffect">
                                  <p:stCondLst>
                                    <p:cond delay="0"/>
                                  </p:stCondLst>
                                  <p:childTnLst>
                                    <p:animMotion origin="layout" path="M -4.44444E-6 -0.00069 C 0.004 0.0132 0.00903 0.02708 0.03282 0.05232 C 0.0566 0.07732 0.09601 0.12917 0.14375 0.14954 C 0.19132 0.17014 0.26303 0.18195 0.31841 0.175 C 0.37379 0.16783 0.43299 0.14097 0.4757 0.10718 C 0.51823 0.07338 0.5533 0.02963 0.57396 -0.02824 C 0.59462 -0.08611 0.60209 -0.16921 0.59948 -0.23981 C 0.59688 -0.31042 0.58646 -0.39722 0.55816 -0.45162 C 0.52987 -0.50602 0.48039 -0.54838 0.42969 -0.56597 C 0.37917 -0.58356 0.31216 -0.57569 0.25521 -0.55741 C 0.19844 -0.53912 0.13021 -0.49398 0.08855 -0.45602 C 0.04636 -0.41782 0.02553 -0.36528 0.00869 -0.32546 " pathEditMode="relative" rAng="0" ptsTypes="AAAAAAAAAAAA">
                                      <p:cBhvr>
                                        <p:cTn id="33" dur="2250" fill="hold"/>
                                        <p:tgtEl>
                                          <p:spTgt spid="9"/>
                                        </p:tgtEl>
                                        <p:attrNameLst>
                                          <p:attrName>ppt_x</p:attrName>
                                          <p:attrName>ppt_y</p:attrName>
                                        </p:attrNameLst>
                                      </p:cBhvr>
                                      <p:rCtr x="30000" y="-19861"/>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childTnLst>
                          </p:cTn>
                        </p:par>
                        <p:par>
                          <p:cTn id="37" fill="hold">
                            <p:stCondLst>
                              <p:cond delay="2500"/>
                            </p:stCondLst>
                            <p:childTnLst>
                              <p:par>
                                <p:cTn id="38" presetID="10" presetClass="exit" presetSubtype="0" fill="hold" grpId="2" nodeType="afterEffect">
                                  <p:stCondLst>
                                    <p:cond delay="0"/>
                                  </p:stCondLst>
                                  <p:childTnLst>
                                    <p:animEffect transition="out" filter="fade">
                                      <p:cBhvr>
                                        <p:cTn id="39" dur="250"/>
                                        <p:tgtEl>
                                          <p:spTgt spid="8"/>
                                        </p:tgtEl>
                                      </p:cBhvr>
                                    </p:animEffect>
                                    <p:set>
                                      <p:cBhvr>
                                        <p:cTn id="40"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2"/>
      <p:bldP spid="6" grpId="0"/>
      <p:bldP spid="6" grpId="1"/>
      <p:bldP spid="6" grpId="2"/>
      <p:bldP spid="8" grpId="0"/>
      <p:bldP spid="8" grpId="1"/>
      <p:bldP spid="8" grpId="2"/>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AFE53E-FBE1-4AB2-A6F5-E65C6698E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 y="-22952"/>
            <a:ext cx="9142165" cy="6880952"/>
          </a:xfrm>
          <a:prstGeom prst="rect">
            <a:avLst/>
          </a:prstGeom>
        </p:spPr>
      </p:pic>
      <p:sp>
        <p:nvSpPr>
          <p:cNvPr id="12" name="Title 1">
            <a:extLst>
              <a:ext uri="{FF2B5EF4-FFF2-40B4-BE49-F238E27FC236}">
                <a16:creationId xmlns:a16="http://schemas.microsoft.com/office/drawing/2014/main" id="{F47FD47D-6389-47D4-A18A-707917B789B5}"/>
              </a:ext>
            </a:extLst>
          </p:cNvPr>
          <p:cNvSpPr txBox="1">
            <a:spLocks/>
          </p:cNvSpPr>
          <p:nvPr/>
        </p:nvSpPr>
        <p:spPr>
          <a:xfrm>
            <a:off x="6312940" y="1261239"/>
            <a:ext cx="2082441" cy="6186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endures</a:t>
            </a:r>
          </a:p>
        </p:txBody>
      </p:sp>
      <p:sp>
        <p:nvSpPr>
          <p:cNvPr id="5" name="Title 1">
            <a:extLst>
              <a:ext uri="{FF2B5EF4-FFF2-40B4-BE49-F238E27FC236}">
                <a16:creationId xmlns:a16="http://schemas.microsoft.com/office/drawing/2014/main" id="{130362F0-999D-4270-BD2A-E18046F6CF8F}"/>
              </a:ext>
            </a:extLst>
          </p:cNvPr>
          <p:cNvSpPr txBox="1">
            <a:spLocks/>
          </p:cNvSpPr>
          <p:nvPr/>
        </p:nvSpPr>
        <p:spPr>
          <a:xfrm>
            <a:off x="2245659" y="3126992"/>
            <a:ext cx="8640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a:t>
            </a:r>
          </a:p>
        </p:txBody>
      </p:sp>
      <p:sp>
        <p:nvSpPr>
          <p:cNvPr id="10" name="Title 1">
            <a:extLst>
              <a:ext uri="{FF2B5EF4-FFF2-40B4-BE49-F238E27FC236}">
                <a16:creationId xmlns:a16="http://schemas.microsoft.com/office/drawing/2014/main" id="{6D003D15-DEF8-4160-A85E-B5DA140570D3}"/>
              </a:ext>
            </a:extLst>
          </p:cNvPr>
          <p:cNvSpPr txBox="1">
            <a:spLocks/>
          </p:cNvSpPr>
          <p:nvPr/>
        </p:nvSpPr>
        <p:spPr>
          <a:xfrm>
            <a:off x="3493623" y="3798219"/>
            <a:ext cx="494989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those who love Him</a:t>
            </a:r>
          </a:p>
        </p:txBody>
      </p:sp>
      <p:sp>
        <p:nvSpPr>
          <p:cNvPr id="3074" name="Rectangle 2"/>
          <p:cNvSpPr>
            <a:spLocks noGrp="1" noChangeArrowheads="1"/>
          </p:cNvSpPr>
          <p:nvPr>
            <p:ph type="title"/>
          </p:nvPr>
        </p:nvSpPr>
        <p:spPr>
          <a:xfrm>
            <a:off x="457200" y="1143000"/>
            <a:ext cx="8229600" cy="3992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Blessed is the man who endures temptation; for when he has been approved, he will receive the crown of life which the Lord has promised to those who love Him.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1:12 </a:t>
            </a:r>
          </a:p>
        </p:txBody>
      </p:sp>
      <p:sp>
        <p:nvSpPr>
          <p:cNvPr id="4" name="Rectangle 2">
            <a:extLst>
              <a:ext uri="{FF2B5EF4-FFF2-40B4-BE49-F238E27FC236}">
                <a16:creationId xmlns:a16="http://schemas.microsoft.com/office/drawing/2014/main" id="{69BEA0E6-9189-4783-9C6D-B7F19D3769A5}"/>
              </a:ext>
            </a:extLst>
          </p:cNvPr>
          <p:cNvSpPr txBox="1">
            <a:spLocks noChangeArrowheads="1"/>
          </p:cNvSpPr>
          <p:nvPr/>
        </p:nvSpPr>
        <p:spPr bwMode="auto">
          <a:xfrm>
            <a:off x="395115" y="1817121"/>
            <a:ext cx="304065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temptation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5">
            <a:extLst>
              <a:ext uri="{FF2B5EF4-FFF2-40B4-BE49-F238E27FC236}">
                <a16:creationId xmlns:a16="http://schemas.microsoft.com/office/drawing/2014/main" id="{B168E538-9E92-495E-A51E-0C8FADF00939}"/>
              </a:ext>
            </a:extLst>
          </p:cNvPr>
          <p:cNvSpPr>
            <a:spLocks noChangeArrowheads="1"/>
          </p:cNvSpPr>
          <p:nvPr/>
        </p:nvSpPr>
        <p:spPr bwMode="auto">
          <a:xfrm>
            <a:off x="560294" y="3105150"/>
            <a:ext cx="351416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crown of life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4">
            <a:extLst>
              <a:ext uri="{FF2B5EF4-FFF2-40B4-BE49-F238E27FC236}">
                <a16:creationId xmlns:a16="http://schemas.microsoft.com/office/drawing/2014/main" id="{D7E84723-E3EA-4085-B93F-5C4003603CF1}"/>
              </a:ext>
            </a:extLst>
          </p:cNvPr>
          <p:cNvSpPr>
            <a:spLocks noChangeArrowheads="1"/>
          </p:cNvSpPr>
          <p:nvPr/>
        </p:nvSpPr>
        <p:spPr bwMode="auto">
          <a:xfrm>
            <a:off x="5950903" y="3898613"/>
            <a:ext cx="1528176" cy="67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ea typeface="+mj-ea"/>
                <a:cs typeface="+mj-cs"/>
              </a:rPr>
              <a:t>love</a:t>
            </a:r>
          </a:p>
        </p:txBody>
      </p:sp>
      <p:sp>
        <p:nvSpPr>
          <p:cNvPr id="8" name="Rectangle 2">
            <a:extLst>
              <a:ext uri="{FF2B5EF4-FFF2-40B4-BE49-F238E27FC236}">
                <a16:creationId xmlns:a16="http://schemas.microsoft.com/office/drawing/2014/main" id="{60942B8D-BD45-4097-8F2D-649327ECCDC7}"/>
              </a:ext>
            </a:extLst>
          </p:cNvPr>
          <p:cNvSpPr txBox="1">
            <a:spLocks noChangeArrowheads="1"/>
          </p:cNvSpPr>
          <p:nvPr/>
        </p:nvSpPr>
        <p:spPr bwMode="auto">
          <a:xfrm>
            <a:off x="3622756" y="2857047"/>
            <a:ext cx="216100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 just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Heart 10">
            <a:extLst>
              <a:ext uri="{FF2B5EF4-FFF2-40B4-BE49-F238E27FC236}">
                <a16:creationId xmlns:a16="http://schemas.microsoft.com/office/drawing/2014/main" id="{F0A688C6-8E0E-4E2B-A8C4-4F01C1ECEA7E}"/>
              </a:ext>
            </a:extLst>
          </p:cNvPr>
          <p:cNvSpPr/>
          <p:nvPr/>
        </p:nvSpPr>
        <p:spPr bwMode="auto">
          <a:xfrm>
            <a:off x="6102198" y="4009129"/>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4183748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18" presetClass="emph" presetSubtype="0" fill="hold" grpId="1" nodeType="withEffect">
                                  <p:stCondLst>
                                    <p:cond delay="0"/>
                                  </p:stCondLst>
                                  <p:childTnLst>
                                    <p:set>
                                      <p:cBhvr override="childStyle">
                                        <p:cTn id="19" dur="500" fill="hold"/>
                                        <p:tgtEl>
                                          <p:spTgt spid="12"/>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2" nodeType="clickEffect">
                                  <p:stCondLst>
                                    <p:cond delay="0"/>
                                  </p:stCondLst>
                                  <p:childTnLst>
                                    <p:animEffect transition="out" filter="wipe(left)">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stCondLst>
                                            <p:cond delay="0"/>
                                          </p:stCondLst>
                                        </p:cTn>
                                        <p:tgtEl>
                                          <p:spTgt spid="6"/>
                                        </p:tgtEl>
                                      </p:cBhvr>
                                    </p:animEffect>
                                    <p:anim to="" calcmode="lin" valueType="num">
                                      <p:cBhvr>
                                        <p:cTn id="2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0" fill="hold">
                            <p:stCondLst>
                              <p:cond delay="12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par>
                          <p:cTn id="34" fill="hold">
                            <p:stCondLst>
                              <p:cond delay="175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18" presetClass="emph" presetSubtype="0" fill="hold" grpId="1" nodeType="withEffect">
                                  <p:stCondLst>
                                    <p:cond delay="0"/>
                                  </p:stCondLst>
                                  <p:childTnLst>
                                    <p:set>
                                      <p:cBhvr override="childStyle">
                                        <p:cTn id="39" dur="500" fill="hold"/>
                                        <p:tgtEl>
                                          <p:spTgt spid="5"/>
                                        </p:tgtEl>
                                        <p:attrNameLst>
                                          <p:attrName>style.textDecorationUnderline</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par>
                                <p:cTn id="45" presetID="18" presetClass="emph" presetSubtype="0" fill="hold" grpId="1" nodeType="withEffect">
                                  <p:stCondLst>
                                    <p:cond delay="0"/>
                                  </p:stCondLst>
                                  <p:childTnLst>
                                    <p:set>
                                      <p:cBhvr override="childStyle">
                                        <p:cTn id="46" dur="500" fill="hold"/>
                                        <p:tgtEl>
                                          <p:spTgt spid="10"/>
                                        </p:tgtEl>
                                        <p:attrNameLst>
                                          <p:attrName>style.textDecorationUnderline</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grpId="0" nodeType="clickEffect">
                                  <p:stCondLst>
                                    <p:cond delay="5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strVal val="#ppt_h"/>
                                          </p:val>
                                        </p:tav>
                                        <p:tav tm="100000">
                                          <p:val>
                                            <p:strVal val="#ppt_h"/>
                                          </p:val>
                                        </p:tav>
                                      </p:tavLst>
                                    </p:anim>
                                  </p:childTnLst>
                                </p:cTn>
                              </p:par>
                              <p:par>
                                <p:cTn id="59" presetID="10" presetClass="exit" presetSubtype="0" fill="hold" grpId="1" nodeType="withEffect">
                                  <p:stCondLst>
                                    <p:cond delay="0"/>
                                  </p:stCondLst>
                                  <p:childTnLst>
                                    <p:animEffect transition="out" filter="fade">
                                      <p:cBhvr>
                                        <p:cTn id="60" dur="1000"/>
                                        <p:tgtEl>
                                          <p:spTgt spid="3074"/>
                                        </p:tgtEl>
                                      </p:cBhvr>
                                    </p:animEffect>
                                    <p:set>
                                      <p:cBhvr>
                                        <p:cTn id="61" dur="1" fill="hold">
                                          <p:stCondLst>
                                            <p:cond delay="99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iterate type="lt">
                                    <p:tmPct val="0"/>
                                  </p:iterate>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5"/>
                                        </p:tgtEl>
                                      </p:cBhvr>
                                    </p:animEffect>
                                    <p:set>
                                      <p:cBhvr>
                                        <p:cTn id="67" dur="1" fill="hold">
                                          <p:stCondLst>
                                            <p:cond delay="249"/>
                                          </p:stCondLst>
                                        </p:cTn>
                                        <p:tgtEl>
                                          <p:spTgt spid="5"/>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250"/>
                                        <p:tgtEl>
                                          <p:spTgt spid="10"/>
                                        </p:tgtEl>
                                      </p:cBhvr>
                                    </p:animEffect>
                                    <p:set>
                                      <p:cBhvr>
                                        <p:cTn id="70" dur="1" fill="hold">
                                          <p:stCondLst>
                                            <p:cond delay="249"/>
                                          </p:stCondLst>
                                        </p:cTn>
                                        <p:tgtEl>
                                          <p:spTgt spid="10"/>
                                        </p:tgtEl>
                                        <p:attrNameLst>
                                          <p:attrName>style.visibility</p:attrName>
                                        </p:attrNameLst>
                                      </p:cBhvr>
                                      <p:to>
                                        <p:strVal val="hidden"/>
                                      </p:to>
                                    </p:set>
                                  </p:childTnLst>
                                </p:cTn>
                              </p:par>
                              <p:par>
                                <p:cTn id="71" presetID="0" presetClass="exit" presetSubtype="0" fill="hold" grpId="1" nodeType="withEffect">
                                  <p:stCondLst>
                                    <p:cond delay="1000"/>
                                  </p:stCondLst>
                                  <p:childTnLst>
                                    <p:set>
                                      <p:cBhvr>
                                        <p:cTn id="72" dur="1" fill="hold">
                                          <p:stCondLst>
                                            <p:cond delay="999"/>
                                          </p:stCondLst>
                                        </p:cTn>
                                        <p:tgtEl>
                                          <p:spTgt spid="9"/>
                                        </p:tgtEl>
                                        <p:attrNameLst>
                                          <p:attrName>style.visibility</p:attrName>
                                        </p:attrNameLst>
                                      </p:cBhvr>
                                      <p:to>
                                        <p:strVal val="hidden"/>
                                      </p:to>
                                    </p:set>
                                    <p:animEffect transition="out" filter="dissolve">
                                      <p:cBhvr>
                                        <p:cTn id="73" dur="1000">
                                          <p:stCondLst>
                                            <p:cond delay="0"/>
                                          </p:stCondLst>
                                        </p:cTn>
                                        <p:tgtEl>
                                          <p:spTgt spid="9"/>
                                        </p:tgtEl>
                                      </p:cBhvr>
                                    </p:animEffect>
                                    <p:anim to="" calcmode="lin" valueType="num">
                                      <p:cBhvr>
                                        <p:cTn id="74"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75"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76" presetID="42" presetClass="path" presetSubtype="0" accel="50000" decel="50000" fill="hold" grpId="2" nodeType="withEffect">
                                  <p:stCondLst>
                                    <p:cond delay="1000"/>
                                  </p:stCondLst>
                                  <p:childTnLst>
                                    <p:animMotion origin="layout" path="M 5E-6 -4.07407E-6 L -0.22935 -0.17106 " pathEditMode="relative" rAng="0" ptsTypes="AA">
                                      <p:cBhvr>
                                        <p:cTn id="77" dur="1000" fill="hold"/>
                                        <p:tgtEl>
                                          <p:spTgt spid="9"/>
                                        </p:tgtEl>
                                        <p:attrNameLst>
                                          <p:attrName>ppt_x</p:attrName>
                                          <p:attrName>ppt_y</p:attrName>
                                        </p:attrNameLst>
                                      </p:cBhvr>
                                      <p:rCtr x="-11476" y="-8565"/>
                                    </p:animMotion>
                                  </p:childTnLst>
                                </p:cTn>
                              </p:par>
                              <p:par>
                                <p:cTn id="78" presetID="23" presetClass="entr" presetSubtype="16" fill="hold" grpId="0" nodeType="withEffect">
                                  <p:stCondLst>
                                    <p:cond delay="1050"/>
                                  </p:stCondLst>
                                  <p:childTnLst>
                                    <p:set>
                                      <p:cBhvr>
                                        <p:cTn id="79" dur="1" fill="hold">
                                          <p:stCondLst>
                                            <p:cond delay="0"/>
                                          </p:stCondLst>
                                        </p:cTn>
                                        <p:tgtEl>
                                          <p:spTgt spid="11"/>
                                        </p:tgtEl>
                                        <p:attrNameLst>
                                          <p:attrName>style.visibility</p:attrName>
                                        </p:attrNameLst>
                                      </p:cBhvr>
                                      <p:to>
                                        <p:strVal val="visible"/>
                                      </p:to>
                                    </p:set>
                                    <p:anim calcmode="lin" valueType="num">
                                      <p:cBhvr>
                                        <p:cTn id="80" dur="500" fill="hold"/>
                                        <p:tgtEl>
                                          <p:spTgt spid="11"/>
                                        </p:tgtEl>
                                        <p:attrNameLst>
                                          <p:attrName>ppt_w</p:attrName>
                                        </p:attrNameLst>
                                      </p:cBhvr>
                                      <p:tavLst>
                                        <p:tav tm="0">
                                          <p:val>
                                            <p:fltVal val="0"/>
                                          </p:val>
                                        </p:tav>
                                        <p:tav tm="100000">
                                          <p:val>
                                            <p:strVal val="#ppt_w"/>
                                          </p:val>
                                        </p:tav>
                                      </p:tavLst>
                                    </p:anim>
                                    <p:anim calcmode="lin" valueType="num">
                                      <p:cBhvr>
                                        <p:cTn id="81" dur="500" fill="hold"/>
                                        <p:tgtEl>
                                          <p:spTgt spid="11"/>
                                        </p:tgtEl>
                                        <p:attrNameLst>
                                          <p:attrName>ppt_h</p:attrName>
                                        </p:attrNameLst>
                                      </p:cBhvr>
                                      <p:tavLst>
                                        <p:tav tm="0">
                                          <p:val>
                                            <p:fltVal val="0"/>
                                          </p:val>
                                        </p:tav>
                                        <p:tav tm="100000">
                                          <p:val>
                                            <p:strVal val="#ppt_h"/>
                                          </p:val>
                                        </p:tav>
                                      </p:tavLst>
                                    </p:anim>
                                  </p:childTnLst>
                                </p:cTn>
                              </p:par>
                              <p:par>
                                <p:cTn id="82" presetID="23" presetClass="exit" presetSubtype="16" fill="hold" grpId="1" nodeType="withEffect">
                                  <p:stCondLst>
                                    <p:cond delay="1500"/>
                                  </p:stCondLst>
                                  <p:childTnLst>
                                    <p:anim calcmode="lin" valueType="num">
                                      <p:cBhvr>
                                        <p:cTn id="83" dur="500"/>
                                        <p:tgtEl>
                                          <p:spTgt spid="11"/>
                                        </p:tgtEl>
                                        <p:attrNameLst>
                                          <p:attrName>ppt_w</p:attrName>
                                        </p:attrNameLst>
                                      </p:cBhvr>
                                      <p:tavLst>
                                        <p:tav tm="0">
                                          <p:val>
                                            <p:strVal val="ppt_w"/>
                                          </p:val>
                                        </p:tav>
                                        <p:tav tm="100000">
                                          <p:val>
                                            <p:strVal val="4*ppt_w"/>
                                          </p:val>
                                        </p:tav>
                                      </p:tavLst>
                                    </p:anim>
                                    <p:anim calcmode="lin" valueType="num">
                                      <p:cBhvr>
                                        <p:cTn id="84" dur="500"/>
                                        <p:tgtEl>
                                          <p:spTgt spid="11"/>
                                        </p:tgtEl>
                                        <p:attrNameLst>
                                          <p:attrName>ppt_h</p:attrName>
                                        </p:attrNameLst>
                                      </p:cBhvr>
                                      <p:tavLst>
                                        <p:tav tm="0">
                                          <p:val>
                                            <p:strVal val="ppt_h"/>
                                          </p:val>
                                        </p:tav>
                                        <p:tav tm="100000">
                                          <p:val>
                                            <p:strVal val="4*ppt_h"/>
                                          </p:val>
                                        </p:tav>
                                      </p:tavLst>
                                    </p:anim>
                                    <p:set>
                                      <p:cBhvr>
                                        <p:cTn id="85" dur="1" fill="hold">
                                          <p:stCondLst>
                                            <p:cond delay="499"/>
                                          </p:stCondLst>
                                        </p:cTn>
                                        <p:tgtEl>
                                          <p:spTgt spid="11"/>
                                        </p:tgtEl>
                                        <p:attrNameLst>
                                          <p:attrName>style.visibility</p:attrName>
                                        </p:attrNameLst>
                                      </p:cBhvr>
                                      <p:to>
                                        <p:strVal val="hidden"/>
                                      </p:to>
                                    </p:set>
                                  </p:childTnLst>
                                </p:cTn>
                              </p:par>
                              <p:par>
                                <p:cTn id="86" presetID="10" presetClass="exit" presetSubtype="0" fill="hold" grpId="2" nodeType="withEffect">
                                  <p:stCondLst>
                                    <p:cond delay="150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42" presetClass="path" presetSubtype="0" accel="45000" decel="22000" fill="hold" grpId="3" nodeType="withEffect">
                                  <p:stCondLst>
                                    <p:cond delay="1000"/>
                                  </p:stCondLst>
                                  <p:childTnLst>
                                    <p:animMotion origin="layout" path="M -4.44444E-6 -7.40741E-7 L -0.28975 -0.1588 " pathEditMode="relative" rAng="0" ptsTypes="AA">
                                      <p:cBhvr>
                                        <p:cTn id="90" dur="1000" fill="hold"/>
                                        <p:tgtEl>
                                          <p:spTgt spid="11"/>
                                        </p:tgtEl>
                                        <p:attrNameLst>
                                          <p:attrName>ppt_x</p:attrName>
                                          <p:attrName>ppt_y</p:attrName>
                                        </p:attrNameLst>
                                      </p:cBhvr>
                                      <p:rCtr x="-14497" y="-7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5" grpId="0"/>
      <p:bldP spid="5" grpId="1"/>
      <p:bldP spid="5" grpId="2"/>
      <p:bldP spid="10" grpId="0"/>
      <p:bldP spid="10" grpId="1"/>
      <p:bldP spid="10" grpId="2"/>
      <p:bldP spid="3074" grpId="0"/>
      <p:bldP spid="3074" grpId="1"/>
      <p:bldP spid="4" grpId="2"/>
      <p:bldP spid="6" grpId="0"/>
      <p:bldP spid="6" grpId="1"/>
      <p:bldP spid="6" grpId="2"/>
      <p:bldP spid="9" grpId="0"/>
      <p:bldP spid="9" grpId="1"/>
      <p:bldP spid="9" grpId="2"/>
      <p:bldP spid="8" grpId="0"/>
      <p:bldP spid="11" grpId="0" animBg="1"/>
      <p:bldP spid="11" grpId="1" animBg="1"/>
      <p:bldP spid="11" grpId="2" animBg="1"/>
      <p:bldP spid="11"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67348-D1F3-423B-99E3-C5410C1F3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10305738" cy="6858000"/>
          </a:xfrm>
          <a:prstGeom prst="rect">
            <a:avLst/>
          </a:prstGeom>
        </p:spPr>
      </p:pic>
      <p:sp>
        <p:nvSpPr>
          <p:cNvPr id="4" name="Title 1">
            <a:extLst>
              <a:ext uri="{FF2B5EF4-FFF2-40B4-BE49-F238E27FC236}">
                <a16:creationId xmlns:a16="http://schemas.microsoft.com/office/drawing/2014/main" id="{412AE43D-30AF-42CA-9ECE-0541506935FB}"/>
              </a:ext>
            </a:extLst>
          </p:cNvPr>
          <p:cNvSpPr txBox="1">
            <a:spLocks/>
          </p:cNvSpPr>
          <p:nvPr/>
        </p:nvSpPr>
        <p:spPr>
          <a:xfrm>
            <a:off x="3124715" y="3496306"/>
            <a:ext cx="52513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tests the hearts</a:t>
            </a:r>
          </a:p>
        </p:txBody>
      </p:sp>
      <p:sp>
        <p:nvSpPr>
          <p:cNvPr id="5" name="Rectangle 2">
            <a:extLst>
              <a:ext uri="{FF2B5EF4-FFF2-40B4-BE49-F238E27FC236}">
                <a16:creationId xmlns:a16="http://schemas.microsoft.com/office/drawing/2014/main" id="{B24A8FF5-FC5C-46B7-86FC-AA66301E8B6D}"/>
              </a:ext>
            </a:extLst>
          </p:cNvPr>
          <p:cNvSpPr txBox="1">
            <a:spLocks noChangeArrowheads="1"/>
          </p:cNvSpPr>
          <p:nvPr/>
        </p:nvSpPr>
        <p:spPr bwMode="auto">
          <a:xfrm>
            <a:off x="3622756" y="2857047"/>
            <a:ext cx="216100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 just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800100" y="1493838"/>
            <a:ext cx="75438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Oh, let the wickedness of the wicked come to an end, But establish the just; For the righteous God tests the hearts and minds.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7:9 </a:t>
            </a:r>
          </a:p>
        </p:txBody>
      </p:sp>
      <p:sp>
        <p:nvSpPr>
          <p:cNvPr id="6" name="Rectangle 2">
            <a:extLst>
              <a:ext uri="{FF2B5EF4-FFF2-40B4-BE49-F238E27FC236}">
                <a16:creationId xmlns:a16="http://schemas.microsoft.com/office/drawing/2014/main" id="{6F3AD411-41A3-4199-8935-8B25FA09B0C2}"/>
              </a:ext>
            </a:extLst>
          </p:cNvPr>
          <p:cNvSpPr txBox="1">
            <a:spLocks noChangeArrowheads="1"/>
          </p:cNvSpPr>
          <p:nvPr/>
        </p:nvSpPr>
        <p:spPr bwMode="auto">
          <a:xfrm>
            <a:off x="787164" y="3530940"/>
            <a:ext cx="273994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righteous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TextBox 10">
            <a:extLst>
              <a:ext uri="{FF2B5EF4-FFF2-40B4-BE49-F238E27FC236}">
                <a16:creationId xmlns:a16="http://schemas.microsoft.com/office/drawing/2014/main" id="{CD621344-D61C-4C90-94D8-DE34EC7CC953}"/>
              </a:ext>
            </a:extLst>
          </p:cNvPr>
          <p:cNvSpPr txBox="1"/>
          <p:nvPr/>
        </p:nvSpPr>
        <p:spPr>
          <a:xfrm rot="5222178">
            <a:off x="4950596" y="4874928"/>
            <a:ext cx="1387366" cy="584775"/>
          </a:xfrm>
          <a:prstGeom prst="rect">
            <a:avLst/>
          </a:prstGeom>
          <a:noFill/>
        </p:spPr>
        <p:txBody>
          <a:bodyPr wrap="square" rtlCol="0">
            <a:spAutoFit/>
          </a:bodyPr>
          <a:lstStyle/>
          <a:p>
            <a:pPr algn="ctr"/>
            <a:r>
              <a:rPr lang="en-US" sz="3200" b="1" dirty="0">
                <a:effectLst>
                  <a:glow rad="63500">
                    <a:schemeClr val="bg1"/>
                  </a:glow>
                </a:effectLst>
              </a:rPr>
              <a:t>Hate</a:t>
            </a:r>
          </a:p>
        </p:txBody>
      </p:sp>
      <p:sp>
        <p:nvSpPr>
          <p:cNvPr id="2" name="TextBox 1">
            <a:extLst>
              <a:ext uri="{FF2B5EF4-FFF2-40B4-BE49-F238E27FC236}">
                <a16:creationId xmlns:a16="http://schemas.microsoft.com/office/drawing/2014/main" id="{D4C525A2-4EE3-4C1A-9E37-7CFBFCD94033}"/>
              </a:ext>
            </a:extLst>
          </p:cNvPr>
          <p:cNvSpPr txBox="1"/>
          <p:nvPr/>
        </p:nvSpPr>
        <p:spPr>
          <a:xfrm rot="16969136">
            <a:off x="3394840" y="4561490"/>
            <a:ext cx="1387366" cy="584775"/>
          </a:xfrm>
          <a:prstGeom prst="rect">
            <a:avLst/>
          </a:prstGeom>
          <a:noFill/>
        </p:spPr>
        <p:txBody>
          <a:bodyPr wrap="square" rtlCol="0">
            <a:spAutoFit/>
          </a:bodyPr>
          <a:lstStyle/>
          <a:p>
            <a:pPr algn="ctr"/>
            <a:r>
              <a:rPr lang="en-US" sz="3200" b="1" dirty="0">
                <a:solidFill>
                  <a:schemeClr val="bg1"/>
                </a:solidFill>
              </a:rPr>
              <a:t>Love</a:t>
            </a:r>
          </a:p>
        </p:txBody>
      </p:sp>
      <p:sp>
        <p:nvSpPr>
          <p:cNvPr id="12" name="Heart 11">
            <a:extLst>
              <a:ext uri="{FF2B5EF4-FFF2-40B4-BE49-F238E27FC236}">
                <a16:creationId xmlns:a16="http://schemas.microsoft.com/office/drawing/2014/main" id="{8B611559-CFEE-49C9-927A-D9462B4C5CEB}"/>
              </a:ext>
            </a:extLst>
          </p:cNvPr>
          <p:cNvSpPr/>
          <p:nvPr/>
        </p:nvSpPr>
        <p:spPr bwMode="auto">
          <a:xfrm>
            <a:off x="4376579" y="3108939"/>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7" name="Rectangle 2" hidden="1">
            <a:extLst>
              <a:ext uri="{FF2B5EF4-FFF2-40B4-BE49-F238E27FC236}">
                <a16:creationId xmlns:a16="http://schemas.microsoft.com/office/drawing/2014/main" id="{C10268AC-773E-4E36-9BCF-A4D326037840}"/>
              </a:ext>
            </a:extLst>
          </p:cNvPr>
          <p:cNvSpPr txBox="1">
            <a:spLocks noChangeArrowheads="1"/>
          </p:cNvSpPr>
          <p:nvPr/>
        </p:nvSpPr>
        <p:spPr bwMode="auto">
          <a:xfrm>
            <a:off x="1276818" y="3696780"/>
            <a:ext cx="273994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righteous</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4961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42" presetClass="path" presetSubtype="0" accel="50000" decel="50000" fill="hold" grpId="1" nodeType="withEffect">
                                  <p:stCondLst>
                                    <p:cond delay="0"/>
                                  </p:stCondLst>
                                  <p:childTnLst>
                                    <p:animMotion origin="layout" path="M 2.5E-6 -1.11111E-6 L 0.05364 0.02431 " pathEditMode="relative" rAng="0" ptsTypes="AA">
                                      <p:cBhvr>
                                        <p:cTn id="25" dur="2000" fill="hold"/>
                                        <p:tgtEl>
                                          <p:spTgt spid="6"/>
                                        </p:tgtEl>
                                        <p:attrNameLst>
                                          <p:attrName>ppt_x</p:attrName>
                                          <p:attrName>ppt_y</p:attrName>
                                        </p:attrNameLst>
                                      </p:cBhvr>
                                      <p:rCtr x="2674" y="1204"/>
                                    </p:animMotion>
                                  </p:childTnLst>
                                </p:cTn>
                              </p:par>
                              <p:par>
                                <p:cTn id="26" presetID="10" presetClass="exit" presetSubtype="0" fill="hold" grpId="1" nodeType="withEffect">
                                  <p:stCondLst>
                                    <p:cond delay="0"/>
                                  </p:stCondLst>
                                  <p:childTnLst>
                                    <p:animEffect transition="out" filter="fade">
                                      <p:cBhvr>
                                        <p:cTn id="27" dur="1250"/>
                                        <p:tgtEl>
                                          <p:spTgt spid="3074"/>
                                        </p:tgtEl>
                                      </p:cBhvr>
                                    </p:animEffect>
                                    <p:set>
                                      <p:cBhvr>
                                        <p:cTn id="28" dur="1" fill="hold">
                                          <p:stCondLst>
                                            <p:cond delay="1249"/>
                                          </p:stCondLst>
                                        </p:cTn>
                                        <p:tgtEl>
                                          <p:spTgt spid="3074"/>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38889E-6 1.11111E-6 L 0.06528 -0.2287 " pathEditMode="relative" rAng="0" ptsTypes="AA">
                                      <p:cBhvr>
                                        <p:cTn id="45" dur="1500" fill="hold"/>
                                        <p:tgtEl>
                                          <p:spTgt spid="2"/>
                                        </p:tgtEl>
                                        <p:attrNameLst>
                                          <p:attrName>ppt_x</p:attrName>
                                          <p:attrName>ppt_y</p:attrName>
                                        </p:attrNameLst>
                                      </p:cBhvr>
                                      <p:rCtr x="3264" y="-11435"/>
                                    </p:animMotion>
                                  </p:childTnLst>
                                </p:cTn>
                              </p:par>
                              <p:par>
                                <p:cTn id="46" presetID="42" presetClass="path" presetSubtype="0" accel="50000" decel="50000" fill="hold" grpId="1" nodeType="withEffect">
                                  <p:stCondLst>
                                    <p:cond delay="0"/>
                                  </p:stCondLst>
                                  <p:childTnLst>
                                    <p:animMotion origin="layout" path="M 2.5E-6 -2.22222E-6 L -0.10486 -0.27315 " pathEditMode="relative" rAng="0" ptsTypes="AA">
                                      <p:cBhvr>
                                        <p:cTn id="47" dur="1500" fill="hold"/>
                                        <p:tgtEl>
                                          <p:spTgt spid="11"/>
                                        </p:tgtEl>
                                        <p:attrNameLst>
                                          <p:attrName>ppt_x</p:attrName>
                                          <p:attrName>ppt_y</p:attrName>
                                        </p:attrNameLst>
                                      </p:cBhvr>
                                      <p:rCtr x="-5243" y="-13657"/>
                                    </p:animMotion>
                                  </p:childTnLst>
                                </p:cTn>
                              </p:par>
                              <p:par>
                                <p:cTn id="48" presetID="23" presetClass="exit" presetSubtype="32" fill="hold" grpId="2" nodeType="withEffect">
                                  <p:stCondLst>
                                    <p:cond delay="0"/>
                                  </p:stCondLst>
                                  <p:childTnLst>
                                    <p:anim calcmode="lin" valueType="num">
                                      <p:cBhvr>
                                        <p:cTn id="49" dur="1500"/>
                                        <p:tgtEl>
                                          <p:spTgt spid="2"/>
                                        </p:tgtEl>
                                        <p:attrNameLst>
                                          <p:attrName>ppt_w</p:attrName>
                                        </p:attrNameLst>
                                      </p:cBhvr>
                                      <p:tavLst>
                                        <p:tav tm="0">
                                          <p:val>
                                            <p:strVal val="ppt_w"/>
                                          </p:val>
                                        </p:tav>
                                        <p:tav tm="100000">
                                          <p:val>
                                            <p:fltVal val="0"/>
                                          </p:val>
                                        </p:tav>
                                      </p:tavLst>
                                    </p:anim>
                                    <p:anim calcmode="lin" valueType="num">
                                      <p:cBhvr>
                                        <p:cTn id="50" dur="1500"/>
                                        <p:tgtEl>
                                          <p:spTgt spid="2"/>
                                        </p:tgtEl>
                                        <p:attrNameLst>
                                          <p:attrName>ppt_h</p:attrName>
                                        </p:attrNameLst>
                                      </p:cBhvr>
                                      <p:tavLst>
                                        <p:tav tm="0">
                                          <p:val>
                                            <p:strVal val="ppt_h"/>
                                          </p:val>
                                        </p:tav>
                                        <p:tav tm="100000">
                                          <p:val>
                                            <p:fltVal val="0"/>
                                          </p:val>
                                        </p:tav>
                                      </p:tavLst>
                                    </p:anim>
                                    <p:set>
                                      <p:cBhvr>
                                        <p:cTn id="51" dur="1" fill="hold">
                                          <p:stCondLst>
                                            <p:cond delay="1499"/>
                                          </p:stCondLst>
                                        </p:cTn>
                                        <p:tgtEl>
                                          <p:spTgt spid="2"/>
                                        </p:tgtEl>
                                        <p:attrNameLst>
                                          <p:attrName>style.visibility</p:attrName>
                                        </p:attrNameLst>
                                      </p:cBhvr>
                                      <p:to>
                                        <p:strVal val="hidden"/>
                                      </p:to>
                                    </p:set>
                                  </p:childTnLst>
                                </p:cTn>
                              </p:par>
                              <p:par>
                                <p:cTn id="52" presetID="23" presetClass="exit" presetSubtype="32" fill="hold" grpId="2" nodeType="withEffect">
                                  <p:stCondLst>
                                    <p:cond delay="0"/>
                                  </p:stCondLst>
                                  <p:childTnLst>
                                    <p:anim calcmode="lin" valueType="num">
                                      <p:cBhvr>
                                        <p:cTn id="53" dur="1500"/>
                                        <p:tgtEl>
                                          <p:spTgt spid="11"/>
                                        </p:tgtEl>
                                        <p:attrNameLst>
                                          <p:attrName>ppt_w</p:attrName>
                                        </p:attrNameLst>
                                      </p:cBhvr>
                                      <p:tavLst>
                                        <p:tav tm="0">
                                          <p:val>
                                            <p:strVal val="ppt_w"/>
                                          </p:val>
                                        </p:tav>
                                        <p:tav tm="100000">
                                          <p:val>
                                            <p:fltVal val="0"/>
                                          </p:val>
                                        </p:tav>
                                      </p:tavLst>
                                    </p:anim>
                                    <p:anim calcmode="lin" valueType="num">
                                      <p:cBhvr>
                                        <p:cTn id="54" dur="1500"/>
                                        <p:tgtEl>
                                          <p:spTgt spid="11"/>
                                        </p:tgtEl>
                                        <p:attrNameLst>
                                          <p:attrName>ppt_h</p:attrName>
                                        </p:attrNameLst>
                                      </p:cBhvr>
                                      <p:tavLst>
                                        <p:tav tm="0">
                                          <p:val>
                                            <p:strVal val="ppt_h"/>
                                          </p:val>
                                        </p:tav>
                                        <p:tav tm="100000">
                                          <p:val>
                                            <p:fltVal val="0"/>
                                          </p:val>
                                        </p:tav>
                                      </p:tavLst>
                                    </p:anim>
                                    <p:set>
                                      <p:cBhvr>
                                        <p:cTn id="55" dur="1" fill="hold">
                                          <p:stCondLst>
                                            <p:cond delay="1499"/>
                                          </p:stCondLst>
                                        </p:cTn>
                                        <p:tgtEl>
                                          <p:spTgt spid="11"/>
                                        </p:tgtEl>
                                        <p:attrNameLst>
                                          <p:attrName>style.visibility</p:attrName>
                                        </p:attrNameLst>
                                      </p:cBhvr>
                                      <p:to>
                                        <p:strVal val="hidden"/>
                                      </p:to>
                                    </p:set>
                                  </p:childTnLst>
                                </p:cTn>
                              </p:par>
                              <p:par>
                                <p:cTn id="56" presetID="23" presetClass="entr" presetSubtype="16" fill="hold" grpId="0"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childTnLst>
                                </p:cTn>
                              </p:par>
                              <p:par>
                                <p:cTn id="60" presetID="23" presetClass="exit" presetSubtype="16" fill="hold" grpId="1" nodeType="withEffect">
                                  <p:stCondLst>
                                    <p:cond delay="1350"/>
                                  </p:stCondLst>
                                  <p:childTnLst>
                                    <p:anim calcmode="lin" valueType="num">
                                      <p:cBhvr>
                                        <p:cTn id="61" dur="500"/>
                                        <p:tgtEl>
                                          <p:spTgt spid="12"/>
                                        </p:tgtEl>
                                        <p:attrNameLst>
                                          <p:attrName>ppt_w</p:attrName>
                                        </p:attrNameLst>
                                      </p:cBhvr>
                                      <p:tavLst>
                                        <p:tav tm="0">
                                          <p:val>
                                            <p:strVal val="ppt_w"/>
                                          </p:val>
                                        </p:tav>
                                        <p:tav tm="100000">
                                          <p:val>
                                            <p:strVal val="4*ppt_w"/>
                                          </p:val>
                                        </p:tav>
                                      </p:tavLst>
                                    </p:anim>
                                    <p:anim calcmode="lin" valueType="num">
                                      <p:cBhvr>
                                        <p:cTn id="62" dur="500"/>
                                        <p:tgtEl>
                                          <p:spTgt spid="12"/>
                                        </p:tgtEl>
                                        <p:attrNameLst>
                                          <p:attrName>ppt_h</p:attrName>
                                        </p:attrNameLst>
                                      </p:cBhvr>
                                      <p:tavLst>
                                        <p:tav tm="0">
                                          <p:val>
                                            <p:strVal val="ppt_h"/>
                                          </p:val>
                                        </p:tav>
                                        <p:tav tm="100000">
                                          <p:val>
                                            <p:strVal val="4*ppt_h"/>
                                          </p:val>
                                        </p:tav>
                                      </p:tavLst>
                                    </p:anim>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grpId="2" nodeType="withEffect">
                                  <p:stCondLst>
                                    <p:cond delay="135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2"/>
      <p:bldP spid="3074" grpId="0"/>
      <p:bldP spid="3074" grpId="1"/>
      <p:bldP spid="6" grpId="0"/>
      <p:bldP spid="6" grpId="1"/>
      <p:bldP spid="11" grpId="0"/>
      <p:bldP spid="11" grpId="1"/>
      <p:bldP spid="11" grpId="2"/>
      <p:bldP spid="2" grpId="0"/>
      <p:bldP spid="2" grpId="1"/>
      <p:bldP spid="2" grpId="2"/>
      <p:bldP spid="12" grpId="0" animBg="1"/>
      <p:bldP spid="12" grpId="1" animBg="1"/>
      <p:bldP spid="12"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2CE94D-B12A-43BF-B357-6FECA71626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A6C4CCD-4D4C-4320-8347-B2501DD2C579}"/>
              </a:ext>
            </a:extLst>
          </p:cNvPr>
          <p:cNvSpPr txBox="1">
            <a:spLocks/>
          </p:cNvSpPr>
          <p:nvPr/>
        </p:nvSpPr>
        <p:spPr>
          <a:xfrm>
            <a:off x="4582509" y="3062284"/>
            <a:ext cx="3962400" cy="765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 tests</a:t>
            </a:r>
          </a:p>
        </p:txBody>
      </p:sp>
      <p:sp>
        <p:nvSpPr>
          <p:cNvPr id="5" name="Title 1">
            <a:extLst>
              <a:ext uri="{FF2B5EF4-FFF2-40B4-BE49-F238E27FC236}">
                <a16:creationId xmlns:a16="http://schemas.microsoft.com/office/drawing/2014/main" id="{C61EC9B7-1D4B-48F8-8862-55C41469CE03}"/>
              </a:ext>
            </a:extLst>
          </p:cNvPr>
          <p:cNvSpPr txBox="1">
            <a:spLocks/>
          </p:cNvSpPr>
          <p:nvPr/>
        </p:nvSpPr>
        <p:spPr>
          <a:xfrm>
            <a:off x="515005" y="3743077"/>
            <a:ext cx="3364703" cy="7444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righteous</a:t>
            </a:r>
          </a:p>
        </p:txBody>
      </p:sp>
      <p:sp>
        <p:nvSpPr>
          <p:cNvPr id="3074" name="Rectangle 2"/>
          <p:cNvSpPr>
            <a:spLocks noGrp="1" noChangeArrowheads="1"/>
          </p:cNvSpPr>
          <p:nvPr>
            <p:ph type="title"/>
          </p:nvPr>
        </p:nvSpPr>
        <p:spPr>
          <a:xfrm>
            <a:off x="457200" y="1051719"/>
            <a:ext cx="8229600" cy="4754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in His holy temple, The LORD'S throne is in heaven; His eyes behold, His eyelids test the sons of men. The LORD tests the righteous, But the wicked and the one who loves violence His soul hates.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Psalms 11:4-5</a:t>
            </a:r>
          </a:p>
        </p:txBody>
      </p:sp>
      <p:sp>
        <p:nvSpPr>
          <p:cNvPr id="6" name="Rectangle 2">
            <a:extLst>
              <a:ext uri="{FF2B5EF4-FFF2-40B4-BE49-F238E27FC236}">
                <a16:creationId xmlns:a16="http://schemas.microsoft.com/office/drawing/2014/main" id="{F4406E97-301E-4E53-8130-B80208E732F3}"/>
              </a:ext>
            </a:extLst>
          </p:cNvPr>
          <p:cNvSpPr txBox="1">
            <a:spLocks noChangeArrowheads="1"/>
          </p:cNvSpPr>
          <p:nvPr/>
        </p:nvSpPr>
        <p:spPr bwMode="auto">
          <a:xfrm>
            <a:off x="1276818" y="3696780"/>
            <a:ext cx="273994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righteous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9E7F5B5-7F58-4F4A-8BCE-CEDF968A1350}"/>
              </a:ext>
            </a:extLst>
          </p:cNvPr>
          <p:cNvSpPr txBox="1">
            <a:spLocks noChangeArrowheads="1"/>
          </p:cNvSpPr>
          <p:nvPr/>
        </p:nvSpPr>
        <p:spPr bwMode="auto">
          <a:xfrm>
            <a:off x="1768589" y="1021639"/>
            <a:ext cx="16552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6A2E84B7-0C86-4120-B9C9-AA5ACA0F8C9A}"/>
              </a:ext>
            </a:extLst>
          </p:cNvPr>
          <p:cNvSpPr txBox="1">
            <a:spLocks noChangeArrowheads="1"/>
          </p:cNvSpPr>
          <p:nvPr/>
        </p:nvSpPr>
        <p:spPr bwMode="auto">
          <a:xfrm>
            <a:off x="1710532" y="1689297"/>
            <a:ext cx="16552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D78D2FF-E888-4206-869D-B6304EF3DDF8}"/>
              </a:ext>
            </a:extLst>
          </p:cNvPr>
          <p:cNvSpPr txBox="1">
            <a:spLocks noChangeArrowheads="1"/>
          </p:cNvSpPr>
          <p:nvPr/>
        </p:nvSpPr>
        <p:spPr bwMode="auto">
          <a:xfrm>
            <a:off x="5629389" y="3024611"/>
            <a:ext cx="16552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C40D5372-217B-401B-A810-79C6EF006C60}"/>
              </a:ext>
            </a:extLst>
          </p:cNvPr>
          <p:cNvSpPr txBox="1">
            <a:spLocks noChangeArrowheads="1"/>
          </p:cNvSpPr>
          <p:nvPr/>
        </p:nvSpPr>
        <p:spPr bwMode="auto">
          <a:xfrm>
            <a:off x="4243275" y="2378725"/>
            <a:ext cx="16552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1" name="Heart 10">
            <a:extLst>
              <a:ext uri="{FF2B5EF4-FFF2-40B4-BE49-F238E27FC236}">
                <a16:creationId xmlns:a16="http://schemas.microsoft.com/office/drawing/2014/main" id="{EC9E8324-2D25-4521-98A8-8CA3ACAFDF5E}"/>
              </a:ext>
            </a:extLst>
          </p:cNvPr>
          <p:cNvSpPr/>
          <p:nvPr/>
        </p:nvSpPr>
        <p:spPr bwMode="auto">
          <a:xfrm>
            <a:off x="4332191" y="314445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4786346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xit" presetSubtype="16" fill="hold" grpId="1" nodeType="withEffect">
                                  <p:stCondLst>
                                    <p:cond delay="350"/>
                                  </p:stCondLst>
                                  <p:childTnLst>
                                    <p:anim calcmode="lin" valueType="num">
                                      <p:cBhvr>
                                        <p:cTn id="10" dur="500"/>
                                        <p:tgtEl>
                                          <p:spTgt spid="11"/>
                                        </p:tgtEl>
                                        <p:attrNameLst>
                                          <p:attrName>ppt_w</p:attrName>
                                        </p:attrNameLst>
                                      </p:cBhvr>
                                      <p:tavLst>
                                        <p:tav tm="0">
                                          <p:val>
                                            <p:strVal val="ppt_w"/>
                                          </p:val>
                                        </p:tav>
                                        <p:tav tm="100000">
                                          <p:val>
                                            <p:strVal val="4*ppt_w"/>
                                          </p:val>
                                        </p:tav>
                                      </p:tavLst>
                                    </p:anim>
                                    <p:anim calcmode="lin" valueType="num">
                                      <p:cBhvr>
                                        <p:cTn id="11" dur="500"/>
                                        <p:tgtEl>
                                          <p:spTgt spid="11"/>
                                        </p:tgtEl>
                                        <p:attrNameLst>
                                          <p:attrName>ppt_h</p:attrName>
                                        </p:attrNameLst>
                                      </p:cBhvr>
                                      <p:tavLst>
                                        <p:tav tm="0">
                                          <p:val>
                                            <p:strVal val="ppt_h"/>
                                          </p:val>
                                        </p:tav>
                                        <p:tav tm="100000">
                                          <p:val>
                                            <p:strVal val="4*ppt_h"/>
                                          </p:val>
                                        </p:tav>
                                      </p:tavLst>
                                    </p:anim>
                                    <p:set>
                                      <p:cBhvr>
                                        <p:cTn id="12" dur="1" fill="hold">
                                          <p:stCondLst>
                                            <p:cond delay="499"/>
                                          </p:stCondLst>
                                        </p:cTn>
                                        <p:tgtEl>
                                          <p:spTgt spid="11"/>
                                        </p:tgtEl>
                                        <p:attrNameLst>
                                          <p:attrName>style.visibility</p:attrName>
                                        </p:attrNameLst>
                                      </p:cBhvr>
                                      <p:to>
                                        <p:strVal val="hidden"/>
                                      </p:to>
                                    </p:set>
                                  </p:childTnLst>
                                </p:cTn>
                              </p:par>
                              <p:par>
                                <p:cTn id="13" presetID="10" presetClass="exit" presetSubtype="0" fill="hold" grpId="2" nodeType="withEffect">
                                  <p:stCondLst>
                                    <p:cond delay="35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35" presetClass="entr" presetSubtype="0" fill="hold" grpId="0" nodeType="withEffect">
                                  <p:stCondLst>
                                    <p:cond delay="25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2000"/>
                                        <p:tgtEl>
                                          <p:spTgt spid="3074"/>
                                        </p:tgtEl>
                                      </p:cBhvr>
                                    </p:animEffect>
                                    <p:anim calcmode="lin" valueType="num">
                                      <p:cBhvr>
                                        <p:cTn id="19" dur="2000" fill="hold"/>
                                        <p:tgtEl>
                                          <p:spTgt spid="3074"/>
                                        </p:tgtEl>
                                        <p:attrNameLst>
                                          <p:attrName>style.rotation</p:attrName>
                                        </p:attrNameLst>
                                      </p:cBhvr>
                                      <p:tavLst>
                                        <p:tav tm="0">
                                          <p:val>
                                            <p:fltVal val="720"/>
                                          </p:val>
                                        </p:tav>
                                        <p:tav tm="100000">
                                          <p:val>
                                            <p:fltVal val="0"/>
                                          </p:val>
                                        </p:tav>
                                      </p:tavLst>
                                    </p:anim>
                                    <p:anim calcmode="lin" valueType="num">
                                      <p:cBhvr>
                                        <p:cTn id="20" dur="2000" fill="hold"/>
                                        <p:tgtEl>
                                          <p:spTgt spid="3074"/>
                                        </p:tgtEl>
                                        <p:attrNameLst>
                                          <p:attrName>ppt_h</p:attrName>
                                        </p:attrNameLst>
                                      </p:cBhvr>
                                      <p:tavLst>
                                        <p:tav tm="0">
                                          <p:val>
                                            <p:fltVal val="0"/>
                                          </p:val>
                                        </p:tav>
                                        <p:tav tm="100000">
                                          <p:val>
                                            <p:strVal val="#ppt_h"/>
                                          </p:val>
                                        </p:tav>
                                      </p:tavLst>
                                    </p:anim>
                                    <p:anim calcmode="lin" valueType="num">
                                      <p:cBhvr>
                                        <p:cTn id="21" dur="2000" fill="hold"/>
                                        <p:tgtEl>
                                          <p:spTgt spid="3074"/>
                                        </p:tgtEl>
                                        <p:attrNameLst>
                                          <p:attrName>ppt_w</p:attrName>
                                        </p:attrNameLst>
                                      </p:cBhvr>
                                      <p:tavLst>
                                        <p:tav tm="0">
                                          <p:val>
                                            <p:fltVal val="0"/>
                                          </p:val>
                                        </p:tav>
                                        <p:tav tm="100000">
                                          <p:val>
                                            <p:strVal val="#ppt_w"/>
                                          </p:val>
                                        </p:tav>
                                      </p:tavLst>
                                    </p:anim>
                                  </p:childTnLst>
                                </p:cTn>
                              </p:par>
                            </p:childTnLst>
                          </p:cTn>
                        </p:par>
                        <p:par>
                          <p:cTn id="22" fill="hold">
                            <p:stCondLst>
                              <p:cond delay="2250"/>
                            </p:stCondLst>
                            <p:childTnLst>
                              <p:par>
                                <p:cTn id="23" presetID="10" presetClass="exit" presetSubtype="0" fill="hold" grpId="2" nodeType="afterEffect">
                                  <p:stCondLst>
                                    <p:cond delay="0"/>
                                  </p:stCondLst>
                                  <p:childTnLst>
                                    <p:animEffect transition="out" filter="fade">
                                      <p:cBhvr>
                                        <p:cTn id="24" dur="250"/>
                                        <p:tgtEl>
                                          <p:spTgt spid="6"/>
                                        </p:tgtEl>
                                      </p:cBhvr>
                                    </p:animEffect>
                                    <p:set>
                                      <p:cBhvr>
                                        <p:cTn id="25" dur="1" fill="hold">
                                          <p:stCondLst>
                                            <p:cond delay="24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8" presetClass="emph" presetSubtype="0" fill="hold" grpId="1" nodeType="withEffect">
                                  <p:stCondLst>
                                    <p:cond delay="0"/>
                                  </p:stCondLst>
                                  <p:childTnLst>
                                    <p:set>
                                      <p:cBhvr override="childStyle">
                                        <p:cTn id="32" dur="500" fill="hold"/>
                                        <p:tgtEl>
                                          <p:spTgt spid="4"/>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18" presetClass="emph" presetSubtype="0" fill="hold" grpId="1" nodeType="withEffect">
                                  <p:stCondLst>
                                    <p:cond delay="400"/>
                                  </p:stCondLst>
                                  <p:childTnLst>
                                    <p:set>
                                      <p:cBhvr override="childStyle">
                                        <p:cTn id="37" dur="500" fill="hold"/>
                                        <p:tgtEl>
                                          <p:spTgt spid="5"/>
                                        </p:tgtEl>
                                        <p:attrNameLst>
                                          <p:attrName>style.textDecorationUnderline</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250"/>
                                        <p:tgtEl>
                                          <p:spTgt spid="8"/>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50"/>
                                        <p:tgtEl>
                                          <p:spTgt spid="9"/>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50"/>
                                        <p:tgtEl>
                                          <p:spTgt spid="10"/>
                                        </p:tgtEl>
                                      </p:cBhvr>
                                    </p:animEffect>
                                  </p:childTnLst>
                                </p:cTn>
                              </p:par>
                              <p:par>
                                <p:cTn id="49" presetID="0" presetClass="path" presetSubtype="0" accel="50000" decel="50000" fill="hold" grpId="0" nodeType="withEffect">
                                  <p:stCondLst>
                                    <p:cond delay="0"/>
                                  </p:stCondLst>
                                  <p:childTnLst>
                                    <p:animMotion origin="layout" path="M -4.16667E-6 -3.7037E-7 C 0.01146 -0.02477 0.02327 -0.04954 0.05087 -0.06667 C 0.0783 -0.08356 0.12709 -0.09583 0.16493 -0.10162 C 0.20278 -0.10764 0.24289 -0.1081 0.27865 -0.10162 C 0.31476 -0.09514 0.34862 -0.08495 0.38021 -0.06296 C 0.41164 -0.0412 0.44896 -0.00648 0.46754 0.02963 C 0.48594 0.06574 0.48889 0.11343 0.49132 0.1537 C 0.49393 0.19306 0.49028 0.24329 0.48577 0.2919 C 0.48143 0.33982 0.46372 0.38819 0.44966 0.42546 C 0.43542 0.46296 0.41389 0.48912 0.38855 0.50509 C 0.3632 0.52107 0.32136 0.53472 0.29688 0.52176 C 0.2724 0.5088 0.25087 0.4625 0.24132 0.42732 C 0.23178 0.39259 0.23594 0.34769 0.23993 0.31157 C 0.24375 0.27523 0.26007 0.23194 0.27049 0.19769 " pathEditMode="relative" rAng="0" ptsTypes="AAAAAAAAAAAAAA">
                                      <p:cBhvr>
                                        <p:cTn id="50" dur="2000" fill="hold"/>
                                        <p:tgtEl>
                                          <p:spTgt spid="8"/>
                                        </p:tgtEl>
                                        <p:attrNameLst>
                                          <p:attrName>ppt_x</p:attrName>
                                          <p:attrName>ppt_y</p:attrName>
                                        </p:attrNameLst>
                                      </p:cBhvr>
                                      <p:rCtr x="24601" y="21042"/>
                                    </p:animMotion>
                                  </p:childTnLst>
                                </p:cTn>
                              </p:par>
                              <p:par>
                                <p:cTn id="51" presetID="0" presetClass="path" presetSubtype="0" accel="50000" decel="50000" fill="hold" grpId="0" nodeType="withEffect">
                                  <p:stCondLst>
                                    <p:cond delay="0"/>
                                  </p:stCondLst>
                                  <p:childTnLst>
                                    <p:animMotion origin="layout" path="M 0.0007 -0.01435 C -0.02118 -0.00578 -0.04322 0.00301 -0.05902 0.03357 C -0.07465 0.06366 -0.09062 0.11852 -0.09375 0.16852 C -0.0967 0.21875 -0.09132 0.28681 -0.07708 0.33334 C -0.06267 0.38056 -0.03888 0.42315 -0.00763 0.45023 C 0.02362 0.47732 0.07205 0.49722 0.11059 0.49653 C 0.14896 0.49607 0.19428 0.46991 0.22309 0.4463 C 0.25191 0.42315 0.27205 0.39352 0.28282 0.35556 C 0.29375 0.31806 0.29011 0.26366 0.28837 0.22014 C 0.28664 0.17778 0.28403 0.14074 0.27674 0.1007 " pathEditMode="relative" rAng="0" ptsTypes="AAAAAAAAAA">
                                      <p:cBhvr>
                                        <p:cTn id="52" dur="2000" fill="hold"/>
                                        <p:tgtEl>
                                          <p:spTgt spid="9"/>
                                        </p:tgtEl>
                                        <p:attrNameLst>
                                          <p:attrName>ppt_x</p:attrName>
                                          <p:attrName>ppt_y</p:attrName>
                                        </p:attrNameLst>
                                      </p:cBhvr>
                                      <p:rCtr x="9722" y="25532"/>
                                    </p:animMotion>
                                  </p:childTnLst>
                                </p:cTn>
                              </p:par>
                              <p:par>
                                <p:cTn id="53" presetID="0" presetClass="path" presetSubtype="0" accel="50000" decel="50000" fill="hold" grpId="1" nodeType="withEffect">
                                  <p:stCondLst>
                                    <p:cond delay="0"/>
                                  </p:stCondLst>
                                  <p:childTnLst>
                                    <p:animMotion origin="layout" path="M -0.00035 -0.00116 C 0.00989 -0.01921 0.04375 -0.07593 0.05243 -0.10996 C 0.06128 -0.14421 0.06701 -0.1963 0.04965 -0.23935 C 0.03229 -0.28218 3.61111E-6 -0.33935 -0.05174 -0.3669 C -0.10365 -0.39445 -0.20243 -0.41181 -0.26233 -0.40394 C -0.3224 -0.3963 -0.37101 -0.36551 -0.41164 -0.32083 C -0.45243 -0.27593 -0.49271 -0.20556 -0.50747 -0.13565 C -0.52309 -0.06713 -0.52709 0.01319 -0.51372 0.07685 C -0.50052 0.14143 -0.47014 0.22292 -0.42848 0.25185 C -0.38681 0.28102 -0.30643 0.27245 -0.26372 0.25023 C -0.2217 0.22778 -0.18733 0.17106 -0.17431 0.11898 C -0.16129 0.0669 -0.15452 -0.0169 -0.15157 -0.09421 " pathEditMode="relative" rAng="0" ptsTypes="AAAAAAAAAAAA">
                                      <p:cBhvr>
                                        <p:cTn id="54" dur="2000" fill="hold"/>
                                        <p:tgtEl>
                                          <p:spTgt spid="10"/>
                                        </p:tgtEl>
                                        <p:attrNameLst>
                                          <p:attrName>ppt_x</p:attrName>
                                          <p:attrName>ppt_y</p:attrName>
                                        </p:attrNameLst>
                                      </p:cBhvr>
                                      <p:rCtr x="-23003" y="-6644"/>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childTnLst>
                          </p:cTn>
                        </p:par>
                        <p:par>
                          <p:cTn id="64" fill="hold">
                            <p:stCondLst>
                              <p:cond delay="2000"/>
                            </p:stCondLst>
                            <p:childTnLst>
                              <p:par>
                                <p:cTn id="65" presetID="10" presetClass="exit" presetSubtype="0" fill="hold" grpId="2" nodeType="afterEffect">
                                  <p:stCondLst>
                                    <p:cond delay="0"/>
                                  </p:stCondLst>
                                  <p:childTnLst>
                                    <p:animEffect transition="out" filter="fade">
                                      <p:cBhvr>
                                        <p:cTn id="66" dur="250"/>
                                        <p:tgtEl>
                                          <p:spTgt spid="8"/>
                                        </p:tgtEl>
                                      </p:cBhvr>
                                    </p:animEffect>
                                    <p:set>
                                      <p:cBhvr>
                                        <p:cTn id="67" dur="1" fill="hold">
                                          <p:stCondLst>
                                            <p:cond delay="249"/>
                                          </p:stCondLst>
                                        </p:cTn>
                                        <p:tgtEl>
                                          <p:spTgt spid="8"/>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250"/>
                                        <p:tgtEl>
                                          <p:spTgt spid="9"/>
                                        </p:tgtEl>
                                      </p:cBhvr>
                                    </p:animEffect>
                                    <p:set>
                                      <p:cBhvr>
                                        <p:cTn id="70"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2"/>
      <p:bldP spid="8" grpId="0"/>
      <p:bldP spid="8" grpId="1"/>
      <p:bldP spid="8" grpId="2"/>
      <p:bldP spid="9" grpId="0"/>
      <p:bldP spid="9" grpId="1"/>
      <p:bldP spid="9" grpId="2"/>
      <p:bldP spid="10" grpId="1"/>
      <p:bldP spid="10" grpId="2"/>
      <p:bldP spid="11" grpId="0" animBg="1"/>
      <p:bldP spid="11" grpId="1" animBg="1"/>
      <p:bldP spid="11" grpId="2"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49EEB-2140-4C66-8A17-6D581EF569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423319"/>
            <a:ext cx="8229600" cy="2011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Examine me, O LORD, and prove me; Try my mind and my heart.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26:2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374AD6A-E6CC-4C80-8D62-0C98BDC40CC2}"/>
              </a:ext>
            </a:extLst>
          </p:cNvPr>
          <p:cNvSpPr txBox="1">
            <a:spLocks noChangeArrowheads="1"/>
          </p:cNvSpPr>
          <p:nvPr/>
        </p:nvSpPr>
        <p:spPr bwMode="auto">
          <a:xfrm>
            <a:off x="4243275" y="2378725"/>
            <a:ext cx="16552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BA354473-12F6-46EE-92C7-43FB1C470A83}"/>
              </a:ext>
            </a:extLst>
          </p:cNvPr>
          <p:cNvSpPr txBox="1">
            <a:spLocks noChangeArrowheads="1"/>
          </p:cNvSpPr>
          <p:nvPr/>
        </p:nvSpPr>
        <p:spPr bwMode="auto">
          <a:xfrm>
            <a:off x="6615904" y="3058172"/>
            <a:ext cx="166763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heart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A9ADA34A-D134-4F55-83DC-9C77221D9028}"/>
              </a:ext>
            </a:extLst>
          </p:cNvPr>
          <p:cNvSpPr txBox="1">
            <a:spLocks noChangeArrowheads="1"/>
          </p:cNvSpPr>
          <p:nvPr/>
        </p:nvSpPr>
        <p:spPr bwMode="auto">
          <a:xfrm>
            <a:off x="2126295" y="4371768"/>
            <a:ext cx="166763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7" name="Heart 6">
            <a:extLst>
              <a:ext uri="{FF2B5EF4-FFF2-40B4-BE49-F238E27FC236}">
                <a16:creationId xmlns:a16="http://schemas.microsoft.com/office/drawing/2014/main" id="{7EABA92E-90EB-44AC-90E7-4A899407C52A}"/>
              </a:ext>
            </a:extLst>
          </p:cNvPr>
          <p:cNvSpPr/>
          <p:nvPr/>
        </p:nvSpPr>
        <p:spPr bwMode="auto">
          <a:xfrm>
            <a:off x="4887567" y="175078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3078758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42" presetClass="path" presetSubtype="0" accel="50000" decel="50000" fill="hold" grpId="1" nodeType="withEffect">
                                  <p:stCondLst>
                                    <p:cond delay="0"/>
                                  </p:stCondLst>
                                  <p:childTnLst>
                                    <p:animMotion origin="layout" path="M -3.33333E-6 3.7037E-7 L -0.4908 0.19143 " pathEditMode="relative" rAng="0" ptsTypes="AA">
                                      <p:cBhvr>
                                        <p:cTn id="21" dur="2000" fill="hold"/>
                                        <p:tgtEl>
                                          <p:spTgt spid="5"/>
                                        </p:tgtEl>
                                        <p:attrNameLst>
                                          <p:attrName>ppt_x</p:attrName>
                                          <p:attrName>ppt_y</p:attrName>
                                        </p:attrNameLst>
                                      </p:cBhvr>
                                      <p:rCtr x="-24549" y="9560"/>
                                    </p:animMotion>
                                  </p:childTnLst>
                                </p:cTn>
                              </p:par>
                              <p:par>
                                <p:cTn id="22" presetID="10" presetClass="exit" presetSubtype="0" fill="hold" grpId="1" nodeType="withEffect">
                                  <p:stCondLst>
                                    <p:cond delay="0"/>
                                  </p:stCondLst>
                                  <p:childTnLst>
                                    <p:animEffect transition="out" filter="fade">
                                      <p:cBhvr>
                                        <p:cTn id="23" dur="1250"/>
                                        <p:tgtEl>
                                          <p:spTgt spid="3074"/>
                                        </p:tgtEl>
                                      </p:cBhvr>
                                    </p:animEffect>
                                    <p:set>
                                      <p:cBhvr>
                                        <p:cTn id="24" dur="1" fill="hold">
                                          <p:stCondLst>
                                            <p:cond delay="1249"/>
                                          </p:stCondLst>
                                        </p:cTn>
                                        <p:tgtEl>
                                          <p:spTgt spid="3074"/>
                                        </p:tgtEl>
                                        <p:attrNameLst>
                                          <p:attrName>style.visibility</p:attrName>
                                        </p:attrNameLst>
                                      </p:cBhvr>
                                      <p:to>
                                        <p:strVal val="hidden"/>
                                      </p:to>
                                    </p:set>
                                  </p:childTnLst>
                                </p:cTn>
                              </p:par>
                              <p:par>
                                <p:cTn id="25" presetID="23" presetClass="entr" presetSubtype="16" fill="hold" grpId="0" nodeType="withEffect">
                                  <p:stCondLst>
                                    <p:cond delay="75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childTnLst>
                                </p:cTn>
                              </p:par>
                              <p:par>
                                <p:cTn id="29" presetID="23" presetClass="exit" presetSubtype="16" fill="hold" grpId="1" nodeType="withEffect">
                                  <p:stCondLst>
                                    <p:cond delay="1100"/>
                                  </p:stCondLst>
                                  <p:childTnLst>
                                    <p:anim calcmode="lin" valueType="num">
                                      <p:cBhvr>
                                        <p:cTn id="30" dur="500"/>
                                        <p:tgtEl>
                                          <p:spTgt spid="7"/>
                                        </p:tgtEl>
                                        <p:attrNameLst>
                                          <p:attrName>ppt_w</p:attrName>
                                        </p:attrNameLst>
                                      </p:cBhvr>
                                      <p:tavLst>
                                        <p:tav tm="0">
                                          <p:val>
                                            <p:strVal val="ppt_w"/>
                                          </p:val>
                                        </p:tav>
                                        <p:tav tm="100000">
                                          <p:val>
                                            <p:strVal val="4*ppt_w"/>
                                          </p:val>
                                        </p:tav>
                                      </p:tavLst>
                                    </p:anim>
                                    <p:anim calcmode="lin" valueType="num">
                                      <p:cBhvr>
                                        <p:cTn id="31" dur="500"/>
                                        <p:tgtEl>
                                          <p:spTgt spid="7"/>
                                        </p:tgtEl>
                                        <p:attrNameLst>
                                          <p:attrName>ppt_h</p:attrName>
                                        </p:attrNameLst>
                                      </p:cBhvr>
                                      <p:tavLst>
                                        <p:tav tm="0">
                                          <p:val>
                                            <p:strVal val="ppt_h"/>
                                          </p:val>
                                        </p:tav>
                                        <p:tav tm="100000">
                                          <p:val>
                                            <p:strVal val="4*ppt_h"/>
                                          </p:val>
                                        </p:tav>
                                      </p:tavLst>
                                    </p:anim>
                                    <p:set>
                                      <p:cBhvr>
                                        <p:cTn id="32" dur="1" fill="hold">
                                          <p:stCondLst>
                                            <p:cond delay="499"/>
                                          </p:stCondLst>
                                        </p:cTn>
                                        <p:tgtEl>
                                          <p:spTgt spid="7"/>
                                        </p:tgtEl>
                                        <p:attrNameLst>
                                          <p:attrName>style.visibility</p:attrName>
                                        </p:attrNameLst>
                                      </p:cBhvr>
                                      <p:to>
                                        <p:strVal val="hidden"/>
                                      </p:to>
                                    </p:set>
                                  </p:childTnLst>
                                </p:cTn>
                              </p:par>
                              <p:par>
                                <p:cTn id="33" presetID="10" presetClass="exit" presetSubtype="0" fill="hold" grpId="2" nodeType="withEffect">
                                  <p:stCondLst>
                                    <p:cond delay="110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5" grpId="1"/>
      <p:bldP spid="7" grpId="0" animBg="1"/>
      <p:bldP spid="7" grpId="1" animBg="1"/>
      <p:bldP spid="7"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3A3BC-BA75-402C-8D1A-FF340303B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8" y="-131246"/>
            <a:ext cx="9216588" cy="6989246"/>
          </a:xfrm>
          <a:prstGeom prst="rect">
            <a:avLst/>
          </a:prstGeom>
        </p:spPr>
      </p:pic>
      <p:sp>
        <p:nvSpPr>
          <p:cNvPr id="9" name="Title 1">
            <a:extLst>
              <a:ext uri="{FF2B5EF4-FFF2-40B4-BE49-F238E27FC236}">
                <a16:creationId xmlns:a16="http://schemas.microsoft.com/office/drawing/2014/main" id="{EF45A05B-3697-440E-9D52-A8A3AD5DA21C}"/>
              </a:ext>
            </a:extLst>
          </p:cNvPr>
          <p:cNvSpPr txBox="1">
            <a:spLocks/>
          </p:cNvSpPr>
          <p:nvPr/>
        </p:nvSpPr>
        <p:spPr>
          <a:xfrm>
            <a:off x="3950627" y="2317138"/>
            <a:ext cx="46560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entrusted with the</a:t>
            </a:r>
          </a:p>
        </p:txBody>
      </p:sp>
      <p:sp>
        <p:nvSpPr>
          <p:cNvPr id="10" name="Title 1">
            <a:extLst>
              <a:ext uri="{FF2B5EF4-FFF2-40B4-BE49-F238E27FC236}">
                <a16:creationId xmlns:a16="http://schemas.microsoft.com/office/drawing/2014/main" id="{272F09B5-B9AD-42A2-9D30-C9ADAF12E0B4}"/>
              </a:ext>
            </a:extLst>
          </p:cNvPr>
          <p:cNvSpPr txBox="1">
            <a:spLocks/>
          </p:cNvSpPr>
          <p:nvPr/>
        </p:nvSpPr>
        <p:spPr>
          <a:xfrm>
            <a:off x="732631" y="3071019"/>
            <a:ext cx="1947996" cy="7562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gospel</a:t>
            </a:r>
          </a:p>
        </p:txBody>
      </p:sp>
      <p:sp>
        <p:nvSpPr>
          <p:cNvPr id="11" name="Title 1">
            <a:extLst>
              <a:ext uri="{FF2B5EF4-FFF2-40B4-BE49-F238E27FC236}">
                <a16:creationId xmlns:a16="http://schemas.microsoft.com/office/drawing/2014/main" id="{7C3DCEE7-90C8-46C6-A69E-8B618AB1D58A}"/>
              </a:ext>
            </a:extLst>
          </p:cNvPr>
          <p:cNvSpPr txBox="1">
            <a:spLocks/>
          </p:cNvSpPr>
          <p:nvPr/>
        </p:nvSpPr>
        <p:spPr>
          <a:xfrm>
            <a:off x="4983957" y="3722687"/>
            <a:ext cx="3751396" cy="7943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who tests</a:t>
            </a:r>
          </a:p>
        </p:txBody>
      </p:sp>
      <p:sp>
        <p:nvSpPr>
          <p:cNvPr id="4" name="Rectangle 2">
            <a:extLst>
              <a:ext uri="{FF2B5EF4-FFF2-40B4-BE49-F238E27FC236}">
                <a16:creationId xmlns:a16="http://schemas.microsoft.com/office/drawing/2014/main" id="{DA493FC4-B640-4B97-9C75-4D921C77C00B}"/>
              </a:ext>
            </a:extLst>
          </p:cNvPr>
          <p:cNvSpPr txBox="1">
            <a:spLocks noChangeArrowheads="1"/>
          </p:cNvSpPr>
          <p:nvPr/>
        </p:nvSpPr>
        <p:spPr bwMode="auto">
          <a:xfrm>
            <a:off x="2126295" y="4371768"/>
            <a:ext cx="166763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heart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609600" y="1623219"/>
            <a:ext cx="8229600" cy="3611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as we have been approved   by God to be entrusted with the gospel, even so we speak, not as pleasing men, but God who tests our hearts.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2:4 </a:t>
            </a:r>
          </a:p>
        </p:txBody>
      </p:sp>
      <p:sp>
        <p:nvSpPr>
          <p:cNvPr id="7" name="Rectangle 2">
            <a:extLst>
              <a:ext uri="{FF2B5EF4-FFF2-40B4-BE49-F238E27FC236}">
                <a16:creationId xmlns:a16="http://schemas.microsoft.com/office/drawing/2014/main" id="{BD9AEF7B-6054-4C84-A079-C7CDC2F8F358}"/>
              </a:ext>
            </a:extLst>
          </p:cNvPr>
          <p:cNvSpPr txBox="1">
            <a:spLocks noChangeArrowheads="1"/>
          </p:cNvSpPr>
          <p:nvPr/>
        </p:nvSpPr>
        <p:spPr bwMode="auto">
          <a:xfrm>
            <a:off x="2175530" y="4368121"/>
            <a:ext cx="179657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hearts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Heart 7">
            <a:extLst>
              <a:ext uri="{FF2B5EF4-FFF2-40B4-BE49-F238E27FC236}">
                <a16:creationId xmlns:a16="http://schemas.microsoft.com/office/drawing/2014/main" id="{F409BDE3-A19F-4756-940C-76532E00FB23}"/>
              </a:ext>
            </a:extLst>
          </p:cNvPr>
          <p:cNvSpPr/>
          <p:nvPr/>
        </p:nvSpPr>
        <p:spPr bwMode="auto">
          <a:xfrm>
            <a:off x="3236567" y="228418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2" name="Rectangle 11">
            <a:extLst>
              <a:ext uri="{FF2B5EF4-FFF2-40B4-BE49-F238E27FC236}">
                <a16:creationId xmlns:a16="http://schemas.microsoft.com/office/drawing/2014/main" id="{4D9AE101-C7B5-4469-B110-C3D31FD9AB93}"/>
              </a:ext>
            </a:extLst>
          </p:cNvPr>
          <p:cNvSpPr>
            <a:spLocks noChangeArrowheads="1"/>
          </p:cNvSpPr>
          <p:nvPr/>
        </p:nvSpPr>
        <p:spPr bwMode="auto">
          <a:xfrm>
            <a:off x="745697" y="3000558"/>
            <a:ext cx="1916723" cy="873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gospel</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3" name="Rectangle 2">
            <a:extLst>
              <a:ext uri="{FF2B5EF4-FFF2-40B4-BE49-F238E27FC236}">
                <a16:creationId xmlns:a16="http://schemas.microsoft.com/office/drawing/2014/main" id="{7DFF09F1-C33D-4642-9DC7-4F2F7AC9ED68}"/>
              </a:ext>
            </a:extLst>
          </p:cNvPr>
          <p:cNvSpPr txBox="1">
            <a:spLocks noChangeArrowheads="1"/>
          </p:cNvSpPr>
          <p:nvPr/>
        </p:nvSpPr>
        <p:spPr bwMode="auto">
          <a:xfrm>
            <a:off x="2599372" y="2352152"/>
            <a:ext cx="155275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to be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88AB7DB2-A3BF-474B-A8D4-EE8C30D9766B}"/>
              </a:ext>
            </a:extLst>
          </p:cNvPr>
          <p:cNvSpPr txBox="1">
            <a:spLocks noChangeArrowheads="1"/>
          </p:cNvSpPr>
          <p:nvPr/>
        </p:nvSpPr>
        <p:spPr bwMode="auto">
          <a:xfrm>
            <a:off x="1549718" y="2346915"/>
            <a:ext cx="123271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DD28D9E3-8283-494F-A36A-58CA20A70EEA}"/>
              </a:ext>
            </a:extLst>
          </p:cNvPr>
          <p:cNvSpPr txBox="1">
            <a:spLocks noChangeArrowheads="1"/>
          </p:cNvSpPr>
          <p:nvPr/>
        </p:nvSpPr>
        <p:spPr bwMode="auto">
          <a:xfrm>
            <a:off x="5056092" y="3694670"/>
            <a:ext cx="123271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73C571DA-79D5-4D59-AD33-B0B77FA7B747}"/>
              </a:ext>
            </a:extLst>
          </p:cNvPr>
          <p:cNvSpPr txBox="1">
            <a:spLocks noChangeArrowheads="1"/>
          </p:cNvSpPr>
          <p:nvPr/>
        </p:nvSpPr>
        <p:spPr bwMode="auto">
          <a:xfrm>
            <a:off x="5413373" y="2349987"/>
            <a:ext cx="179657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hearts</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7" name="Rectangle 2" hidden="1">
            <a:extLst>
              <a:ext uri="{FF2B5EF4-FFF2-40B4-BE49-F238E27FC236}">
                <a16:creationId xmlns:a16="http://schemas.microsoft.com/office/drawing/2014/main" id="{10C9FA6F-BDC1-43BF-A9E0-892C2B552780}"/>
              </a:ext>
            </a:extLst>
          </p:cNvPr>
          <p:cNvSpPr txBox="1">
            <a:spLocks noChangeArrowheads="1"/>
          </p:cNvSpPr>
          <p:nvPr/>
        </p:nvSpPr>
        <p:spPr bwMode="auto">
          <a:xfrm>
            <a:off x="4633209" y="3225824"/>
            <a:ext cx="123271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8" name="Rectangle 17">
            <a:extLst>
              <a:ext uri="{FF2B5EF4-FFF2-40B4-BE49-F238E27FC236}">
                <a16:creationId xmlns:a16="http://schemas.microsoft.com/office/drawing/2014/main" id="{47327449-9A89-4147-BCFD-DDD315228CC7}"/>
              </a:ext>
            </a:extLst>
          </p:cNvPr>
          <p:cNvSpPr>
            <a:spLocks noChangeArrowheads="1"/>
          </p:cNvSpPr>
          <p:nvPr/>
        </p:nvSpPr>
        <p:spPr bwMode="auto">
          <a:xfrm>
            <a:off x="3109826" y="1951522"/>
            <a:ext cx="842319" cy="129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dirty="0">
                <a:ln w="11430"/>
                <a:solidFill>
                  <a:schemeClr val="bg1"/>
                </a:solidFill>
                <a:effectLst>
                  <a:glow rad="63500">
                    <a:schemeClr val="tx1"/>
                  </a:glow>
                  <a:outerShdw blurRad="50800" dist="39000" dir="5460000" algn="tl">
                    <a:srgbClr val="000000">
                      <a:alpha val="38000"/>
                    </a:srgbClr>
                  </a:outerShdw>
                </a:effectLst>
                <a:latin typeface="Engravers MT" panose="02090707080505020304" pitchFamily="18" charset="0"/>
                <a:ea typeface="+mj-ea"/>
                <a:cs typeface="+mj-cs"/>
              </a:rPr>
              <a:t>?</a:t>
            </a:r>
          </a:p>
        </p:txBody>
      </p:sp>
    </p:spTree>
    <p:extLst>
      <p:ext uri="{BB962C8B-B14F-4D97-AF65-F5344CB8AC3E}">
        <p14:creationId xmlns:p14="http://schemas.microsoft.com/office/powerpoint/2010/main" val="285105535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60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1000"/>
                                        <p:tgtEl>
                                          <p:spTgt spid="3074"/>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childTnLst>
                                </p:cTn>
                              </p:par>
                              <p:par>
                                <p:cTn id="12" presetID="23" presetClass="exit" presetSubtype="16" fill="hold" grpId="1" nodeType="withEffect">
                                  <p:stCondLst>
                                    <p:cond delay="400"/>
                                  </p:stCondLst>
                                  <p:childTnLst>
                                    <p:anim calcmode="lin" valueType="num">
                                      <p:cBhvr>
                                        <p:cTn id="13" dur="500"/>
                                        <p:tgtEl>
                                          <p:spTgt spid="8"/>
                                        </p:tgtEl>
                                        <p:attrNameLst>
                                          <p:attrName>ppt_w</p:attrName>
                                        </p:attrNameLst>
                                      </p:cBhvr>
                                      <p:tavLst>
                                        <p:tav tm="0">
                                          <p:val>
                                            <p:strVal val="ppt_w"/>
                                          </p:val>
                                        </p:tav>
                                        <p:tav tm="100000">
                                          <p:val>
                                            <p:strVal val="4*ppt_w"/>
                                          </p:val>
                                        </p:tav>
                                      </p:tavLst>
                                    </p:anim>
                                    <p:anim calcmode="lin" valueType="num">
                                      <p:cBhvr>
                                        <p:cTn id="14" dur="500"/>
                                        <p:tgtEl>
                                          <p:spTgt spid="8"/>
                                        </p:tgtEl>
                                        <p:attrNameLst>
                                          <p:attrName>ppt_h</p:attrName>
                                        </p:attrNameLst>
                                      </p:cBhvr>
                                      <p:tavLst>
                                        <p:tav tm="0">
                                          <p:val>
                                            <p:strVal val="ppt_h"/>
                                          </p:val>
                                        </p:tav>
                                        <p:tav tm="100000">
                                          <p:val>
                                            <p:strVal val="4*ppt_h"/>
                                          </p:val>
                                        </p:tav>
                                      </p:tavLst>
                                    </p:anim>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2" nodeType="withEffect">
                                  <p:stCondLst>
                                    <p:cond delay="40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par>
                          <p:cTn id="19" fill="hold">
                            <p:stCondLst>
                              <p:cond delay="1600"/>
                            </p:stCondLst>
                            <p:childTnLst>
                              <p:par>
                                <p:cTn id="20" presetID="10" presetClass="exit" presetSubtype="0" fill="hold" grpId="0" nodeType="afterEffect">
                                  <p:stCondLst>
                                    <p:cond delay="0"/>
                                  </p:stCondLst>
                                  <p:childTnLst>
                                    <p:animEffect transition="out" filter="fade">
                                      <p:cBhvr>
                                        <p:cTn id="21" dur="250"/>
                                        <p:tgtEl>
                                          <p:spTgt spid="4"/>
                                        </p:tgtEl>
                                      </p:cBhvr>
                                    </p:animEffect>
                                    <p:set>
                                      <p:cBhvr>
                                        <p:cTn id="22" dur="1" fill="hold">
                                          <p:stCondLst>
                                            <p:cond delay="24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8" presetClass="emph" presetSubtype="0" fill="hold" grpId="1" nodeType="withEffect">
                                  <p:stCondLst>
                                    <p:cond delay="0"/>
                                  </p:stCondLst>
                                  <p:childTnLst>
                                    <p:set>
                                      <p:cBhvr override="childStyle">
                                        <p:cTn id="29" dur="500" fill="hold"/>
                                        <p:tgtEl>
                                          <p:spTgt spid="9"/>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18" presetClass="emph" presetSubtype="0" fill="hold" grpId="1" nodeType="withEffect">
                                  <p:stCondLst>
                                    <p:cond delay="400"/>
                                  </p:stCondLst>
                                  <p:childTnLst>
                                    <p:set>
                                      <p:cBhvr override="childStyle">
                                        <p:cTn id="34" dur="500" fill="hold"/>
                                        <p:tgtEl>
                                          <p:spTgt spid="10"/>
                                        </p:tgtEl>
                                        <p:attrNameLst>
                                          <p:attrName>style.textDecorationUnderline</p:attrName>
                                        </p:attrNameLst>
                                      </p:cBhvr>
                                      <p:to>
                                        <p:strVal val="true"/>
                                      </p:to>
                                    </p:set>
                                  </p:childTnLst>
                                </p:cTn>
                              </p:par>
                            </p:childTnLst>
                          </p:cTn>
                        </p:par>
                        <p:par>
                          <p:cTn id="35" fill="hold">
                            <p:stCondLst>
                              <p:cond delay="900"/>
                            </p:stCondLst>
                            <p:childTnLst>
                              <p:par>
                                <p:cTn id="36" presetID="0" presetClass="entr" presetSubtype="0" fill="hold" grpId="0" nodeType="afterEffect">
                                  <p:stCondLst>
                                    <p:cond delay="0"/>
                                  </p:stCondLst>
                                  <p:iterate type="lt">
                                    <p:tmPct val="10000"/>
                                  </p:iterate>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stCondLst>
                                            <p:cond delay="0"/>
                                          </p:stCondLst>
                                        </p:cTn>
                                        <p:tgtEl>
                                          <p:spTgt spid="12"/>
                                        </p:tgtEl>
                                      </p:cBhvr>
                                    </p:animEffect>
                                    <p:anim to="" calcmode="lin" valueType="num">
                                      <p:cBhvr>
                                        <p:cTn id="39"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1" fill="hold">
                            <p:stCondLst>
                              <p:cond delay="1650"/>
                            </p:stCondLst>
                            <p:childTnLst>
                              <p:par>
                                <p:cTn id="42" presetID="26" presetClass="emph" presetSubtype="0" fill="hold" grpId="1" nodeType="afterEffect">
                                  <p:stCondLst>
                                    <p:cond delay="0"/>
                                  </p:stCondLst>
                                  <p:iterate type="lt">
                                    <p:tmPct val="0"/>
                                  </p:iterate>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40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18" presetClass="emph" presetSubtype="0" fill="hold" grpId="1" nodeType="withEffect">
                                  <p:stCondLst>
                                    <p:cond delay="400"/>
                                  </p:stCondLst>
                                  <p:childTnLst>
                                    <p:set>
                                      <p:cBhvr override="childStyle">
                                        <p:cTn id="51" dur="500" fill="hold"/>
                                        <p:tgtEl>
                                          <p:spTgt spid="11"/>
                                        </p:tgtEl>
                                        <p:attrNameLst>
                                          <p:attrName>style.textDecorationUnderline</p:attrName>
                                        </p:attrNameLst>
                                      </p:cBhvr>
                                      <p:to>
                                        <p:strVal val="true"/>
                                      </p:to>
                                    </p:set>
                                  </p:childTnLst>
                                </p:cTn>
                              </p:par>
                              <p:par>
                                <p:cTn id="52" presetID="22" presetClass="exit" presetSubtype="8" fill="hold" grpId="2" nodeType="withEffect">
                                  <p:stCondLst>
                                    <p:cond delay="0"/>
                                  </p:stCondLst>
                                  <p:childTnLst>
                                    <p:animEffect transition="out" filter="wipe(left)">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22" presetClass="exit" presetSubtype="8" fill="hold" grpId="2" nodeType="withEffect">
                                  <p:stCondLst>
                                    <p:cond delay="250"/>
                                  </p:stCondLst>
                                  <p:childTnLst>
                                    <p:animEffect transition="out" filter="wipe(left)">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1"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250"/>
                                        <p:tgtEl>
                                          <p:spTgt spid="7"/>
                                        </p:tgtEl>
                                      </p:cBhvr>
                                    </p:animEffect>
                                  </p:childTnLst>
                                </p:cTn>
                              </p:par>
                              <p:par>
                                <p:cTn id="63" presetID="10" presetClass="entr" presetSubtype="0" fill="hold" grpId="1"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250"/>
                                        <p:tgtEl>
                                          <p:spTgt spid="1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250"/>
                                        <p:tgtEl>
                                          <p:spTgt spid="16"/>
                                        </p:tgtEl>
                                      </p:cBhvr>
                                    </p:animEffect>
                                  </p:childTnLst>
                                </p:cTn>
                              </p:par>
                              <p:par>
                                <p:cTn id="69" presetID="0" presetClass="path" presetSubtype="0" accel="26000" decel="50000" fill="hold" grpId="0" nodeType="withEffect">
                                  <p:stCondLst>
                                    <p:cond delay="0"/>
                                  </p:stCondLst>
                                  <p:childTnLst>
                                    <p:animMotion origin="layout" path="M -1.11111E-6 -3.33333E-6 C 0.00295 -0.01597 0.0066 -0.03171 0.01233 -0.05023 C 0.01806 -0.06944 0.02361 -0.0912 0.03507 -0.11296 C 0.04566 -0.13426 0.06163 -0.15879 0.07778 -0.17939 C 0.0941 -0.19977 0.11372 -0.21921 0.1382 -0.23518 C 0.16267 -0.25139 0.18837 -0.26551 0.22483 -0.27569 C 0.26163 -0.28541 0.30833 -0.29074 0.35399 -0.29421 " pathEditMode="relative" rAng="0" ptsTypes="AAAAAAA">
                                      <p:cBhvr>
                                        <p:cTn id="70" dur="2000" fill="hold"/>
                                        <p:tgtEl>
                                          <p:spTgt spid="7"/>
                                        </p:tgtEl>
                                        <p:attrNameLst>
                                          <p:attrName>ppt_x</p:attrName>
                                          <p:attrName>ppt_y</p:attrName>
                                        </p:attrNameLst>
                                      </p:cBhvr>
                                      <p:rCtr x="17691" y="-14722"/>
                                    </p:animMotion>
                                  </p:childTnLst>
                                </p:cTn>
                              </p:par>
                              <p:par>
                                <p:cTn id="71" presetID="42" presetClass="path" presetSubtype="0" accel="50000" decel="50000" fill="hold" grpId="1" nodeType="withEffect">
                                  <p:stCondLst>
                                    <p:cond delay="0"/>
                                  </p:stCondLst>
                                  <p:childTnLst>
                                    <p:animMotion origin="layout" path="M -2.5E-6 -3.7037E-6 L -0.04618 -0.06851 " pathEditMode="relative" rAng="0" ptsTypes="AA">
                                      <p:cBhvr>
                                        <p:cTn id="72" dur="2000" fill="hold"/>
                                        <p:tgtEl>
                                          <p:spTgt spid="16"/>
                                        </p:tgtEl>
                                        <p:attrNameLst>
                                          <p:attrName>ppt_x</p:attrName>
                                          <p:attrName>ppt_y</p:attrName>
                                        </p:attrNameLst>
                                      </p:cBhvr>
                                      <p:rCtr x="-2309" y="-3426"/>
                                    </p:animMotion>
                                  </p:childTnLst>
                                </p:cTn>
                              </p:par>
                              <p:par>
                                <p:cTn id="73" presetID="0" presetClass="path" presetSubtype="0" accel="50000" decel="50000" fill="hold" grpId="0" nodeType="withEffect">
                                  <p:stCondLst>
                                    <p:cond delay="0"/>
                                  </p:stCondLst>
                                  <p:childTnLst>
                                    <p:animMotion origin="layout" path="M 4.44444E-6 4.07407E-6 C 0.00086 0.02754 0.00225 0.0574 0.00347 0.08958 C 0.00451 0.12338 0.00121 0.16689 0.00781 0.20092 C 0.01406 0.23495 0.03055 0.26967 0.04184 0.29398 C 0.05312 0.31851 0.05989 0.33518 0.07621 0.34699 C 0.09201 0.35879 0.11267 0.36736 0.1375 0.36527 C 0.16232 0.36319 0.19982 0.35347 0.22395 0.33426 C 0.24757 0.31504 0.26423 0.2831 0.28003 0.25023 C 0.29531 0.21736 0.32378 0.16805 0.33715 0.12801 " pathEditMode="relative" rAng="0" ptsTypes="AAAAAAAAA">
                                      <p:cBhvr>
                                        <p:cTn id="74" dur="2000" fill="hold"/>
                                        <p:tgtEl>
                                          <p:spTgt spid="15"/>
                                        </p:tgtEl>
                                        <p:attrNameLst>
                                          <p:attrName>ppt_x</p:attrName>
                                          <p:attrName>ppt_y</p:attrName>
                                        </p:attrNameLst>
                                      </p:cBhvr>
                                      <p:rCtr x="16858" y="18287"/>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10" presetClass="exit" presetSubtype="0" fill="hold" grpId="2"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250"/>
                                        <p:tgtEl>
                                          <p:spTgt spid="11"/>
                                        </p:tgtEl>
                                      </p:cBhvr>
                                    </p:animEffect>
                                    <p:set>
                                      <p:cBhvr>
                                        <p:cTn id="83" dur="1" fill="hold">
                                          <p:stCondLst>
                                            <p:cond delay="249"/>
                                          </p:stCondLst>
                                        </p:cTn>
                                        <p:tgtEl>
                                          <p:spTgt spid="11"/>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250"/>
                                        <p:tgtEl>
                                          <p:spTgt spid="13"/>
                                        </p:tgtEl>
                                      </p:cBhvr>
                                    </p:animEffect>
                                  </p:childTnLst>
                                </p:cTn>
                              </p:par>
                            </p:childTnLst>
                          </p:cTn>
                        </p:par>
                        <p:par>
                          <p:cTn id="87" fill="hold">
                            <p:stCondLst>
                              <p:cond delay="2000"/>
                            </p:stCondLst>
                            <p:childTnLst>
                              <p:par>
                                <p:cTn id="88" presetID="10" presetClass="exit" presetSubtype="0" fill="hold" grpId="2" nodeType="afterEffect">
                                  <p:stCondLst>
                                    <p:cond delay="0"/>
                                  </p:stCondLst>
                                  <p:childTnLst>
                                    <p:animEffect transition="out" filter="fade">
                                      <p:cBhvr>
                                        <p:cTn id="89" dur="250"/>
                                        <p:tgtEl>
                                          <p:spTgt spid="15"/>
                                        </p:tgtEl>
                                      </p:cBhvr>
                                    </p:animEffect>
                                    <p:set>
                                      <p:cBhvr>
                                        <p:cTn id="90" dur="1" fill="hold">
                                          <p:stCondLst>
                                            <p:cond delay="249"/>
                                          </p:stCondLst>
                                        </p:cTn>
                                        <p:tgtEl>
                                          <p:spTgt spid="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3" presetClass="exit" presetSubtype="32" fill="hold" grpId="1" nodeType="clickEffect">
                                  <p:stCondLst>
                                    <p:cond delay="0"/>
                                  </p:stCondLst>
                                  <p:childTnLst>
                                    <p:anim calcmode="lin" valueType="num">
                                      <p:cBhvr>
                                        <p:cTn id="94" dur="500"/>
                                        <p:tgtEl>
                                          <p:spTgt spid="13"/>
                                        </p:tgtEl>
                                        <p:attrNameLst>
                                          <p:attrName>ppt_w</p:attrName>
                                        </p:attrNameLst>
                                      </p:cBhvr>
                                      <p:tavLst>
                                        <p:tav tm="0">
                                          <p:val>
                                            <p:strVal val="ppt_w"/>
                                          </p:val>
                                        </p:tav>
                                        <p:tav tm="100000">
                                          <p:val>
                                            <p:fltVal val="0"/>
                                          </p:val>
                                        </p:tav>
                                      </p:tavLst>
                                    </p:anim>
                                    <p:anim calcmode="lin" valueType="num">
                                      <p:cBhvr>
                                        <p:cTn id="95" dur="500"/>
                                        <p:tgtEl>
                                          <p:spTgt spid="13"/>
                                        </p:tgtEl>
                                        <p:attrNameLst>
                                          <p:attrName>ppt_h</p:attrName>
                                        </p:attrNameLst>
                                      </p:cBhvr>
                                      <p:tavLst>
                                        <p:tav tm="0">
                                          <p:val>
                                            <p:strVal val="ppt_h"/>
                                          </p:val>
                                        </p:tav>
                                        <p:tav tm="100000">
                                          <p:val>
                                            <p:fltVal val="0"/>
                                          </p:val>
                                        </p:tav>
                                      </p:tavLst>
                                    </p:anim>
                                    <p:set>
                                      <p:cBhvr>
                                        <p:cTn id="96" dur="1" fill="hold">
                                          <p:stCondLst>
                                            <p:cond delay="499"/>
                                          </p:stCondLst>
                                        </p:cTn>
                                        <p:tgtEl>
                                          <p:spTgt spid="13"/>
                                        </p:tgtEl>
                                        <p:attrNameLst>
                                          <p:attrName>style.visibility</p:attrName>
                                        </p:attrNameLst>
                                      </p:cBhvr>
                                      <p:to>
                                        <p:strVal val="hidden"/>
                                      </p:to>
                                    </p:set>
                                  </p:childTnLst>
                                </p:cTn>
                              </p:par>
                              <p:par>
                                <p:cTn id="97" presetID="42" presetClass="path" presetSubtype="0" accel="50000" decel="50000" fill="hold" grpId="2" nodeType="withEffect">
                                  <p:stCondLst>
                                    <p:cond delay="0"/>
                                  </p:stCondLst>
                                  <p:childTnLst>
                                    <p:animMotion origin="layout" path="M 2.77778E-6 -1.85185E-6 L 0.01475 -0.01713 " pathEditMode="relative" rAng="0" ptsTypes="AA">
                                      <p:cBhvr>
                                        <p:cTn id="98" dur="500" fill="hold"/>
                                        <p:tgtEl>
                                          <p:spTgt spid="13"/>
                                        </p:tgtEl>
                                        <p:attrNameLst>
                                          <p:attrName>ppt_x</p:attrName>
                                          <p:attrName>ppt_y</p:attrName>
                                        </p:attrNameLst>
                                      </p:cBhvr>
                                      <p:rCtr x="729" y="-856"/>
                                    </p:animMotion>
                                  </p:childTnLst>
                                </p:cTn>
                              </p:par>
                              <p:par>
                                <p:cTn id="99" presetID="42" presetClass="path" presetSubtype="0" accel="50000" decel="50000" fill="hold" grpId="2" nodeType="withEffect">
                                  <p:stCondLst>
                                    <p:cond delay="0"/>
                                  </p:stCondLst>
                                  <p:childTnLst>
                                    <p:animMotion origin="layout" path="M -0.04618 -0.06851 L -0.23437 -0.21828 " pathEditMode="relative" rAng="0" ptsTypes="AA">
                                      <p:cBhvr>
                                        <p:cTn id="100" dur="1500" fill="hold"/>
                                        <p:tgtEl>
                                          <p:spTgt spid="16"/>
                                        </p:tgtEl>
                                        <p:attrNameLst>
                                          <p:attrName>ppt_x</p:attrName>
                                          <p:attrName>ppt_y</p:attrName>
                                        </p:attrNameLst>
                                      </p:cBhvr>
                                      <p:rCtr x="-9410" y="-7500"/>
                                    </p:animMotion>
                                  </p:childTnLst>
                                </p:cTn>
                              </p:par>
                            </p:childTnLst>
                          </p:cTn>
                        </p:par>
                        <p:par>
                          <p:cTn id="101" fill="hold">
                            <p:stCondLst>
                              <p:cond delay="1500"/>
                            </p:stCondLst>
                            <p:childTnLst>
                              <p:par>
                                <p:cTn id="102" presetID="23" presetClass="exit" presetSubtype="32" fill="hold" grpId="3" nodeType="afterEffect">
                                  <p:stCondLst>
                                    <p:cond delay="0"/>
                                  </p:stCondLst>
                                  <p:childTnLst>
                                    <p:anim calcmode="lin" valueType="num">
                                      <p:cBhvr>
                                        <p:cTn id="103" dur="500"/>
                                        <p:tgtEl>
                                          <p:spTgt spid="16"/>
                                        </p:tgtEl>
                                        <p:attrNameLst>
                                          <p:attrName>ppt_w</p:attrName>
                                        </p:attrNameLst>
                                      </p:cBhvr>
                                      <p:tavLst>
                                        <p:tav tm="0">
                                          <p:val>
                                            <p:strVal val="ppt_w"/>
                                          </p:val>
                                        </p:tav>
                                        <p:tav tm="100000">
                                          <p:val>
                                            <p:fltVal val="0"/>
                                          </p:val>
                                        </p:tav>
                                      </p:tavLst>
                                    </p:anim>
                                    <p:anim calcmode="lin" valueType="num">
                                      <p:cBhvr>
                                        <p:cTn id="104" dur="500"/>
                                        <p:tgtEl>
                                          <p:spTgt spid="16"/>
                                        </p:tgtEl>
                                        <p:attrNameLst>
                                          <p:attrName>ppt_h</p:attrName>
                                        </p:attrNameLst>
                                      </p:cBhvr>
                                      <p:tavLst>
                                        <p:tav tm="0">
                                          <p:val>
                                            <p:strVal val="ppt_h"/>
                                          </p:val>
                                        </p:tav>
                                        <p:tav tm="100000">
                                          <p:val>
                                            <p:fltVal val="0"/>
                                          </p:val>
                                        </p:tav>
                                      </p:tavLst>
                                    </p:anim>
                                    <p:set>
                                      <p:cBhvr>
                                        <p:cTn id="105" dur="1" fill="hold">
                                          <p:stCondLst>
                                            <p:cond delay="499"/>
                                          </p:stCondLst>
                                        </p:cTn>
                                        <p:tgtEl>
                                          <p:spTgt spid="16"/>
                                        </p:tgtEl>
                                        <p:attrNameLst>
                                          <p:attrName>style.visibility</p:attrName>
                                        </p:attrNameLst>
                                      </p:cBhvr>
                                      <p:to>
                                        <p:strVal val="hidden"/>
                                      </p:to>
                                    </p:set>
                                  </p:childTnLst>
                                </p:cTn>
                              </p:par>
                              <p:par>
                                <p:cTn id="106" presetID="23" presetClass="entr" presetSubtype="16" fill="hold" grpId="0" nodeType="withEffect">
                                  <p:stCondLst>
                                    <p:cond delay="250"/>
                                  </p:stCondLst>
                                  <p:childTnLst>
                                    <p:set>
                                      <p:cBhvr>
                                        <p:cTn id="107" dur="1" fill="hold">
                                          <p:stCondLst>
                                            <p:cond delay="0"/>
                                          </p:stCondLst>
                                        </p:cTn>
                                        <p:tgtEl>
                                          <p:spTgt spid="18"/>
                                        </p:tgtEl>
                                        <p:attrNameLst>
                                          <p:attrName>style.visibility</p:attrName>
                                        </p:attrNameLst>
                                      </p:cBhvr>
                                      <p:to>
                                        <p:strVal val="visible"/>
                                      </p:to>
                                    </p:set>
                                    <p:anim calcmode="lin" valueType="num">
                                      <p:cBhvr>
                                        <p:cTn id="108" dur="500" fill="hold"/>
                                        <p:tgtEl>
                                          <p:spTgt spid="18"/>
                                        </p:tgtEl>
                                        <p:attrNameLst>
                                          <p:attrName>ppt_w</p:attrName>
                                        </p:attrNameLst>
                                      </p:cBhvr>
                                      <p:tavLst>
                                        <p:tav tm="0">
                                          <p:val>
                                            <p:fltVal val="0"/>
                                          </p:val>
                                        </p:tav>
                                        <p:tav tm="100000">
                                          <p:val>
                                            <p:strVal val="#ppt_w"/>
                                          </p:val>
                                        </p:tav>
                                      </p:tavLst>
                                    </p:anim>
                                    <p:anim calcmode="lin" valueType="num">
                                      <p:cBhvr>
                                        <p:cTn id="109" dur="500" fill="hold"/>
                                        <p:tgtEl>
                                          <p:spTgt spid="18"/>
                                        </p:tgtEl>
                                        <p:attrNameLst>
                                          <p:attrName>ppt_h</p:attrName>
                                        </p:attrNameLst>
                                      </p:cBhvr>
                                      <p:tavLst>
                                        <p:tav tm="0">
                                          <p:val>
                                            <p:fltVal val="0"/>
                                          </p:val>
                                        </p:tav>
                                        <p:tav tm="100000">
                                          <p:val>
                                            <p:strVal val="#ppt_h"/>
                                          </p:val>
                                        </p:tav>
                                      </p:tavLst>
                                    </p:anim>
                                  </p:childTnLst>
                                </p:cTn>
                              </p:par>
                              <p:par>
                                <p:cTn id="110" presetID="0" presetClass="exit" presetSubtype="0" fill="hold" grpId="1" nodeType="withEffect">
                                  <p:stCondLst>
                                    <p:cond delay="750"/>
                                  </p:stCondLst>
                                  <p:childTnLst>
                                    <p:set>
                                      <p:cBhvr>
                                        <p:cTn id="111" dur="1" fill="hold">
                                          <p:stCondLst>
                                            <p:cond delay="999"/>
                                          </p:stCondLst>
                                        </p:cTn>
                                        <p:tgtEl>
                                          <p:spTgt spid="18"/>
                                        </p:tgtEl>
                                        <p:attrNameLst>
                                          <p:attrName>style.visibility</p:attrName>
                                        </p:attrNameLst>
                                      </p:cBhvr>
                                      <p:to>
                                        <p:strVal val="hidden"/>
                                      </p:to>
                                    </p:set>
                                    <p:animEffect transition="out" filter="dissolve">
                                      <p:cBhvr>
                                        <p:cTn id="112" dur="1000">
                                          <p:stCondLst>
                                            <p:cond delay="0"/>
                                          </p:stCondLst>
                                        </p:cTn>
                                        <p:tgtEl>
                                          <p:spTgt spid="18"/>
                                        </p:tgtEl>
                                      </p:cBhvr>
                                    </p:animEffect>
                                    <p:anim to="" calcmode="lin" valueType="num">
                                      <p:cBhvr>
                                        <p:cTn id="113" dur="1000" fill="hold">
                                          <p:stCondLst>
                                            <p:cond delay="0"/>
                                          </p:stCondLst>
                                        </p:cTn>
                                        <p:tgtEl>
                                          <p:spTgt spid="18"/>
                                        </p:tgtEl>
                                        <p:attrNameLst>
                                          <p:attrName>ppt_w</p:attrName>
                                        </p:attrNameLst>
                                      </p:cBhvr>
                                      <p:tavLst>
                                        <p:tav tm="0">
                                          <p:val>
                                            <p:strVal val="#ppt_w"/>
                                          </p:val>
                                        </p:tav>
                                        <p:tav tm="100000">
                                          <p:val>
                                            <p:strVal val="#ppt_w*4"/>
                                          </p:val>
                                        </p:tav>
                                      </p:tavLst>
                                    </p:anim>
                                    <p:anim to="" calcmode="lin" valueType="num">
                                      <p:cBhvr>
                                        <p:cTn id="114" dur="1000" fill="hold">
                                          <p:stCondLst>
                                            <p:cond delay="0"/>
                                          </p:stCondLst>
                                        </p:cTn>
                                        <p:tgtEl>
                                          <p:spTgt spid="18"/>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p:bldP spid="11" grpId="1"/>
      <p:bldP spid="11" grpId="2"/>
      <p:bldP spid="4" grpId="0"/>
      <p:bldP spid="3074" grpId="0"/>
      <p:bldP spid="3074" grpId="1"/>
      <p:bldP spid="7" grpId="0"/>
      <p:bldP spid="7" grpId="1"/>
      <p:bldP spid="8" grpId="0" animBg="1"/>
      <p:bldP spid="8" grpId="1" animBg="1"/>
      <p:bldP spid="8" grpId="2" animBg="1"/>
      <p:bldP spid="12" grpId="0"/>
      <p:bldP spid="12" grpId="1"/>
      <p:bldP spid="12" grpId="2"/>
      <p:bldP spid="13" grpId="0"/>
      <p:bldP spid="13" grpId="1"/>
      <p:bldP spid="13" grpId="2"/>
      <p:bldP spid="15" grpId="0"/>
      <p:bldP spid="15" grpId="1"/>
      <p:bldP spid="15" grpId="2"/>
      <p:bldP spid="16" grpId="0"/>
      <p:bldP spid="16" grpId="1"/>
      <p:bldP spid="16" grpId="2"/>
      <p:bldP spid="16" grpId="3"/>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3663D5-B530-4DE7-AD30-45BCA7E9D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CABE0B06-F74F-4BC3-A21E-6765D419E2CF}"/>
              </a:ext>
            </a:extLst>
          </p:cNvPr>
          <p:cNvSpPr txBox="1">
            <a:spLocks/>
          </p:cNvSpPr>
          <p:nvPr/>
        </p:nvSpPr>
        <p:spPr>
          <a:xfrm>
            <a:off x="3774700" y="3059933"/>
            <a:ext cx="737611" cy="7737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a:t>
            </a:r>
          </a:p>
        </p:txBody>
      </p:sp>
      <p:sp>
        <p:nvSpPr>
          <p:cNvPr id="8" name="Title 1">
            <a:extLst>
              <a:ext uri="{FF2B5EF4-FFF2-40B4-BE49-F238E27FC236}">
                <a16:creationId xmlns:a16="http://schemas.microsoft.com/office/drawing/2014/main" id="{1729732E-B133-4217-A0BF-28BF5042CF1E}"/>
              </a:ext>
            </a:extLst>
          </p:cNvPr>
          <p:cNvSpPr txBox="1">
            <a:spLocks/>
          </p:cNvSpPr>
          <p:nvPr/>
        </p:nvSpPr>
        <p:spPr>
          <a:xfrm>
            <a:off x="6776171" y="3118484"/>
            <a:ext cx="1318524" cy="6553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trial</a:t>
            </a:r>
          </a:p>
        </p:txBody>
      </p:sp>
      <p:sp>
        <p:nvSpPr>
          <p:cNvPr id="9" name="Title 1">
            <a:extLst>
              <a:ext uri="{FF2B5EF4-FFF2-40B4-BE49-F238E27FC236}">
                <a16:creationId xmlns:a16="http://schemas.microsoft.com/office/drawing/2014/main" id="{0C719281-0366-4C2F-87E4-39ECE732B0C0}"/>
              </a:ext>
            </a:extLst>
          </p:cNvPr>
          <p:cNvSpPr txBox="1">
            <a:spLocks/>
          </p:cNvSpPr>
          <p:nvPr/>
        </p:nvSpPr>
        <p:spPr>
          <a:xfrm>
            <a:off x="746196" y="2427788"/>
            <a:ext cx="3667114" cy="7042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harden</a:t>
            </a:r>
          </a:p>
        </p:txBody>
      </p:sp>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harden your hearts as in the rebellion, In the day of trial in the wilderness,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3:8 </a:t>
            </a:r>
          </a:p>
        </p:txBody>
      </p:sp>
      <p:sp>
        <p:nvSpPr>
          <p:cNvPr id="4" name="Rectangle 2">
            <a:extLst>
              <a:ext uri="{FF2B5EF4-FFF2-40B4-BE49-F238E27FC236}">
                <a16:creationId xmlns:a16="http://schemas.microsoft.com/office/drawing/2014/main" id="{967D0888-E750-4CBA-B60D-1D950CED7951}"/>
              </a:ext>
            </a:extLst>
          </p:cNvPr>
          <p:cNvSpPr txBox="1">
            <a:spLocks noChangeArrowheads="1"/>
          </p:cNvSpPr>
          <p:nvPr/>
        </p:nvSpPr>
        <p:spPr bwMode="auto">
          <a:xfrm>
            <a:off x="5413373" y="2349987"/>
            <a:ext cx="179657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hearts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Title 1">
            <a:extLst>
              <a:ext uri="{FF2B5EF4-FFF2-40B4-BE49-F238E27FC236}">
                <a16:creationId xmlns:a16="http://schemas.microsoft.com/office/drawing/2014/main" id="{61FF5D13-81FF-41BC-B84A-B436DFB7CFE3}"/>
              </a:ext>
            </a:extLst>
          </p:cNvPr>
          <p:cNvSpPr txBox="1">
            <a:spLocks/>
          </p:cNvSpPr>
          <p:nvPr/>
        </p:nvSpPr>
        <p:spPr>
          <a:xfrm>
            <a:off x="993870" y="2146151"/>
            <a:ext cx="3170357"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FF0000">
                      <a:alpha val="80000"/>
                    </a:srgbClr>
                  </a:glow>
                  <a:outerShdw blurRad="50800" algn="tl" rotWithShape="0">
                    <a:srgbClr val="000000"/>
                  </a:outerShdw>
                </a:effectLst>
                <a:latin typeface="Calibri" panose="020F0502020204030204" pitchFamily="34" charset="0"/>
              </a:rPr>
              <a:t>embittered</a:t>
            </a:r>
          </a:p>
        </p:txBody>
      </p:sp>
      <p:sp>
        <p:nvSpPr>
          <p:cNvPr id="7" name="Rectangle 6">
            <a:extLst>
              <a:ext uri="{FF2B5EF4-FFF2-40B4-BE49-F238E27FC236}">
                <a16:creationId xmlns:a16="http://schemas.microsoft.com/office/drawing/2014/main" id="{38E6C63A-FADD-4EE2-916A-B779F19086B9}"/>
              </a:ext>
            </a:extLst>
          </p:cNvPr>
          <p:cNvSpPr>
            <a:spLocks noChangeArrowheads="1"/>
          </p:cNvSpPr>
          <p:nvPr/>
        </p:nvSpPr>
        <p:spPr bwMode="auto">
          <a:xfrm>
            <a:off x="3741057" y="295656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hidden="1">
            <a:extLst>
              <a:ext uri="{FF2B5EF4-FFF2-40B4-BE49-F238E27FC236}">
                <a16:creationId xmlns:a16="http://schemas.microsoft.com/office/drawing/2014/main" id="{C6BE5599-F69F-4CEA-A6FD-45437708D7C9}"/>
              </a:ext>
            </a:extLst>
          </p:cNvPr>
          <p:cNvSpPr txBox="1">
            <a:spLocks noChangeArrowheads="1"/>
          </p:cNvSpPr>
          <p:nvPr/>
        </p:nvSpPr>
        <p:spPr bwMode="auto">
          <a:xfrm>
            <a:off x="3608019" y="2807187"/>
            <a:ext cx="179657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hearts</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1" name="Heart 10">
            <a:extLst>
              <a:ext uri="{FF2B5EF4-FFF2-40B4-BE49-F238E27FC236}">
                <a16:creationId xmlns:a16="http://schemas.microsoft.com/office/drawing/2014/main" id="{C511AB64-7C8B-446E-B3B1-DA418DDEA9F6}"/>
              </a:ext>
            </a:extLst>
          </p:cNvPr>
          <p:cNvSpPr/>
          <p:nvPr/>
        </p:nvSpPr>
        <p:spPr bwMode="auto">
          <a:xfrm>
            <a:off x="2325256" y="2511070"/>
            <a:ext cx="609600" cy="685800"/>
          </a:xfrm>
          <a:prstGeom prst="heart">
            <a:avLst/>
          </a:prstGeom>
          <a:solidFill>
            <a:schemeClr val="tx1"/>
          </a:solidFill>
          <a:ln w="9525" cap="flat" cmpd="sng" algn="ctr">
            <a:solidFill>
              <a:schemeClr val="tx1"/>
            </a:solidFill>
            <a:prstDash val="solid"/>
            <a:round/>
            <a:headEnd type="none" w="med" len="med"/>
            <a:tailEnd type="none" w="med" len="med"/>
          </a:ln>
          <a:effectLst>
            <a:glow rad="63500">
              <a:schemeClr val="bg1"/>
            </a:glo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effectLst/>
              <a:latin typeface="Arial" charset="0"/>
            </a:endParaRPr>
          </a:p>
        </p:txBody>
      </p:sp>
    </p:spTree>
    <p:extLst>
      <p:ext uri="{BB962C8B-B14F-4D97-AF65-F5344CB8AC3E}">
        <p14:creationId xmlns:p14="http://schemas.microsoft.com/office/powerpoint/2010/main" val="382186885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6111 -0.03889 " pathEditMode="relative" rAng="0" ptsTypes="AA">
                                      <p:cBhvr>
                                        <p:cTn id="10" dur="750" spd="-100000" fill="hold"/>
                                        <p:tgtEl>
                                          <p:spTgt spid="3074"/>
                                        </p:tgtEl>
                                        <p:attrNameLst>
                                          <p:attrName>ppt_x</p:attrName>
                                          <p:attrName>ppt_y</p:attrName>
                                        </p:attrNameLst>
                                      </p:cBhvr>
                                      <p:rCtr x="3056" y="-1944"/>
                                    </p:animMotion>
                                  </p:childTnLst>
                                </p:cTn>
                              </p:par>
                            </p:childTnLst>
                          </p:cTn>
                        </p:par>
                        <p:par>
                          <p:cTn id="11" fill="hold">
                            <p:stCondLst>
                              <p:cond delay="75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par>
                          <p:cTn id="22" fill="hold">
                            <p:stCondLst>
                              <p:cond delay="1000"/>
                            </p:stCondLst>
                            <p:childTnLst>
                              <p:par>
                                <p:cTn id="23" presetID="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stCondLst>
                                            <p:cond delay="0"/>
                                          </p:stCondLst>
                                        </p:cTn>
                                        <p:tgtEl>
                                          <p:spTgt spid="7"/>
                                        </p:tgtEl>
                                      </p:cBhvr>
                                    </p:animEffect>
                                    <p:anim to="" calcmode="lin" valueType="num">
                                      <p:cBhvr>
                                        <p:cTn id="2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8" presetID="22" presetClass="entr" presetSubtype="8" fill="hold" grpId="0" nodeType="withEffect">
                                  <p:stCondLst>
                                    <p:cond delay="25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8" presetClass="emph" presetSubtype="0" fill="hold" grpId="1" nodeType="withEffect">
                                  <p:stCondLst>
                                    <p:cond delay="250"/>
                                  </p:stCondLst>
                                  <p:childTnLst>
                                    <p:set>
                                      <p:cBhvr override="childStyle">
                                        <p:cTn id="32" dur="500" fill="hold"/>
                                        <p:tgtEl>
                                          <p:spTgt spid="8"/>
                                        </p:tgtEl>
                                        <p:attrNameLst>
                                          <p:attrName>style.textDecorationUnderline</p:attrName>
                                        </p:attrNameLst>
                                      </p:cBhvr>
                                      <p:to>
                                        <p:strVal val="tru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18" presetClass="emph" presetSubtype="0" fill="hold" grpId="1" nodeType="withEffect">
                                  <p:stCondLst>
                                    <p:cond delay="0"/>
                                  </p:stCondLst>
                                  <p:childTnLst>
                                    <p:set>
                                      <p:cBhvr override="childStyle">
                                        <p:cTn id="39" dur="500" fill="hold"/>
                                        <p:tgtEl>
                                          <p:spTgt spid="9"/>
                                        </p:tgtEl>
                                        <p:attrNameLst>
                                          <p:attrName>style.textDecorationUnderline</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dissolve">
                                      <p:cBhvr>
                                        <p:cTn id="44" dur="500">
                                          <p:stCondLst>
                                            <p:cond delay="0"/>
                                          </p:stCondLst>
                                        </p:cTn>
                                        <p:tgtEl>
                                          <p:spTgt spid="6"/>
                                        </p:tgtEl>
                                      </p:cBhvr>
                                    </p:animEffect>
                                    <p:anim to="" calcmode="lin" valueType="num">
                                      <p:cBhvr>
                                        <p:cTn id="45"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childTnLst>
                                </p:cTn>
                              </p:par>
                              <p:par>
                                <p:cTn id="53" presetID="23" presetClass="exit" presetSubtype="16" fill="hold" grpId="1" nodeType="withEffect">
                                  <p:stCondLst>
                                    <p:cond delay="400"/>
                                  </p:stCondLst>
                                  <p:childTnLst>
                                    <p:anim calcmode="lin" valueType="num">
                                      <p:cBhvr>
                                        <p:cTn id="54" dur="500"/>
                                        <p:tgtEl>
                                          <p:spTgt spid="11"/>
                                        </p:tgtEl>
                                        <p:attrNameLst>
                                          <p:attrName>ppt_w</p:attrName>
                                        </p:attrNameLst>
                                      </p:cBhvr>
                                      <p:tavLst>
                                        <p:tav tm="0">
                                          <p:val>
                                            <p:strVal val="ppt_w"/>
                                          </p:val>
                                        </p:tav>
                                        <p:tav tm="100000">
                                          <p:val>
                                            <p:strVal val="4*ppt_w"/>
                                          </p:val>
                                        </p:tav>
                                      </p:tavLst>
                                    </p:anim>
                                    <p:anim calcmode="lin" valueType="num">
                                      <p:cBhvr>
                                        <p:cTn id="55" dur="500"/>
                                        <p:tgtEl>
                                          <p:spTgt spid="11"/>
                                        </p:tgtEl>
                                        <p:attrNameLst>
                                          <p:attrName>ppt_h</p:attrName>
                                        </p:attrNameLst>
                                      </p:cBhvr>
                                      <p:tavLst>
                                        <p:tav tm="0">
                                          <p:val>
                                            <p:strVal val="ppt_h"/>
                                          </p:val>
                                        </p:tav>
                                        <p:tav tm="100000">
                                          <p:val>
                                            <p:strVal val="4*ppt_h"/>
                                          </p:val>
                                        </p:tav>
                                      </p:tavLst>
                                    </p:anim>
                                    <p:set>
                                      <p:cBhvr>
                                        <p:cTn id="56" dur="1" fill="hold">
                                          <p:stCondLst>
                                            <p:cond delay="499"/>
                                          </p:stCondLst>
                                        </p:cTn>
                                        <p:tgtEl>
                                          <p:spTgt spid="11"/>
                                        </p:tgtEl>
                                        <p:attrNameLst>
                                          <p:attrName>style.visibility</p:attrName>
                                        </p:attrNameLst>
                                      </p:cBhvr>
                                      <p:to>
                                        <p:strVal val="hidden"/>
                                      </p:to>
                                    </p:set>
                                  </p:childTnLst>
                                </p:cTn>
                              </p:par>
                              <p:par>
                                <p:cTn id="57" presetID="10" presetClass="exit" presetSubtype="0" fill="hold" grpId="2" nodeType="withEffect">
                                  <p:stCondLst>
                                    <p:cond delay="40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2"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250"/>
                                        <p:tgtEl>
                                          <p:spTgt spid="4"/>
                                        </p:tgtEl>
                                      </p:cBhvr>
                                    </p:animEffect>
                                  </p:childTnLst>
                                </p:cTn>
                              </p:par>
                              <p:par>
                                <p:cTn id="65" presetID="42" presetClass="path" presetSubtype="0" accel="50000" decel="50000" fill="hold" grpId="1" nodeType="withEffect">
                                  <p:stCondLst>
                                    <p:cond delay="0"/>
                                  </p:stCondLst>
                                  <p:childTnLst>
                                    <p:animMotion origin="layout" path="M 2.22222E-6 1.11111E-6 L -0.1974 0.06667 " pathEditMode="relative" rAng="0" ptsTypes="AA">
                                      <p:cBhvr>
                                        <p:cTn id="66" dur="1750" fill="hold"/>
                                        <p:tgtEl>
                                          <p:spTgt spid="4"/>
                                        </p:tgtEl>
                                        <p:attrNameLst>
                                          <p:attrName>ppt_x</p:attrName>
                                          <p:attrName>ppt_y</p:attrName>
                                        </p:attrNameLst>
                                      </p:cBhvr>
                                      <p:rCtr x="-9878" y="3333"/>
                                    </p:animMotion>
                                  </p:childTnLst>
                                </p:cTn>
                              </p:par>
                              <p:par>
                                <p:cTn id="67" presetID="10" presetClass="exit" presetSubtype="0" fill="hold" grpId="1" nodeType="withEffect">
                                  <p:stCondLst>
                                    <p:cond delay="0"/>
                                  </p:stCondLst>
                                  <p:childTnLst>
                                    <p:animEffect transition="out" filter="fade">
                                      <p:cBhvr>
                                        <p:cTn id="68" dur="1250"/>
                                        <p:tgtEl>
                                          <p:spTgt spid="3074"/>
                                        </p:tgtEl>
                                      </p:cBhvr>
                                    </p:animEffect>
                                    <p:set>
                                      <p:cBhvr>
                                        <p:cTn id="69" dur="1" fill="hold">
                                          <p:stCondLst>
                                            <p:cond delay="1249"/>
                                          </p:stCondLst>
                                        </p:cTn>
                                        <p:tgtEl>
                                          <p:spTgt spid="3074"/>
                                        </p:tgtEl>
                                        <p:attrNameLst>
                                          <p:attrName>style.visibility</p:attrName>
                                        </p:attrNameLst>
                                      </p:cBhvr>
                                      <p:to>
                                        <p:strVal val="hidden"/>
                                      </p:to>
                                    </p:set>
                                  </p:childTnLst>
                                </p:cTn>
                              </p:par>
                              <p:par>
                                <p:cTn id="70" presetID="0" presetClass="exit" presetSubtype="0" fill="hold" grpId="1" nodeType="withEffect">
                                  <p:stCondLst>
                                    <p:cond delay="250"/>
                                  </p:stCondLst>
                                  <p:childTnLst>
                                    <p:set>
                                      <p:cBhvr>
                                        <p:cTn id="71" dur="1" fill="hold">
                                          <p:stCondLst>
                                            <p:cond delay="999"/>
                                          </p:stCondLst>
                                        </p:cTn>
                                        <p:tgtEl>
                                          <p:spTgt spid="6"/>
                                        </p:tgtEl>
                                        <p:attrNameLst>
                                          <p:attrName>style.visibility</p:attrName>
                                        </p:attrNameLst>
                                      </p:cBhvr>
                                      <p:to>
                                        <p:strVal val="hidden"/>
                                      </p:to>
                                    </p:set>
                                    <p:animEffect transition="out" filter="dissolve">
                                      <p:cBhvr>
                                        <p:cTn id="72" dur="1000">
                                          <p:stCondLst>
                                            <p:cond delay="0"/>
                                          </p:stCondLst>
                                        </p:cTn>
                                        <p:tgtEl>
                                          <p:spTgt spid="6"/>
                                        </p:tgtEl>
                                      </p:cBhvr>
                                    </p:animEffect>
                                    <p:anim to="" calcmode="lin" valueType="num">
                                      <p:cBhvr>
                                        <p:cTn id="73"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74"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75" presetID="42" presetClass="path" presetSubtype="0" accel="50000" decel="50000" fill="hold" grpId="2" nodeType="withEffect">
                                  <p:stCondLst>
                                    <p:cond delay="250"/>
                                  </p:stCondLst>
                                  <p:childTnLst>
                                    <p:animMotion origin="layout" path="M -4.44444E-6 -2.59259E-6 L 0.26858 0.15278 " pathEditMode="relative" rAng="0" ptsTypes="AA">
                                      <p:cBhvr>
                                        <p:cTn id="76" dur="1000" fill="hold"/>
                                        <p:tgtEl>
                                          <p:spTgt spid="6"/>
                                        </p:tgtEl>
                                        <p:attrNameLst>
                                          <p:attrName>ppt_x</p:attrName>
                                          <p:attrName>ppt_y</p:attrName>
                                        </p:attrNameLst>
                                      </p:cBhvr>
                                      <p:rCtr x="13420" y="7639"/>
                                    </p:animMotion>
                                  </p:childTnLst>
                                </p:cTn>
                              </p:par>
                              <p:par>
                                <p:cTn id="77" presetID="10" presetClass="exit" presetSubtype="0" fill="hold" grpId="1"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250"/>
                                        <p:tgtEl>
                                          <p:spTgt spid="8"/>
                                        </p:tgtEl>
                                      </p:cBhvr>
                                    </p:animEffect>
                                    <p:set>
                                      <p:cBhvr>
                                        <p:cTn id="85" dur="1" fill="hold">
                                          <p:stCondLst>
                                            <p:cond delay="249"/>
                                          </p:stCondLst>
                                        </p:cTn>
                                        <p:tgtEl>
                                          <p:spTgt spid="8"/>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250"/>
                                        <p:tgtEl>
                                          <p:spTgt spid="9"/>
                                        </p:tgtEl>
                                      </p:cBhvr>
                                    </p:animEffect>
                                    <p:set>
                                      <p:cBhvr>
                                        <p:cTn id="88"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9" grpId="0"/>
      <p:bldP spid="9" grpId="1"/>
      <p:bldP spid="9" grpId="2"/>
      <p:bldP spid="3074" grpId="0"/>
      <p:bldP spid="3074" grpId="1"/>
      <p:bldP spid="3074" grpId="2"/>
      <p:bldP spid="4" grpId="0"/>
      <p:bldP spid="4" grpId="1"/>
      <p:bldP spid="4" grpId="2"/>
      <p:bldP spid="6" grpId="0"/>
      <p:bldP spid="6" grpId="1"/>
      <p:bldP spid="6" grpId="2"/>
      <p:bldP spid="7" grpId="0"/>
      <p:bldP spid="7" grpId="1"/>
      <p:bldP spid="11" grpId="0" animBg="1"/>
      <p:bldP spid="11" grpId="1" animBg="1"/>
      <p:bldP spid="11"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770F0-D7E4-462D-B9E6-090E856EF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5" name="Title 1">
            <a:extLst>
              <a:ext uri="{FF2B5EF4-FFF2-40B4-BE49-F238E27FC236}">
                <a16:creationId xmlns:a16="http://schemas.microsoft.com/office/drawing/2014/main" id="{128BD115-1121-498E-99CC-411A58E20953}"/>
              </a:ext>
            </a:extLst>
          </p:cNvPr>
          <p:cNvSpPr txBox="1">
            <a:spLocks/>
          </p:cNvSpPr>
          <p:nvPr/>
        </p:nvSpPr>
        <p:spPr>
          <a:xfrm>
            <a:off x="2456665" y="3033561"/>
            <a:ext cx="45577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and patience</a:t>
            </a:r>
          </a:p>
        </p:txBody>
      </p:sp>
      <p:sp>
        <p:nvSpPr>
          <p:cNvPr id="3074" name="Rectangle 2"/>
          <p:cNvSpPr>
            <a:spLocks noGrp="1" noChangeArrowheads="1"/>
          </p:cNvSpPr>
          <p:nvPr>
            <p:ph type="title"/>
          </p:nvPr>
        </p:nvSpPr>
        <p:spPr>
          <a:xfrm>
            <a:off x="457200" y="1752600"/>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that you do not become sluggish, but imitate those who through faith and patience inherit the promises.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Hebrews 6:12 </a:t>
            </a:r>
          </a:p>
        </p:txBody>
      </p:sp>
      <p:sp>
        <p:nvSpPr>
          <p:cNvPr id="4" name="Rectangle 2">
            <a:extLst>
              <a:ext uri="{FF2B5EF4-FFF2-40B4-BE49-F238E27FC236}">
                <a16:creationId xmlns:a16="http://schemas.microsoft.com/office/drawing/2014/main" id="{0DE8EAB4-08AE-4BBD-A597-60B25771AFDB}"/>
              </a:ext>
            </a:extLst>
          </p:cNvPr>
          <p:cNvSpPr txBox="1">
            <a:spLocks noChangeArrowheads="1"/>
          </p:cNvSpPr>
          <p:nvPr/>
        </p:nvSpPr>
        <p:spPr bwMode="auto">
          <a:xfrm>
            <a:off x="3608019" y="2807187"/>
            <a:ext cx="179657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hearts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CB2E8361-94BB-4527-BBC7-5B4C5C6E2436}"/>
              </a:ext>
            </a:extLst>
          </p:cNvPr>
          <p:cNvSpPr txBox="1">
            <a:spLocks noChangeArrowheads="1"/>
          </p:cNvSpPr>
          <p:nvPr/>
        </p:nvSpPr>
        <p:spPr bwMode="auto">
          <a:xfrm>
            <a:off x="2388198" y="3069041"/>
            <a:ext cx="152337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uLnTx/>
                <a:uFillTx/>
                <a:latin typeface="Calibri" panose="020F0502020204030204" pitchFamily="34" charset="0"/>
                <a:ea typeface="+mj-ea"/>
                <a:cs typeface="+mj-cs"/>
              </a:rPr>
              <a:t>LOVE</a:t>
            </a:r>
            <a:endParaRPr kumimoji="0" lang="en-US" altLang="en-US" sz="3200" b="1" i="1" u="none" strike="noStrike" kern="0" cap="none" spc="0" normalizeH="0" baseline="0" noProof="0" dirty="0">
              <a:ln w="6350" cmpd="sng">
                <a:solidFill>
                  <a:srgbClr val="FFFFFF"/>
                </a:solidFill>
                <a:prstDash val="solid"/>
                <a:miter lim="800000"/>
              </a:ln>
              <a:solidFill>
                <a:srgbClr val="FF0000"/>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5E3D2AC-96B5-4F6B-A5CA-4B6F1BF65444}"/>
              </a:ext>
            </a:extLst>
          </p:cNvPr>
          <p:cNvSpPr txBox="1">
            <a:spLocks noChangeArrowheads="1"/>
          </p:cNvSpPr>
          <p:nvPr/>
        </p:nvSpPr>
        <p:spPr bwMode="auto">
          <a:xfrm>
            <a:off x="4216372" y="3058283"/>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6350" cmpd="sng">
                  <a:solidFill>
                    <a:srgbClr val="FFFFFF"/>
                  </a:solidFill>
                  <a:prstDash val="solid"/>
                  <a:miter lim="800000"/>
                </a:ln>
                <a:solidFill>
                  <a:srgbClr val="66FF33"/>
                </a:solidFill>
                <a:effectLst>
                  <a:glow rad="101600">
                    <a:schemeClr val="tx1"/>
                  </a:glow>
                  <a:outerShdw blurRad="50800" algn="tl" rotWithShape="0">
                    <a:srgbClr val="000000"/>
                  </a:outerShdw>
                </a:effectLst>
                <a:uLnTx/>
                <a:uFillTx/>
                <a:latin typeface="Calibri" panose="020F0502020204030204" pitchFamily="34" charset="0"/>
                <a:ea typeface="+mj-ea"/>
                <a:cs typeface="+mj-cs"/>
              </a:rPr>
              <a:t>Endurance</a:t>
            </a:r>
            <a:endParaRPr kumimoji="0" lang="en-US" altLang="en-US" sz="3200" b="1" i="1" u="none" strike="noStrike" kern="0" cap="none" spc="0" normalizeH="0" baseline="0" noProof="0" dirty="0">
              <a:ln w="6350" cmpd="sng">
                <a:solidFill>
                  <a:srgbClr val="FFFFFF"/>
                </a:solidFill>
                <a:prstDash val="solid"/>
                <a:miter lim="800000"/>
              </a:ln>
              <a:solidFill>
                <a:srgbClr val="66FF33"/>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Heart 8">
            <a:extLst>
              <a:ext uri="{FF2B5EF4-FFF2-40B4-BE49-F238E27FC236}">
                <a16:creationId xmlns:a16="http://schemas.microsoft.com/office/drawing/2014/main" id="{AB5E5E16-1949-4E70-8176-6A69E70682E3}"/>
              </a:ext>
            </a:extLst>
          </p:cNvPr>
          <p:cNvSpPr/>
          <p:nvPr/>
        </p:nvSpPr>
        <p:spPr bwMode="auto">
          <a:xfrm>
            <a:off x="2829121" y="3191564"/>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0" name="Rectangle 2">
            <a:extLst>
              <a:ext uri="{FF2B5EF4-FFF2-40B4-BE49-F238E27FC236}">
                <a16:creationId xmlns:a16="http://schemas.microsoft.com/office/drawing/2014/main" id="{BC7ECC1E-0A11-4CB2-A6E7-E462E75C624A}"/>
              </a:ext>
            </a:extLst>
          </p:cNvPr>
          <p:cNvSpPr txBox="1">
            <a:spLocks noChangeArrowheads="1"/>
          </p:cNvSpPr>
          <p:nvPr/>
        </p:nvSpPr>
        <p:spPr bwMode="auto">
          <a:xfrm>
            <a:off x="6222681" y="1724335"/>
            <a:ext cx="80261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269DB8E4-F9D1-42DF-BA4C-396A668A4E99}"/>
              </a:ext>
            </a:extLst>
          </p:cNvPr>
          <p:cNvSpPr txBox="1">
            <a:spLocks noChangeArrowheads="1"/>
          </p:cNvSpPr>
          <p:nvPr/>
        </p:nvSpPr>
        <p:spPr bwMode="auto">
          <a:xfrm>
            <a:off x="5901098" y="3071335"/>
            <a:ext cx="106500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nce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ED09B44D-96D0-43AB-B427-21F1BD310405}"/>
              </a:ext>
            </a:extLst>
          </p:cNvPr>
          <p:cNvSpPr txBox="1">
            <a:spLocks noChangeArrowheads="1"/>
          </p:cNvSpPr>
          <p:nvPr/>
        </p:nvSpPr>
        <p:spPr bwMode="auto">
          <a:xfrm>
            <a:off x="2418089" y="3069600"/>
            <a:ext cx="56773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E6C212E2-6A1B-4A00-B25F-5A51E814D7DC}"/>
              </a:ext>
            </a:extLst>
          </p:cNvPr>
          <p:cNvSpPr txBox="1">
            <a:spLocks noChangeArrowheads="1"/>
          </p:cNvSpPr>
          <p:nvPr/>
        </p:nvSpPr>
        <p:spPr bwMode="auto">
          <a:xfrm>
            <a:off x="3544027" y="3746773"/>
            <a:ext cx="44760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968DE19C-5308-49B4-914C-DF6D255959A6}"/>
              </a:ext>
            </a:extLst>
          </p:cNvPr>
          <p:cNvSpPr txBox="1">
            <a:spLocks noChangeArrowheads="1"/>
          </p:cNvSpPr>
          <p:nvPr/>
        </p:nvSpPr>
        <p:spPr bwMode="auto">
          <a:xfrm>
            <a:off x="3998316" y="1729096"/>
            <a:ext cx="55518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015BA488-6EB2-4801-9A3F-307FEA0D95BC}"/>
              </a:ext>
            </a:extLst>
          </p:cNvPr>
          <p:cNvSpPr txBox="1">
            <a:spLocks noChangeArrowheads="1"/>
          </p:cNvSpPr>
          <p:nvPr/>
        </p:nvSpPr>
        <p:spPr bwMode="auto">
          <a:xfrm>
            <a:off x="3906258" y="3743159"/>
            <a:ext cx="5874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1AE59556-8C09-4288-815E-2C6B06D8CB81}"/>
              </a:ext>
            </a:extLst>
          </p:cNvPr>
          <p:cNvSpPr txBox="1">
            <a:spLocks noChangeArrowheads="1"/>
          </p:cNvSpPr>
          <p:nvPr/>
        </p:nvSpPr>
        <p:spPr bwMode="auto">
          <a:xfrm>
            <a:off x="4713081" y="1725568"/>
            <a:ext cx="5874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B12E8F4-CD68-4B4C-9536-105E67CDCA13}"/>
              </a:ext>
            </a:extLst>
          </p:cNvPr>
          <p:cNvSpPr txBox="1">
            <a:spLocks noChangeArrowheads="1"/>
          </p:cNvSpPr>
          <p:nvPr/>
        </p:nvSpPr>
        <p:spPr bwMode="auto">
          <a:xfrm>
            <a:off x="2409149" y="3023785"/>
            <a:ext cx="293599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confidence</a:t>
            </a:r>
          </a:p>
        </p:txBody>
      </p:sp>
    </p:spTree>
    <p:extLst>
      <p:ext uri="{BB962C8B-B14F-4D97-AF65-F5344CB8AC3E}">
        <p14:creationId xmlns:p14="http://schemas.microsoft.com/office/powerpoint/2010/main" val="255216182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xit" presetSubtype="0" fill="hold" grpId="0" nodeType="after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23" presetClass="entr" presetSubtype="16"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750" fill="hold"/>
                                        <p:tgtEl>
                                          <p:spTgt spid="3074"/>
                                        </p:tgtEl>
                                        <p:attrNameLst>
                                          <p:attrName>ppt_w</p:attrName>
                                        </p:attrNameLst>
                                      </p:cBhvr>
                                      <p:tavLst>
                                        <p:tav tm="0">
                                          <p:val>
                                            <p:fltVal val="0"/>
                                          </p:val>
                                        </p:tav>
                                        <p:tav tm="100000">
                                          <p:val>
                                            <p:strVal val="#ppt_w"/>
                                          </p:val>
                                        </p:tav>
                                      </p:tavLst>
                                    </p:anim>
                                    <p:anim calcmode="lin" valueType="num">
                                      <p:cBhvr>
                                        <p:cTn id="13" dur="750" fill="hold"/>
                                        <p:tgtEl>
                                          <p:spTgt spid="3074"/>
                                        </p:tgtEl>
                                        <p:attrNameLst>
                                          <p:attrName>ppt_h</p:attrName>
                                        </p:attrNameLst>
                                      </p:cBhvr>
                                      <p:tavLst>
                                        <p:tav tm="0">
                                          <p:val>
                                            <p:fltVal val="0"/>
                                          </p:val>
                                        </p:tav>
                                        <p:tav tm="100000">
                                          <p:val>
                                            <p:strVal val="#ppt_h"/>
                                          </p:val>
                                        </p:tav>
                                      </p:tavLst>
                                    </p:anim>
                                  </p:childTnLst>
                                </p:cTn>
                              </p:par>
                              <p:par>
                                <p:cTn id="14" presetID="42" presetClass="path" presetSubtype="0" accel="50000" decel="50000" fill="hold" grpId="2" nodeType="withEffect">
                                  <p:stCondLst>
                                    <p:cond delay="750"/>
                                  </p:stCondLst>
                                  <p:childTnLst>
                                    <p:animMotion origin="layout" path="M 0 1.11111E-6 L 0.00122 -0.14236 " pathEditMode="relative" rAng="0" ptsTypes="AA">
                                      <p:cBhvr>
                                        <p:cTn id="15" dur="750" spd="-100000" fill="hold"/>
                                        <p:tgtEl>
                                          <p:spTgt spid="3074"/>
                                        </p:tgtEl>
                                        <p:attrNameLst>
                                          <p:attrName>ppt_x</p:attrName>
                                          <p:attrName>ppt_y</p:attrName>
                                        </p:attrNameLst>
                                      </p:cBhvr>
                                      <p:rCtr x="52" y="-7130"/>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childTnLst>
                                </p:cTn>
                              </p:par>
                            </p:childTnLst>
                          </p:cTn>
                        </p:par>
                        <p:par>
                          <p:cTn id="29" fill="hold">
                            <p:stCondLst>
                              <p:cond delay="500"/>
                            </p:stCondLst>
                            <p:childTnLst>
                              <p:par>
                                <p:cTn id="30" presetID="2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par>
                                <p:cTn id="34" presetID="23" presetClass="exit" presetSubtype="16" fill="hold" grpId="1" nodeType="withEffect">
                                  <p:stCondLst>
                                    <p:cond delay="400"/>
                                  </p:stCondLst>
                                  <p:childTnLst>
                                    <p:anim calcmode="lin" valueType="num">
                                      <p:cBhvr>
                                        <p:cTn id="35" dur="500"/>
                                        <p:tgtEl>
                                          <p:spTgt spid="9"/>
                                        </p:tgtEl>
                                        <p:attrNameLst>
                                          <p:attrName>ppt_w</p:attrName>
                                        </p:attrNameLst>
                                      </p:cBhvr>
                                      <p:tavLst>
                                        <p:tav tm="0">
                                          <p:val>
                                            <p:strVal val="ppt_w"/>
                                          </p:val>
                                        </p:tav>
                                        <p:tav tm="100000">
                                          <p:val>
                                            <p:strVal val="4*ppt_w"/>
                                          </p:val>
                                        </p:tav>
                                      </p:tavLst>
                                    </p:anim>
                                    <p:anim calcmode="lin" valueType="num">
                                      <p:cBhvr>
                                        <p:cTn id="36" dur="500"/>
                                        <p:tgtEl>
                                          <p:spTgt spid="9"/>
                                        </p:tgtEl>
                                        <p:attrNameLst>
                                          <p:attrName>ppt_h</p:attrName>
                                        </p:attrNameLst>
                                      </p:cBhvr>
                                      <p:tavLst>
                                        <p:tav tm="0">
                                          <p:val>
                                            <p:strVal val="ppt_h"/>
                                          </p:val>
                                        </p:tav>
                                        <p:tav tm="100000">
                                          <p:val>
                                            <p:strVal val="4*ppt_h"/>
                                          </p:val>
                                        </p:tav>
                                      </p:tavLst>
                                    </p:anim>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2" nodeType="withEffect">
                                  <p:stCondLst>
                                    <p:cond delay="40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par>
                          <p:cTn id="41" fill="hold">
                            <p:stCondLst>
                              <p:cond delay="1400"/>
                            </p:stCondLst>
                            <p:childTnLst>
                              <p:par>
                                <p:cTn id="42" presetID="23" presetClass="entr" presetSubtype="16"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2"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ntr" presetSubtype="0" fill="hold" grpId="1" nodeType="withEffect">
                                  <p:stCondLst>
                                    <p:cond delay="25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50"/>
                                        <p:tgtEl>
                                          <p:spTgt spid="10"/>
                                        </p:tgtEl>
                                      </p:cBhvr>
                                    </p:animEffect>
                                  </p:childTnLst>
                                </p:cTn>
                              </p:par>
                              <p:par>
                                <p:cTn id="57" presetID="10" presetClass="entr" presetSubtype="0" fill="hold" grpId="3" nodeType="withEffect">
                                  <p:stCondLst>
                                    <p:cond delay="25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250"/>
                                        <p:tgtEl>
                                          <p:spTgt spid="11"/>
                                        </p:tgtEl>
                                      </p:cBhvr>
                                    </p:animEffect>
                                  </p:childTnLst>
                                </p:cTn>
                              </p:par>
                              <p:par>
                                <p:cTn id="63" presetID="10" presetClass="entr" presetSubtype="0" fill="hold" grpId="0" nodeType="withEffect">
                                  <p:stCondLst>
                                    <p:cond delay="25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250"/>
                                        <p:tgtEl>
                                          <p:spTgt spid="12"/>
                                        </p:tgtEl>
                                      </p:cBhvr>
                                    </p:animEffect>
                                  </p:childTnLst>
                                </p:cTn>
                              </p:par>
                              <p:par>
                                <p:cTn id="66" presetID="10" presetClass="entr" presetSubtype="0" fill="hold" grpId="0" nodeType="withEffect">
                                  <p:stCondLst>
                                    <p:cond delay="25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250"/>
                                        <p:tgtEl>
                                          <p:spTgt spid="13"/>
                                        </p:tgtEl>
                                      </p:cBhvr>
                                    </p:animEffect>
                                  </p:childTnLst>
                                </p:cTn>
                              </p:par>
                              <p:par>
                                <p:cTn id="69" presetID="10" presetClass="entr" presetSubtype="0" fill="hold" grpId="0" nodeType="withEffect">
                                  <p:stCondLst>
                                    <p:cond delay="25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50"/>
                                        <p:tgtEl>
                                          <p:spTgt spid="14"/>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250"/>
                                        <p:tgtEl>
                                          <p:spTgt spid="1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250"/>
                                        <p:tgtEl>
                                          <p:spTgt spid="16"/>
                                        </p:tgtEl>
                                      </p:cBhvr>
                                    </p:animEffect>
                                  </p:childTnLst>
                                </p:cTn>
                              </p:par>
                              <p:par>
                                <p:cTn id="78" presetID="0" presetClass="path" presetSubtype="0" accel="50000" decel="50000" fill="hold" grpId="0" nodeType="withEffect">
                                  <p:stCondLst>
                                    <p:cond delay="250"/>
                                  </p:stCondLst>
                                  <p:childTnLst>
                                    <p:animMotion origin="layout" path="M 4.44444E-6 -0.00093 C -0.01389 -0.02385 -0.02362 -0.04561 -0.04237 -0.06413 C -0.06059 -0.08264 -0.08004 -0.10394 -0.11059 -0.11227 C -0.1408 -0.12061 -0.18716 -0.12431 -0.22292 -0.11413 C -0.25886 -0.10371 -0.29671 -0.07778 -0.32414 -0.05047 C -0.35139 -0.02292 -0.37309 0.01157 -0.38681 0.05115 C -0.40035 0.09097 -0.40712 0.1375 -0.4099 0.18935 " pathEditMode="relative" rAng="0" ptsTypes="AAAAAAA">
                                      <p:cBhvr>
                                        <p:cTn id="79" dur="1500" fill="hold"/>
                                        <p:tgtEl>
                                          <p:spTgt spid="10"/>
                                        </p:tgtEl>
                                        <p:attrNameLst>
                                          <p:attrName>ppt_x</p:attrName>
                                          <p:attrName>ppt_y</p:attrName>
                                        </p:attrNameLst>
                                      </p:cBhvr>
                                      <p:rCtr x="-20503" y="3542"/>
                                    </p:animMotion>
                                  </p:childTnLst>
                                </p:cTn>
                              </p:par>
                              <p:par>
                                <p:cTn id="80" presetID="0" presetClass="path" presetSubtype="0" accel="50000" decel="50000" fill="hold" grpId="1" nodeType="withEffect">
                                  <p:stCondLst>
                                    <p:cond delay="250"/>
                                  </p:stCondLst>
                                  <p:childTnLst>
                                    <p:animMotion origin="layout" path="M 5.55556E-7 3.33333E-6 C -0.00469 -0.00556 -0.00781 -0.01111 -0.0191 -0.01482 C -0.03021 -0.01852 -0.04948 -0.02523 -0.06771 -0.02223 C -0.08576 -0.01922 -0.11111 -0.01088 -0.12726 0.0037 C -0.14392 0.01805 -0.15521 0.03518 -0.16615 0.06458 C -0.17726 0.09398 -0.18056 0.14421 -0.18767 0.18865 " pathEditMode="relative" rAng="0" ptsTypes="AAAAAA">
                                      <p:cBhvr>
                                        <p:cTn id="81" dur="1500" fill="hold"/>
                                        <p:tgtEl>
                                          <p:spTgt spid="16"/>
                                        </p:tgtEl>
                                        <p:attrNameLst>
                                          <p:attrName>ppt_x</p:attrName>
                                          <p:attrName>ppt_y</p:attrName>
                                        </p:attrNameLst>
                                      </p:cBhvr>
                                      <p:rCtr x="-9392" y="8287"/>
                                    </p:animMotion>
                                  </p:childTnLst>
                                </p:cTn>
                              </p:par>
                              <p:par>
                                <p:cTn id="82" presetID="42" presetClass="path" presetSubtype="0" accel="50000" decel="50000" fill="hold" grpId="1" nodeType="withEffect">
                                  <p:stCondLst>
                                    <p:cond delay="250"/>
                                  </p:stCondLst>
                                  <p:childTnLst>
                                    <p:animMotion origin="layout" path="M -2.22222E-6 -2.96296E-6 L -0.18524 -0.0074 " pathEditMode="relative" rAng="0" ptsTypes="AA">
                                      <p:cBhvr>
                                        <p:cTn id="83" dur="1500" fill="hold"/>
                                        <p:tgtEl>
                                          <p:spTgt spid="11"/>
                                        </p:tgtEl>
                                        <p:attrNameLst>
                                          <p:attrName>ppt_x</p:attrName>
                                          <p:attrName>ppt_y</p:attrName>
                                        </p:attrNameLst>
                                      </p:cBhvr>
                                      <p:rCtr x="-9271" y="-370"/>
                                    </p:animMotion>
                                  </p:childTnLst>
                                </p:cTn>
                              </p:par>
                              <p:par>
                                <p:cTn id="84" presetID="42" presetClass="path" presetSubtype="0" accel="50000" decel="50000" fill="hold" grpId="1" nodeType="withEffect">
                                  <p:stCondLst>
                                    <p:cond delay="250"/>
                                  </p:stCondLst>
                                  <p:childTnLst>
                                    <p:animMotion origin="layout" path="M 3.88889E-6 -1.48148E-6 L 0.09045 -0.00717 " pathEditMode="relative" rAng="0" ptsTypes="AA">
                                      <p:cBhvr>
                                        <p:cTn id="85" dur="1500" fill="hold"/>
                                        <p:tgtEl>
                                          <p:spTgt spid="12"/>
                                        </p:tgtEl>
                                        <p:attrNameLst>
                                          <p:attrName>ppt_x</p:attrName>
                                          <p:attrName>ppt_y</p:attrName>
                                        </p:attrNameLst>
                                      </p:cBhvr>
                                      <p:rCtr x="4514" y="-370"/>
                                    </p:animMotion>
                                  </p:childTnLst>
                                </p:cTn>
                              </p:par>
                              <p:par>
                                <p:cTn id="86" presetID="42" presetClass="path" presetSubtype="0" accel="50000" decel="50000" fill="hold" grpId="1" nodeType="withEffect">
                                  <p:stCondLst>
                                    <p:cond delay="250"/>
                                  </p:stCondLst>
                                  <p:childTnLst>
                                    <p:animMotion origin="layout" path="M 8.33333E-7 -2.59259E-6 L -0.00868 -0.10578 " pathEditMode="relative" rAng="0" ptsTypes="AA">
                                      <p:cBhvr>
                                        <p:cTn id="87" dur="1500" fill="hold"/>
                                        <p:tgtEl>
                                          <p:spTgt spid="13"/>
                                        </p:tgtEl>
                                        <p:attrNameLst>
                                          <p:attrName>ppt_x</p:attrName>
                                          <p:attrName>ppt_y</p:attrName>
                                        </p:attrNameLst>
                                      </p:cBhvr>
                                      <p:rCtr x="-434" y="-5301"/>
                                    </p:animMotion>
                                  </p:childTnLst>
                                </p:cTn>
                              </p:par>
                              <p:par>
                                <p:cTn id="88" presetID="42" presetClass="path" presetSubtype="0" accel="50000" decel="50000" fill="hold" grpId="1" nodeType="withEffect">
                                  <p:stCondLst>
                                    <p:cond delay="250"/>
                                  </p:stCondLst>
                                  <p:childTnLst>
                                    <p:animMotion origin="layout" path="M -4.72222E-6 3.7037E-7 L -0.04079 0.18889 " pathEditMode="relative" rAng="0" ptsTypes="AA">
                                      <p:cBhvr>
                                        <p:cTn id="89" dur="1500" fill="hold"/>
                                        <p:tgtEl>
                                          <p:spTgt spid="14"/>
                                        </p:tgtEl>
                                        <p:attrNameLst>
                                          <p:attrName>ppt_x</p:attrName>
                                          <p:attrName>ppt_y</p:attrName>
                                        </p:attrNameLst>
                                      </p:cBhvr>
                                      <p:rCtr x="-2049" y="9444"/>
                                    </p:animMotion>
                                  </p:childTnLst>
                                </p:cTn>
                              </p:par>
                              <p:par>
                                <p:cTn id="90" presetID="42" presetClass="path" presetSubtype="0" accel="50000" decel="50000" fill="hold" grpId="1" nodeType="withEffect">
                                  <p:stCondLst>
                                    <p:cond delay="250"/>
                                  </p:stCondLst>
                                  <p:childTnLst>
                                    <p:animMotion origin="layout" path="M 5E-6 3.7037E-7 L -0.00052 -0.10509 " pathEditMode="relative" rAng="0" ptsTypes="AA">
                                      <p:cBhvr>
                                        <p:cTn id="91" dur="1500" fill="hold"/>
                                        <p:tgtEl>
                                          <p:spTgt spid="15"/>
                                        </p:tgtEl>
                                        <p:attrNameLst>
                                          <p:attrName>ppt_x</p:attrName>
                                          <p:attrName>ppt_y</p:attrName>
                                        </p:attrNameLst>
                                      </p:cBhvr>
                                      <p:rCtr x="-35" y="-5255"/>
                                    </p:animMotion>
                                  </p:childTnLst>
                                </p:cTn>
                              </p:par>
                              <p:par>
                                <p:cTn id="92" presetID="10" presetClass="exit" presetSubtype="0" fill="hold" grpId="1" nodeType="withEffect">
                                  <p:stCondLst>
                                    <p:cond delay="250"/>
                                  </p:stCondLst>
                                  <p:childTnLst>
                                    <p:animEffect transition="out" filter="fade">
                                      <p:cBhvr>
                                        <p:cTn id="93" dur="1250"/>
                                        <p:tgtEl>
                                          <p:spTgt spid="3074"/>
                                        </p:tgtEl>
                                      </p:cBhvr>
                                    </p:animEffect>
                                    <p:set>
                                      <p:cBhvr>
                                        <p:cTn id="94" dur="1" fill="hold">
                                          <p:stCondLst>
                                            <p:cond delay="1249"/>
                                          </p:stCondLst>
                                        </p:cTn>
                                        <p:tgtEl>
                                          <p:spTgt spid="3074"/>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250"/>
                                        <p:tgtEl>
                                          <p:spTgt spid="5"/>
                                        </p:tgtEl>
                                      </p:cBhvr>
                                    </p:animEffect>
                                    <p:set>
                                      <p:cBhvr>
                                        <p:cTn id="97" dur="1" fill="hold">
                                          <p:stCondLst>
                                            <p:cond delay="249"/>
                                          </p:stCondLst>
                                        </p:cTn>
                                        <p:tgtEl>
                                          <p:spTgt spid="5"/>
                                        </p:tgtEl>
                                        <p:attrNameLst>
                                          <p:attrName>style.visibility</p:attrName>
                                        </p:attrNameLst>
                                      </p:cBhvr>
                                      <p:to>
                                        <p:strVal val="hidden"/>
                                      </p:to>
                                    </p:set>
                                  </p:childTnLst>
                                </p:cTn>
                              </p:par>
                            </p:childTnLst>
                          </p:cTn>
                        </p:par>
                        <p:par>
                          <p:cTn id="98" fill="hold">
                            <p:stCondLst>
                              <p:cond delay="1750"/>
                            </p:stCondLst>
                            <p:childTnLst>
                              <p:par>
                                <p:cTn id="99" presetID="10" presetClass="entr" presetSubtype="0" fill="hold" grpId="0" nodeType="after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250"/>
                                        <p:tgtEl>
                                          <p:spTgt spid="7"/>
                                        </p:tgtEl>
                                      </p:cBhvr>
                                    </p:animEffect>
                                  </p:childTnLst>
                                </p:cTn>
                              </p:par>
                              <p:par>
                                <p:cTn id="102" presetID="10" presetClass="exit" presetSubtype="0" fill="hold" grpId="2"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16"/>
                                        </p:tgtEl>
                                      </p:cBhvr>
                                    </p:animEffect>
                                    <p:set>
                                      <p:cBhvr>
                                        <p:cTn id="107" dur="1" fill="hold">
                                          <p:stCondLst>
                                            <p:cond delay="499"/>
                                          </p:stCondLst>
                                        </p:cTn>
                                        <p:tgtEl>
                                          <p:spTgt spid="16"/>
                                        </p:tgtEl>
                                        <p:attrNameLst>
                                          <p:attrName>style.visibility</p:attrName>
                                        </p:attrNameLst>
                                      </p:cBhvr>
                                      <p:to>
                                        <p:strVal val="hidden"/>
                                      </p:to>
                                    </p:set>
                                  </p:childTnLst>
                                </p:cTn>
                              </p:par>
                              <p:par>
                                <p:cTn id="108" presetID="10" presetClass="exit" presetSubtype="0" fill="hold" grpId="4"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11"/>
                                        </p:tgtEl>
                                      </p:cBhvr>
                                    </p:animEffect>
                                    <p:set>
                                      <p:cBhvr>
                                        <p:cTn id="113" dur="1" fill="hold">
                                          <p:stCondLst>
                                            <p:cond delay="499"/>
                                          </p:stCondLst>
                                        </p:cTn>
                                        <p:tgtEl>
                                          <p:spTgt spid="11"/>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12"/>
                                        </p:tgtEl>
                                      </p:cBhvr>
                                    </p:animEffect>
                                    <p:set>
                                      <p:cBhvr>
                                        <p:cTn id="116" dur="1" fill="hold">
                                          <p:stCondLst>
                                            <p:cond delay="499"/>
                                          </p:stCondLst>
                                        </p:cTn>
                                        <p:tgtEl>
                                          <p:spTgt spid="12"/>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3"/>
                                        </p:tgtEl>
                                      </p:cBhvr>
                                    </p:animEffect>
                                    <p:set>
                                      <p:cBhvr>
                                        <p:cTn id="119" dur="1" fill="hold">
                                          <p:stCondLst>
                                            <p:cond delay="499"/>
                                          </p:stCondLst>
                                        </p:cTn>
                                        <p:tgtEl>
                                          <p:spTgt spid="13"/>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14"/>
                                        </p:tgtEl>
                                      </p:cBhvr>
                                    </p:animEffect>
                                    <p:set>
                                      <p:cBhvr>
                                        <p:cTn id="122" dur="1" fill="hold">
                                          <p:stCondLst>
                                            <p:cond delay="499"/>
                                          </p:stCondLst>
                                        </p:cTn>
                                        <p:tgtEl>
                                          <p:spTgt spid="14"/>
                                        </p:tgtEl>
                                        <p:attrNameLst>
                                          <p:attrName>style.visibility</p:attrName>
                                        </p:attrNameLst>
                                      </p:cBhvr>
                                      <p:to>
                                        <p:strVal val="hidden"/>
                                      </p:to>
                                    </p:set>
                                  </p:childTnLst>
                                </p:cTn>
                              </p:par>
                              <p:par>
                                <p:cTn id="123" presetID="10" presetClass="exit" presetSubtype="0" fill="hold" grpId="2" nodeType="withEffect">
                                  <p:stCondLst>
                                    <p:cond delay="0"/>
                                  </p:stCondLst>
                                  <p:childTnLst>
                                    <p:animEffect transition="out" filter="fade">
                                      <p:cBhvr>
                                        <p:cTn id="124" dur="500"/>
                                        <p:tgtEl>
                                          <p:spTgt spid="15"/>
                                        </p:tgtEl>
                                      </p:cBhvr>
                                    </p:animEffect>
                                    <p:set>
                                      <p:cBhvr>
                                        <p:cTn id="12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4" grpId="0"/>
      <p:bldP spid="6" grpId="0"/>
      <p:bldP spid="6" grpId="2"/>
      <p:bldP spid="8" grpId="0"/>
      <p:bldP spid="8" grpId="2"/>
      <p:bldP spid="9" grpId="0" animBg="1"/>
      <p:bldP spid="9" grpId="1" animBg="1"/>
      <p:bldP spid="9" grpId="2" animBg="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6" grpId="3"/>
      <p:bldP spid="16" grpId="4"/>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C39427-DB0F-4285-BFA0-46A632A4ABB3}"/>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3074" name="Rectangle 2"/>
          <p:cNvSpPr>
            <a:spLocks noGrp="1" noChangeArrowheads="1"/>
          </p:cNvSpPr>
          <p:nvPr>
            <p:ph type="title"/>
          </p:nvPr>
        </p:nvSpPr>
        <p:spPr>
          <a:xfrm>
            <a:off x="1257300" y="2309019"/>
            <a:ext cx="66294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do not cast away your confidence, which has great reward.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10:35 </a:t>
            </a:r>
          </a:p>
        </p:txBody>
      </p:sp>
      <p:sp>
        <p:nvSpPr>
          <p:cNvPr id="4" name="Rectangle 2">
            <a:extLst>
              <a:ext uri="{FF2B5EF4-FFF2-40B4-BE49-F238E27FC236}">
                <a16:creationId xmlns:a16="http://schemas.microsoft.com/office/drawing/2014/main" id="{E2632C3C-A4E8-4115-9E43-62C0A3C4A323}"/>
              </a:ext>
            </a:extLst>
          </p:cNvPr>
          <p:cNvSpPr txBox="1">
            <a:spLocks noChangeArrowheads="1"/>
          </p:cNvSpPr>
          <p:nvPr/>
        </p:nvSpPr>
        <p:spPr bwMode="auto">
          <a:xfrm>
            <a:off x="2409149" y="3023785"/>
            <a:ext cx="293599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confidence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F6017055-BFFD-4504-8564-4EF108E79343}"/>
              </a:ext>
            </a:extLst>
          </p:cNvPr>
          <p:cNvSpPr txBox="1">
            <a:spLocks noChangeArrowheads="1"/>
          </p:cNvSpPr>
          <p:nvPr/>
        </p:nvSpPr>
        <p:spPr bwMode="auto">
          <a:xfrm>
            <a:off x="2517203" y="3701273"/>
            <a:ext cx="220531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reward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C4C0BC1F-7FBE-4DE6-B073-832C0AAFC919}"/>
              </a:ext>
            </a:extLst>
          </p:cNvPr>
          <p:cNvSpPr txBox="1">
            <a:spLocks noChangeArrowheads="1"/>
          </p:cNvSpPr>
          <p:nvPr/>
        </p:nvSpPr>
        <p:spPr bwMode="auto">
          <a:xfrm>
            <a:off x="4502604" y="4577405"/>
            <a:ext cx="128501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433064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70" decel="100000"/>
                                        <p:tgtEl>
                                          <p:spTgt spid="3074"/>
                                        </p:tgtEl>
                                      </p:cBhvr>
                                    </p:animEffect>
                                    <p:animScale>
                                      <p:cBhvr>
                                        <p:cTn id="8" dur="770" decel="100000"/>
                                        <p:tgtEl>
                                          <p:spTgt spid="3074"/>
                                        </p:tgtEl>
                                      </p:cBhvr>
                                      <p:from x="10000" y="10000"/>
                                      <p:to x="200000" y="450000"/>
                                    </p:animScale>
                                    <p:animScale>
                                      <p:cBhvr>
                                        <p:cTn id="9" dur="1230" accel="100000" fill="hold">
                                          <p:stCondLst>
                                            <p:cond delay="770"/>
                                          </p:stCondLst>
                                        </p:cTn>
                                        <p:tgtEl>
                                          <p:spTgt spid="3074"/>
                                        </p:tgtEl>
                                      </p:cBhvr>
                                      <p:from x="200000" y="450000"/>
                                      <p:to x="100000" y="100000"/>
                                    </p:animScale>
                                    <p:set>
                                      <p:cBhvr>
                                        <p:cTn id="10" dur="770" fill="hold"/>
                                        <p:tgtEl>
                                          <p:spTgt spid="3074"/>
                                        </p:tgtEl>
                                        <p:attrNameLst>
                                          <p:attrName>ppt_x</p:attrName>
                                        </p:attrNameLst>
                                      </p:cBhvr>
                                      <p:to>
                                        <p:strVal val="(0.5)"/>
                                      </p:to>
                                    </p:set>
                                    <p:anim from="(0.5)" to="(#ppt_x)" calcmode="lin" valueType="num">
                                      <p:cBhvr>
                                        <p:cTn id="11" dur="1230" accel="100000" fill="hold">
                                          <p:stCondLst>
                                            <p:cond delay="770"/>
                                          </p:stCondLst>
                                        </p:cTn>
                                        <p:tgtEl>
                                          <p:spTgt spid="3074"/>
                                        </p:tgtEl>
                                        <p:attrNameLst>
                                          <p:attrName>ppt_x</p:attrName>
                                        </p:attrNameLst>
                                      </p:cBhvr>
                                    </p:anim>
                                    <p:set>
                                      <p:cBhvr>
                                        <p:cTn id="12" dur="770" fill="hold"/>
                                        <p:tgtEl>
                                          <p:spTgt spid="3074"/>
                                        </p:tgtEl>
                                        <p:attrNameLst>
                                          <p:attrName>ppt_y</p:attrName>
                                        </p:attrNameLst>
                                      </p:cBhvr>
                                      <p:to>
                                        <p:strVal val="(#ppt_y+0.4)"/>
                                      </p:to>
                                    </p:set>
                                    <p:anim from="(#ppt_y+0.4)" to="(#ppt_y)" calcmode="lin" valueType="num">
                                      <p:cBhvr>
                                        <p:cTn id="13" dur="1230" accel="100000" fill="hold">
                                          <p:stCondLst>
                                            <p:cond delay="770"/>
                                          </p:stCondLst>
                                        </p:cTn>
                                        <p:tgtEl>
                                          <p:spTgt spid="3074"/>
                                        </p:tgtEl>
                                        <p:attrNameLst>
                                          <p:attrName>ppt_y</p:attrName>
                                        </p:attrNameLst>
                                      </p:cBhvr>
                                    </p:anim>
                                  </p:childTnLst>
                                </p:cTn>
                              </p:par>
                            </p:childTnLst>
                          </p:cTn>
                        </p:par>
                        <p:par>
                          <p:cTn id="14" fill="hold">
                            <p:stCondLst>
                              <p:cond delay="2000"/>
                            </p:stCondLst>
                            <p:childTnLst>
                              <p:par>
                                <p:cTn id="15" presetID="10" presetClass="exit" presetSubtype="0" fill="hold" grpId="2"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42" presetClass="path" presetSubtype="0" accel="50000" decel="50000" fill="hold" grpId="1" nodeType="withEffect">
                                  <p:stCondLst>
                                    <p:cond delay="0"/>
                                  </p:stCondLst>
                                  <p:childTnLst>
                                    <p:animMotion origin="layout" path="M -3.33333E-6 -1.11111E-6 L 0.16563 0.12662 " pathEditMode="relative" rAng="0" ptsTypes="AA">
                                      <p:cBhvr>
                                        <p:cTn id="24" dur="1500" fill="hold"/>
                                        <p:tgtEl>
                                          <p:spTgt spid="5"/>
                                        </p:tgtEl>
                                        <p:attrNameLst>
                                          <p:attrName>ppt_x</p:attrName>
                                          <p:attrName>ppt_y</p:attrName>
                                        </p:attrNameLst>
                                      </p:cBhvr>
                                      <p:rCtr x="8281" y="6319"/>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25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childTnLst>
                                </p:cTn>
                              </p:par>
                              <p:par>
                                <p:cTn id="34" presetID="23" presetClass="exit" presetSubtype="32" fill="hold" grpId="2" nodeType="with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2"/>
      <p:bldP spid="5" grpId="0"/>
      <p:bldP spid="5" grpId="1"/>
      <p:bldP spid="5" grpId="2"/>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44667-BED4-4895-A465-892F6729D112}"/>
              </a:ext>
            </a:extLst>
          </p:cNvPr>
          <p:cNvPicPr>
            <a:picLocks noChangeAspect="1"/>
          </p:cNvPicPr>
          <p:nvPr/>
        </p:nvPicPr>
        <p:blipFill rotWithShape="1">
          <a:blip r:embed="rId3">
            <a:extLst>
              <a:ext uri="{28A0092B-C50C-407E-A947-70E740481C1C}">
                <a14:useLocalDpi xmlns:a14="http://schemas.microsoft.com/office/drawing/2010/main" val="0"/>
              </a:ext>
            </a:extLst>
          </a:blip>
          <a:srcRect r="11151"/>
          <a:stretch/>
        </p:blipFill>
        <p:spPr>
          <a:xfrm>
            <a:off x="-1" y="-12854"/>
            <a:ext cx="9144001" cy="6870853"/>
          </a:xfrm>
          <a:prstGeom prst="rect">
            <a:avLst/>
          </a:prstGeom>
        </p:spPr>
      </p:pic>
      <p:sp>
        <p:nvSpPr>
          <p:cNvPr id="4" name="Rectangle 4"/>
          <p:cNvSpPr>
            <a:spLocks noChangeArrowheads="1"/>
          </p:cNvSpPr>
          <p:nvPr/>
        </p:nvSpPr>
        <p:spPr bwMode="auto">
          <a:xfrm>
            <a:off x="762000" y="990600"/>
            <a:ext cx="7696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50" normalizeH="0" baseline="0" noProof="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The </a:t>
            </a:r>
            <a:r>
              <a:rPr kumimoji="0" lang="en-US" sz="16600" b="1" i="0" u="none" strike="noStrike" kern="1200" cap="none" spc="50" normalizeH="0" baseline="0" noProof="0" dirty="0">
                <a:ln w="11430"/>
                <a:gradFill flip="none" rotWithShape="1">
                  <a:gsLst>
                    <a:gs pos="0">
                      <a:srgbClr val="A603AB"/>
                    </a:gs>
                    <a:gs pos="21001">
                      <a:srgbClr val="FFFFFF"/>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Test</a:t>
            </a:r>
            <a:endParaRPr kumimoji="0" lang="en-US" sz="16600" b="1" i="1" u="none" strike="noStrike" kern="1200" cap="none" spc="50" normalizeH="0" baseline="0" noProof="0" dirty="0">
              <a:ln w="11430"/>
              <a:gradFill flip="none" rotWithShape="1">
                <a:gsLst>
                  <a:gs pos="0">
                    <a:srgbClr val="A603AB"/>
                  </a:gs>
                  <a:gs pos="21001">
                    <a:srgbClr val="FFFFFF"/>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29" name="Freeform: Shape 28">
            <a:extLst>
              <a:ext uri="{FF2B5EF4-FFF2-40B4-BE49-F238E27FC236}">
                <a16:creationId xmlns:a16="http://schemas.microsoft.com/office/drawing/2014/main" id="{04B0416B-3555-4BE6-94D2-490D1C6B8384}"/>
              </a:ext>
            </a:extLst>
          </p:cNvPr>
          <p:cNvSpPr>
            <a:spLocks noChangeArrowheads="1"/>
          </p:cNvSpPr>
          <p:nvPr/>
        </p:nvSpPr>
        <p:spPr bwMode="auto">
          <a:xfrm>
            <a:off x="626723" y="4638534"/>
            <a:ext cx="263426" cy="356723"/>
          </a:xfrm>
          <a:custGeom>
            <a:avLst/>
            <a:gdLst/>
            <a:ahLst/>
            <a:cxnLst/>
            <a:rect l="l" t="t" r="r" b="b"/>
            <a:pathLst>
              <a:path w="263426" h="356723">
                <a:moveTo>
                  <a:pt x="21404" y="0"/>
                </a:moveTo>
                <a:lnTo>
                  <a:pt x="113328" y="0"/>
                </a:lnTo>
                <a:cubicBezTo>
                  <a:pt x="122658" y="0"/>
                  <a:pt x="130341" y="183"/>
                  <a:pt x="136378" y="549"/>
                </a:cubicBezTo>
                <a:cubicBezTo>
                  <a:pt x="142415" y="915"/>
                  <a:pt x="147903" y="1372"/>
                  <a:pt x="152842" y="1921"/>
                </a:cubicBezTo>
                <a:cubicBezTo>
                  <a:pt x="167111" y="3933"/>
                  <a:pt x="179962" y="7409"/>
                  <a:pt x="191396" y="12348"/>
                </a:cubicBezTo>
                <a:cubicBezTo>
                  <a:pt x="202829" y="17288"/>
                  <a:pt x="212524" y="23736"/>
                  <a:pt x="220482" y="31694"/>
                </a:cubicBezTo>
                <a:cubicBezTo>
                  <a:pt x="228440" y="39651"/>
                  <a:pt x="234522" y="49072"/>
                  <a:pt x="238730" y="59957"/>
                </a:cubicBezTo>
                <a:cubicBezTo>
                  <a:pt x="242937" y="70842"/>
                  <a:pt x="245041" y="83327"/>
                  <a:pt x="245041" y="97413"/>
                </a:cubicBezTo>
                <a:cubicBezTo>
                  <a:pt x="245041" y="109304"/>
                  <a:pt x="243532" y="120142"/>
                  <a:pt x="240513" y="129930"/>
                </a:cubicBezTo>
                <a:cubicBezTo>
                  <a:pt x="237495" y="139717"/>
                  <a:pt x="233059" y="148452"/>
                  <a:pt x="227205" y="156135"/>
                </a:cubicBezTo>
                <a:cubicBezTo>
                  <a:pt x="221351" y="163818"/>
                  <a:pt x="214125" y="170495"/>
                  <a:pt x="205527" y="176166"/>
                </a:cubicBezTo>
                <a:cubicBezTo>
                  <a:pt x="196929" y="181837"/>
                  <a:pt x="187142" y="186411"/>
                  <a:pt x="176166" y="189886"/>
                </a:cubicBezTo>
                <a:cubicBezTo>
                  <a:pt x="181471" y="192447"/>
                  <a:pt x="186456" y="195557"/>
                  <a:pt x="191121" y="199216"/>
                </a:cubicBezTo>
                <a:cubicBezTo>
                  <a:pt x="195786" y="202875"/>
                  <a:pt x="200176" y="207311"/>
                  <a:pt x="204292" y="212524"/>
                </a:cubicBezTo>
                <a:cubicBezTo>
                  <a:pt x="208408" y="217738"/>
                  <a:pt x="212296" y="223683"/>
                  <a:pt x="215954" y="230361"/>
                </a:cubicBezTo>
                <a:cubicBezTo>
                  <a:pt x="219613" y="237038"/>
                  <a:pt x="223180" y="244584"/>
                  <a:pt x="226656" y="252999"/>
                </a:cubicBezTo>
                <a:lnTo>
                  <a:pt x="256566" y="322971"/>
                </a:lnTo>
                <a:cubicBezTo>
                  <a:pt x="259310" y="329923"/>
                  <a:pt x="261139" y="334999"/>
                  <a:pt x="262054" y="338201"/>
                </a:cubicBezTo>
                <a:cubicBezTo>
                  <a:pt x="262969" y="341402"/>
                  <a:pt x="263426" y="343917"/>
                  <a:pt x="263426" y="345747"/>
                </a:cubicBezTo>
                <a:cubicBezTo>
                  <a:pt x="263426" y="347759"/>
                  <a:pt x="263060" y="349451"/>
                  <a:pt x="262328" y="350823"/>
                </a:cubicBezTo>
                <a:cubicBezTo>
                  <a:pt x="261597" y="352195"/>
                  <a:pt x="259859" y="353338"/>
                  <a:pt x="257115" y="354253"/>
                </a:cubicBezTo>
                <a:cubicBezTo>
                  <a:pt x="254371" y="355168"/>
                  <a:pt x="250346" y="355808"/>
                  <a:pt x="245041" y="356174"/>
                </a:cubicBezTo>
                <a:cubicBezTo>
                  <a:pt x="239736" y="356540"/>
                  <a:pt x="232510" y="356723"/>
                  <a:pt x="223363" y="356723"/>
                </a:cubicBezTo>
                <a:cubicBezTo>
                  <a:pt x="215680" y="356723"/>
                  <a:pt x="209552" y="356540"/>
                  <a:pt x="204978" y="356174"/>
                </a:cubicBezTo>
                <a:cubicBezTo>
                  <a:pt x="200405" y="355808"/>
                  <a:pt x="196792" y="355122"/>
                  <a:pt x="194140" y="354116"/>
                </a:cubicBezTo>
                <a:cubicBezTo>
                  <a:pt x="191487" y="353110"/>
                  <a:pt x="189612" y="351829"/>
                  <a:pt x="188514" y="350274"/>
                </a:cubicBezTo>
                <a:cubicBezTo>
                  <a:pt x="187417" y="348719"/>
                  <a:pt x="186502" y="346844"/>
                  <a:pt x="185770" y="344649"/>
                </a:cubicBezTo>
                <a:lnTo>
                  <a:pt x="153940" y="265347"/>
                </a:lnTo>
                <a:cubicBezTo>
                  <a:pt x="150098" y="256383"/>
                  <a:pt x="146348" y="248425"/>
                  <a:pt x="142689" y="241474"/>
                </a:cubicBezTo>
                <a:cubicBezTo>
                  <a:pt x="139031" y="234522"/>
                  <a:pt x="134960" y="228714"/>
                  <a:pt x="130478" y="224049"/>
                </a:cubicBezTo>
                <a:cubicBezTo>
                  <a:pt x="125996" y="219385"/>
                  <a:pt x="120828" y="215863"/>
                  <a:pt x="114975" y="213485"/>
                </a:cubicBezTo>
                <a:cubicBezTo>
                  <a:pt x="109121" y="211107"/>
                  <a:pt x="102352" y="209918"/>
                  <a:pt x="94669" y="209918"/>
                </a:cubicBezTo>
                <a:lnTo>
                  <a:pt x="72168" y="209918"/>
                </a:lnTo>
                <a:lnTo>
                  <a:pt x="72168" y="345198"/>
                </a:lnTo>
                <a:cubicBezTo>
                  <a:pt x="72168" y="347027"/>
                  <a:pt x="71573" y="348674"/>
                  <a:pt x="70384" y="350137"/>
                </a:cubicBezTo>
                <a:cubicBezTo>
                  <a:pt x="69195" y="351600"/>
                  <a:pt x="67229" y="352790"/>
                  <a:pt x="64485" y="353704"/>
                </a:cubicBezTo>
                <a:cubicBezTo>
                  <a:pt x="61741" y="354619"/>
                  <a:pt x="58082" y="355351"/>
                  <a:pt x="53509" y="355899"/>
                </a:cubicBezTo>
                <a:cubicBezTo>
                  <a:pt x="48935" y="356448"/>
                  <a:pt x="43081" y="356723"/>
                  <a:pt x="35947" y="356723"/>
                </a:cubicBezTo>
                <a:cubicBezTo>
                  <a:pt x="28995" y="356723"/>
                  <a:pt x="23187" y="356448"/>
                  <a:pt x="18522" y="355899"/>
                </a:cubicBezTo>
                <a:cubicBezTo>
                  <a:pt x="13858" y="355351"/>
                  <a:pt x="10153" y="354619"/>
                  <a:pt x="7409" y="353704"/>
                </a:cubicBezTo>
                <a:cubicBezTo>
                  <a:pt x="4665" y="352790"/>
                  <a:pt x="2744" y="351600"/>
                  <a:pt x="1647" y="350137"/>
                </a:cubicBezTo>
                <a:cubicBezTo>
                  <a:pt x="549" y="348674"/>
                  <a:pt x="0" y="347027"/>
                  <a:pt x="0" y="345198"/>
                </a:cubicBezTo>
                <a:lnTo>
                  <a:pt x="0" y="22776"/>
                </a:lnTo>
                <a:cubicBezTo>
                  <a:pt x="0" y="14726"/>
                  <a:pt x="2058" y="8918"/>
                  <a:pt x="6174" y="5351"/>
                </a:cubicBezTo>
                <a:cubicBezTo>
                  <a:pt x="10290" y="1784"/>
                  <a:pt x="15367" y="0"/>
                  <a:pt x="21404" y="0"/>
                </a:cubicBezTo>
                <a:close/>
                <a:moveTo>
                  <a:pt x="72168" y="55155"/>
                </a:moveTo>
                <a:lnTo>
                  <a:pt x="72168" y="155860"/>
                </a:lnTo>
                <a:lnTo>
                  <a:pt x="108938" y="155860"/>
                </a:lnTo>
                <a:cubicBezTo>
                  <a:pt x="119182" y="155860"/>
                  <a:pt x="128146" y="154626"/>
                  <a:pt x="135829" y="152156"/>
                </a:cubicBezTo>
                <a:cubicBezTo>
                  <a:pt x="143512" y="149686"/>
                  <a:pt x="149915" y="146211"/>
                  <a:pt x="155037" y="141729"/>
                </a:cubicBezTo>
                <a:cubicBezTo>
                  <a:pt x="160159" y="137247"/>
                  <a:pt x="164001" y="131896"/>
                  <a:pt x="166562" y="125676"/>
                </a:cubicBezTo>
                <a:cubicBezTo>
                  <a:pt x="169123" y="119456"/>
                  <a:pt x="170404" y="112505"/>
                  <a:pt x="170404" y="104822"/>
                </a:cubicBezTo>
                <a:cubicBezTo>
                  <a:pt x="170404" y="93114"/>
                  <a:pt x="167751" y="83235"/>
                  <a:pt x="162446" y="75186"/>
                </a:cubicBezTo>
                <a:cubicBezTo>
                  <a:pt x="157141" y="67137"/>
                  <a:pt x="148452" y="61466"/>
                  <a:pt x="136378" y="58173"/>
                </a:cubicBezTo>
                <a:cubicBezTo>
                  <a:pt x="132719" y="57259"/>
                  <a:pt x="128558" y="56527"/>
                  <a:pt x="123893" y="55978"/>
                </a:cubicBezTo>
                <a:cubicBezTo>
                  <a:pt x="119228" y="55429"/>
                  <a:pt x="112779" y="55155"/>
                  <a:pt x="104547" y="55155"/>
                </a:cubicBezTo>
                <a:lnTo>
                  <a:pt x="72168" y="55155"/>
                </a:ln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28" name="Freeform: Shape 27">
            <a:extLst>
              <a:ext uri="{FF2B5EF4-FFF2-40B4-BE49-F238E27FC236}">
                <a16:creationId xmlns:a16="http://schemas.microsoft.com/office/drawing/2014/main" id="{583AEBBB-E3D9-43E7-9E00-FE7F787C7B00}"/>
              </a:ext>
            </a:extLst>
          </p:cNvPr>
          <p:cNvSpPr>
            <a:spLocks noChangeArrowheads="1"/>
          </p:cNvSpPr>
          <p:nvPr/>
        </p:nvSpPr>
        <p:spPr bwMode="auto">
          <a:xfrm>
            <a:off x="1683999" y="4638533"/>
            <a:ext cx="257115" cy="355076"/>
          </a:xfrm>
          <a:custGeom>
            <a:avLst/>
            <a:gdLst/>
            <a:ahLst/>
            <a:cxnLst/>
            <a:rect l="l" t="t" r="r" b="b"/>
            <a:pathLst>
              <a:path w="257115" h="355076">
                <a:moveTo>
                  <a:pt x="21404" y="0"/>
                </a:moveTo>
                <a:lnTo>
                  <a:pt x="110584" y="0"/>
                </a:lnTo>
                <a:cubicBezTo>
                  <a:pt x="132353" y="0"/>
                  <a:pt x="150784" y="1830"/>
                  <a:pt x="165876" y="5488"/>
                </a:cubicBezTo>
                <a:cubicBezTo>
                  <a:pt x="180968" y="9147"/>
                  <a:pt x="193682" y="14681"/>
                  <a:pt x="204018" y="22090"/>
                </a:cubicBezTo>
                <a:cubicBezTo>
                  <a:pt x="214354" y="29498"/>
                  <a:pt x="222266" y="38874"/>
                  <a:pt x="227754" y="50216"/>
                </a:cubicBezTo>
                <a:cubicBezTo>
                  <a:pt x="233242" y="61558"/>
                  <a:pt x="235986" y="74912"/>
                  <a:pt x="235986" y="90278"/>
                </a:cubicBezTo>
                <a:cubicBezTo>
                  <a:pt x="235986" y="98876"/>
                  <a:pt x="234888" y="106971"/>
                  <a:pt x="232693" y="114563"/>
                </a:cubicBezTo>
                <a:cubicBezTo>
                  <a:pt x="230498" y="122155"/>
                  <a:pt x="227296" y="129061"/>
                  <a:pt x="223089" y="135280"/>
                </a:cubicBezTo>
                <a:cubicBezTo>
                  <a:pt x="218881" y="141500"/>
                  <a:pt x="213713" y="146988"/>
                  <a:pt x="207585" y="151744"/>
                </a:cubicBezTo>
                <a:cubicBezTo>
                  <a:pt x="201457" y="156501"/>
                  <a:pt x="194460" y="160342"/>
                  <a:pt x="186593" y="163269"/>
                </a:cubicBezTo>
                <a:cubicBezTo>
                  <a:pt x="196655" y="165099"/>
                  <a:pt x="205939" y="168300"/>
                  <a:pt x="214445" y="172873"/>
                </a:cubicBezTo>
                <a:cubicBezTo>
                  <a:pt x="222952" y="177447"/>
                  <a:pt x="230361" y="183346"/>
                  <a:pt x="236672" y="190572"/>
                </a:cubicBezTo>
                <a:cubicBezTo>
                  <a:pt x="242983" y="197798"/>
                  <a:pt x="247968" y="206259"/>
                  <a:pt x="251627" y="215954"/>
                </a:cubicBezTo>
                <a:cubicBezTo>
                  <a:pt x="255285" y="225650"/>
                  <a:pt x="257115" y="236535"/>
                  <a:pt x="257115" y="248608"/>
                </a:cubicBezTo>
                <a:cubicBezTo>
                  <a:pt x="257115" y="261231"/>
                  <a:pt x="255377" y="272664"/>
                  <a:pt x="251901" y="282909"/>
                </a:cubicBezTo>
                <a:cubicBezTo>
                  <a:pt x="248425" y="293153"/>
                  <a:pt x="243623" y="302208"/>
                  <a:pt x="237495" y="310074"/>
                </a:cubicBezTo>
                <a:cubicBezTo>
                  <a:pt x="231367" y="317941"/>
                  <a:pt x="224049" y="324709"/>
                  <a:pt x="215543" y="330380"/>
                </a:cubicBezTo>
                <a:cubicBezTo>
                  <a:pt x="207036" y="336051"/>
                  <a:pt x="197661" y="340716"/>
                  <a:pt x="187417" y="344375"/>
                </a:cubicBezTo>
                <a:cubicBezTo>
                  <a:pt x="177172" y="348033"/>
                  <a:pt x="166242" y="350732"/>
                  <a:pt x="154626" y="352469"/>
                </a:cubicBezTo>
                <a:cubicBezTo>
                  <a:pt x="143009" y="354207"/>
                  <a:pt x="130067" y="355076"/>
                  <a:pt x="115798" y="355076"/>
                </a:cubicBezTo>
                <a:lnTo>
                  <a:pt x="21404" y="355076"/>
                </a:lnTo>
                <a:cubicBezTo>
                  <a:pt x="15367" y="355076"/>
                  <a:pt x="10290" y="353293"/>
                  <a:pt x="6174" y="349725"/>
                </a:cubicBezTo>
                <a:cubicBezTo>
                  <a:pt x="2058" y="346158"/>
                  <a:pt x="0" y="340350"/>
                  <a:pt x="0" y="332301"/>
                </a:cubicBezTo>
                <a:lnTo>
                  <a:pt x="0" y="22776"/>
                </a:lnTo>
                <a:cubicBezTo>
                  <a:pt x="0" y="14726"/>
                  <a:pt x="2058" y="8918"/>
                  <a:pt x="6174" y="5351"/>
                </a:cubicBezTo>
                <a:cubicBezTo>
                  <a:pt x="10290" y="1784"/>
                  <a:pt x="15367" y="0"/>
                  <a:pt x="21404" y="0"/>
                </a:cubicBezTo>
                <a:close/>
                <a:moveTo>
                  <a:pt x="70796" y="54057"/>
                </a:moveTo>
                <a:lnTo>
                  <a:pt x="70796" y="146256"/>
                </a:lnTo>
                <a:lnTo>
                  <a:pt x="111133" y="146256"/>
                </a:lnTo>
                <a:cubicBezTo>
                  <a:pt x="121560" y="146256"/>
                  <a:pt x="129884" y="145022"/>
                  <a:pt x="136103" y="142552"/>
                </a:cubicBezTo>
                <a:cubicBezTo>
                  <a:pt x="142323" y="140082"/>
                  <a:pt x="147491" y="136698"/>
                  <a:pt x="151607" y="132399"/>
                </a:cubicBezTo>
                <a:cubicBezTo>
                  <a:pt x="155723" y="128100"/>
                  <a:pt x="158787" y="123069"/>
                  <a:pt x="160800" y="117307"/>
                </a:cubicBezTo>
                <a:cubicBezTo>
                  <a:pt x="162812" y="111545"/>
                  <a:pt x="163818" y="105462"/>
                  <a:pt x="163818" y="99059"/>
                </a:cubicBezTo>
                <a:cubicBezTo>
                  <a:pt x="163818" y="91925"/>
                  <a:pt x="162720" y="85522"/>
                  <a:pt x="160525" y="79851"/>
                </a:cubicBezTo>
                <a:cubicBezTo>
                  <a:pt x="158330" y="74180"/>
                  <a:pt x="155037" y="69470"/>
                  <a:pt x="150647" y="65719"/>
                </a:cubicBezTo>
                <a:cubicBezTo>
                  <a:pt x="146256" y="61969"/>
                  <a:pt x="140723" y="59088"/>
                  <a:pt x="134045" y="57076"/>
                </a:cubicBezTo>
                <a:cubicBezTo>
                  <a:pt x="127368" y="55064"/>
                  <a:pt x="118450" y="54057"/>
                  <a:pt x="107291" y="54057"/>
                </a:cubicBezTo>
                <a:lnTo>
                  <a:pt x="70796" y="54057"/>
                </a:lnTo>
                <a:close/>
                <a:moveTo>
                  <a:pt x="70796" y="198942"/>
                </a:moveTo>
                <a:lnTo>
                  <a:pt x="70796" y="299921"/>
                </a:lnTo>
                <a:lnTo>
                  <a:pt x="122932" y="299921"/>
                </a:lnTo>
                <a:cubicBezTo>
                  <a:pt x="132994" y="299921"/>
                  <a:pt x="141454" y="298870"/>
                  <a:pt x="148314" y="296766"/>
                </a:cubicBezTo>
                <a:cubicBezTo>
                  <a:pt x="155174" y="294662"/>
                  <a:pt x="161120" y="291552"/>
                  <a:pt x="166150" y="287436"/>
                </a:cubicBezTo>
                <a:cubicBezTo>
                  <a:pt x="171181" y="283320"/>
                  <a:pt x="175114" y="278198"/>
                  <a:pt x="177950" y="272070"/>
                </a:cubicBezTo>
                <a:cubicBezTo>
                  <a:pt x="180785" y="265941"/>
                  <a:pt x="182203" y="258944"/>
                  <a:pt x="182203" y="251078"/>
                </a:cubicBezTo>
                <a:cubicBezTo>
                  <a:pt x="182203" y="242846"/>
                  <a:pt x="180831" y="235483"/>
                  <a:pt x="178087" y="228989"/>
                </a:cubicBezTo>
                <a:cubicBezTo>
                  <a:pt x="175343" y="222494"/>
                  <a:pt x="171318" y="217052"/>
                  <a:pt x="166013" y="212662"/>
                </a:cubicBezTo>
                <a:cubicBezTo>
                  <a:pt x="160708" y="208271"/>
                  <a:pt x="153940" y="204887"/>
                  <a:pt x="145708" y="202509"/>
                </a:cubicBezTo>
                <a:cubicBezTo>
                  <a:pt x="137475" y="200131"/>
                  <a:pt x="126774" y="198942"/>
                  <a:pt x="113603" y="198942"/>
                </a:cubicBezTo>
                <a:lnTo>
                  <a:pt x="70796" y="198942"/>
                </a:ln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27" name="Freeform: Shape 26">
            <a:extLst>
              <a:ext uri="{FF2B5EF4-FFF2-40B4-BE49-F238E27FC236}">
                <a16:creationId xmlns:a16="http://schemas.microsoft.com/office/drawing/2014/main" id="{CC8BA29C-C327-4812-A649-2CBDB7832FA6}"/>
              </a:ext>
            </a:extLst>
          </p:cNvPr>
          <p:cNvSpPr>
            <a:spLocks noChangeArrowheads="1"/>
          </p:cNvSpPr>
          <p:nvPr/>
        </p:nvSpPr>
        <p:spPr bwMode="auto">
          <a:xfrm>
            <a:off x="2480295" y="4664053"/>
            <a:ext cx="173147" cy="335044"/>
          </a:xfrm>
          <a:custGeom>
            <a:avLst/>
            <a:gdLst/>
            <a:ahLst/>
            <a:cxnLst/>
            <a:rect l="l" t="t" r="r" b="b"/>
            <a:pathLst>
              <a:path w="173147" h="335044">
                <a:moveTo>
                  <a:pt x="74363" y="0"/>
                </a:moveTo>
                <a:cubicBezTo>
                  <a:pt x="81131" y="0"/>
                  <a:pt x="86756" y="228"/>
                  <a:pt x="91238" y="686"/>
                </a:cubicBezTo>
                <a:cubicBezTo>
                  <a:pt x="95720" y="1143"/>
                  <a:pt x="99242" y="1875"/>
                  <a:pt x="101803" y="2881"/>
                </a:cubicBezTo>
                <a:cubicBezTo>
                  <a:pt x="104364" y="3887"/>
                  <a:pt x="106193" y="5122"/>
                  <a:pt x="107291" y="6585"/>
                </a:cubicBezTo>
                <a:cubicBezTo>
                  <a:pt x="108389" y="8049"/>
                  <a:pt x="108937" y="9695"/>
                  <a:pt x="108937" y="11524"/>
                </a:cubicBezTo>
                <a:lnTo>
                  <a:pt x="108937" y="66130"/>
                </a:lnTo>
                <a:lnTo>
                  <a:pt x="162171" y="66130"/>
                </a:lnTo>
                <a:cubicBezTo>
                  <a:pt x="164001" y="66130"/>
                  <a:pt x="165601" y="66588"/>
                  <a:pt x="166973" y="67502"/>
                </a:cubicBezTo>
                <a:cubicBezTo>
                  <a:pt x="168345" y="68417"/>
                  <a:pt x="169489" y="69926"/>
                  <a:pt x="170403" y="72030"/>
                </a:cubicBezTo>
                <a:cubicBezTo>
                  <a:pt x="171318" y="74134"/>
                  <a:pt x="172004" y="77015"/>
                  <a:pt x="172461" y="80674"/>
                </a:cubicBezTo>
                <a:cubicBezTo>
                  <a:pt x="172919" y="84332"/>
                  <a:pt x="173147" y="88814"/>
                  <a:pt x="173147" y="94119"/>
                </a:cubicBezTo>
                <a:cubicBezTo>
                  <a:pt x="173147" y="104181"/>
                  <a:pt x="172233" y="111361"/>
                  <a:pt x="170403" y="115660"/>
                </a:cubicBezTo>
                <a:cubicBezTo>
                  <a:pt x="168574" y="119959"/>
                  <a:pt x="165921" y="122108"/>
                  <a:pt x="162446" y="122108"/>
                </a:cubicBezTo>
                <a:lnTo>
                  <a:pt x="108937" y="122108"/>
                </a:lnTo>
                <a:lnTo>
                  <a:pt x="108937" y="237083"/>
                </a:lnTo>
                <a:cubicBezTo>
                  <a:pt x="108937" y="250437"/>
                  <a:pt x="111041" y="260453"/>
                  <a:pt x="115249" y="267130"/>
                </a:cubicBezTo>
                <a:cubicBezTo>
                  <a:pt x="119456" y="273807"/>
                  <a:pt x="126956" y="277145"/>
                  <a:pt x="137750" y="277145"/>
                </a:cubicBezTo>
                <a:cubicBezTo>
                  <a:pt x="141408" y="277145"/>
                  <a:pt x="144701" y="276825"/>
                  <a:pt x="147628" y="276185"/>
                </a:cubicBezTo>
                <a:cubicBezTo>
                  <a:pt x="150555" y="275545"/>
                  <a:pt x="153162" y="274813"/>
                  <a:pt x="155448" y="273990"/>
                </a:cubicBezTo>
                <a:cubicBezTo>
                  <a:pt x="157735" y="273167"/>
                  <a:pt x="159656" y="272435"/>
                  <a:pt x="161211" y="271795"/>
                </a:cubicBezTo>
                <a:cubicBezTo>
                  <a:pt x="162766" y="271154"/>
                  <a:pt x="164184" y="270834"/>
                  <a:pt x="165464" y="270834"/>
                </a:cubicBezTo>
                <a:cubicBezTo>
                  <a:pt x="166562" y="270834"/>
                  <a:pt x="167614" y="271154"/>
                  <a:pt x="168620" y="271795"/>
                </a:cubicBezTo>
                <a:cubicBezTo>
                  <a:pt x="169626" y="272435"/>
                  <a:pt x="170403" y="273715"/>
                  <a:pt x="170952" y="275636"/>
                </a:cubicBezTo>
                <a:cubicBezTo>
                  <a:pt x="171501" y="277557"/>
                  <a:pt x="172004" y="280164"/>
                  <a:pt x="172461" y="283457"/>
                </a:cubicBezTo>
                <a:cubicBezTo>
                  <a:pt x="172919" y="286750"/>
                  <a:pt x="173147" y="290957"/>
                  <a:pt x="173147" y="296079"/>
                </a:cubicBezTo>
                <a:cubicBezTo>
                  <a:pt x="173147" y="304128"/>
                  <a:pt x="172644" y="310302"/>
                  <a:pt x="171638" y="314601"/>
                </a:cubicBezTo>
                <a:cubicBezTo>
                  <a:pt x="170632" y="318900"/>
                  <a:pt x="169306" y="321919"/>
                  <a:pt x="167659" y="323657"/>
                </a:cubicBezTo>
                <a:cubicBezTo>
                  <a:pt x="166013" y="325394"/>
                  <a:pt x="163589" y="326949"/>
                  <a:pt x="160388" y="328321"/>
                </a:cubicBezTo>
                <a:cubicBezTo>
                  <a:pt x="157186" y="329693"/>
                  <a:pt x="153436" y="330882"/>
                  <a:pt x="149137" y="331889"/>
                </a:cubicBezTo>
                <a:cubicBezTo>
                  <a:pt x="144838" y="332895"/>
                  <a:pt x="140173" y="333672"/>
                  <a:pt x="135143" y="334221"/>
                </a:cubicBezTo>
                <a:cubicBezTo>
                  <a:pt x="130112" y="334770"/>
                  <a:pt x="125035" y="335044"/>
                  <a:pt x="119913" y="335044"/>
                </a:cubicBezTo>
                <a:cubicBezTo>
                  <a:pt x="106193" y="335044"/>
                  <a:pt x="94303" y="333306"/>
                  <a:pt x="84241" y="329831"/>
                </a:cubicBezTo>
                <a:cubicBezTo>
                  <a:pt x="74180" y="326355"/>
                  <a:pt x="65856" y="321004"/>
                  <a:pt x="59271" y="313778"/>
                </a:cubicBezTo>
                <a:cubicBezTo>
                  <a:pt x="52685" y="306552"/>
                  <a:pt x="47837" y="297451"/>
                  <a:pt x="44727" y="286475"/>
                </a:cubicBezTo>
                <a:cubicBezTo>
                  <a:pt x="41617" y="275499"/>
                  <a:pt x="40063" y="262511"/>
                  <a:pt x="40063" y="247510"/>
                </a:cubicBezTo>
                <a:lnTo>
                  <a:pt x="40063" y="122108"/>
                </a:lnTo>
                <a:lnTo>
                  <a:pt x="10702" y="122108"/>
                </a:lnTo>
                <a:cubicBezTo>
                  <a:pt x="7226" y="122108"/>
                  <a:pt x="4573" y="119959"/>
                  <a:pt x="2744" y="115660"/>
                </a:cubicBezTo>
                <a:cubicBezTo>
                  <a:pt x="915" y="111361"/>
                  <a:pt x="0" y="104181"/>
                  <a:pt x="0" y="94119"/>
                </a:cubicBezTo>
                <a:cubicBezTo>
                  <a:pt x="0" y="88814"/>
                  <a:pt x="229" y="84332"/>
                  <a:pt x="686" y="80674"/>
                </a:cubicBezTo>
                <a:cubicBezTo>
                  <a:pt x="1143" y="77015"/>
                  <a:pt x="1829" y="74134"/>
                  <a:pt x="2744" y="72030"/>
                </a:cubicBezTo>
                <a:cubicBezTo>
                  <a:pt x="3659" y="69926"/>
                  <a:pt x="4802" y="68417"/>
                  <a:pt x="6174" y="67502"/>
                </a:cubicBezTo>
                <a:cubicBezTo>
                  <a:pt x="7546" y="66588"/>
                  <a:pt x="9147" y="66130"/>
                  <a:pt x="10976" y="66130"/>
                </a:cubicBezTo>
                <a:lnTo>
                  <a:pt x="40063" y="66130"/>
                </a:lnTo>
                <a:lnTo>
                  <a:pt x="40063" y="11524"/>
                </a:lnTo>
                <a:cubicBezTo>
                  <a:pt x="40063" y="9695"/>
                  <a:pt x="40566" y="8049"/>
                  <a:pt x="41572" y="6585"/>
                </a:cubicBezTo>
                <a:cubicBezTo>
                  <a:pt x="42578" y="5122"/>
                  <a:pt x="44407" y="3887"/>
                  <a:pt x="47060" y="2881"/>
                </a:cubicBezTo>
                <a:cubicBezTo>
                  <a:pt x="49712" y="1875"/>
                  <a:pt x="53279" y="1143"/>
                  <a:pt x="57761" y="686"/>
                </a:cubicBezTo>
                <a:cubicBezTo>
                  <a:pt x="62243" y="228"/>
                  <a:pt x="67777" y="0"/>
                  <a:pt x="74363" y="0"/>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26" name="Freeform: Shape 25">
            <a:extLst>
              <a:ext uri="{FF2B5EF4-FFF2-40B4-BE49-F238E27FC236}">
                <a16:creationId xmlns:a16="http://schemas.microsoft.com/office/drawing/2014/main" id="{B11686FB-5E05-410D-9506-32B0DCC5AE80}"/>
              </a:ext>
            </a:extLst>
          </p:cNvPr>
          <p:cNvSpPr>
            <a:spLocks noChangeArrowheads="1"/>
          </p:cNvSpPr>
          <p:nvPr/>
        </p:nvSpPr>
        <p:spPr bwMode="auto">
          <a:xfrm>
            <a:off x="922115" y="4723872"/>
            <a:ext cx="262329" cy="276048"/>
          </a:xfrm>
          <a:custGeom>
            <a:avLst/>
            <a:gdLst/>
            <a:ahLst/>
            <a:cxnLst/>
            <a:rect l="l" t="t" r="r" b="b"/>
            <a:pathLst>
              <a:path w="262329" h="276048">
                <a:moveTo>
                  <a:pt x="134183" y="0"/>
                </a:moveTo>
                <a:cubicBezTo>
                  <a:pt x="156135" y="0"/>
                  <a:pt x="175160" y="2973"/>
                  <a:pt x="191259" y="8918"/>
                </a:cubicBezTo>
                <a:cubicBezTo>
                  <a:pt x="207357" y="14864"/>
                  <a:pt x="220665" y="23599"/>
                  <a:pt x="231184" y="35124"/>
                </a:cubicBezTo>
                <a:cubicBezTo>
                  <a:pt x="241703" y="46649"/>
                  <a:pt x="249523" y="60826"/>
                  <a:pt x="254645" y="77656"/>
                </a:cubicBezTo>
                <a:cubicBezTo>
                  <a:pt x="259768" y="94486"/>
                  <a:pt x="262329" y="113786"/>
                  <a:pt x="262329" y="135555"/>
                </a:cubicBezTo>
                <a:cubicBezTo>
                  <a:pt x="262329" y="156409"/>
                  <a:pt x="259585" y="175434"/>
                  <a:pt x="254097" y="192630"/>
                </a:cubicBezTo>
                <a:cubicBezTo>
                  <a:pt x="248609" y="209826"/>
                  <a:pt x="240285" y="224644"/>
                  <a:pt x="229126" y="237083"/>
                </a:cubicBezTo>
                <a:cubicBezTo>
                  <a:pt x="217967" y="249523"/>
                  <a:pt x="203973" y="259127"/>
                  <a:pt x="187143" y="265896"/>
                </a:cubicBezTo>
                <a:cubicBezTo>
                  <a:pt x="170313" y="272664"/>
                  <a:pt x="150647" y="276048"/>
                  <a:pt x="128146" y="276048"/>
                </a:cubicBezTo>
                <a:cubicBezTo>
                  <a:pt x="106377" y="276048"/>
                  <a:pt x="87443" y="273030"/>
                  <a:pt x="71345" y="266993"/>
                </a:cubicBezTo>
                <a:cubicBezTo>
                  <a:pt x="55247" y="260956"/>
                  <a:pt x="41893" y="252175"/>
                  <a:pt x="31282" y="240651"/>
                </a:cubicBezTo>
                <a:cubicBezTo>
                  <a:pt x="20672" y="229126"/>
                  <a:pt x="12806" y="214948"/>
                  <a:pt x="7684" y="198118"/>
                </a:cubicBezTo>
                <a:cubicBezTo>
                  <a:pt x="2562" y="181288"/>
                  <a:pt x="0" y="162080"/>
                  <a:pt x="0" y="140494"/>
                </a:cubicBezTo>
                <a:cubicBezTo>
                  <a:pt x="0" y="119639"/>
                  <a:pt x="2790" y="100568"/>
                  <a:pt x="8370" y="83281"/>
                </a:cubicBezTo>
                <a:cubicBezTo>
                  <a:pt x="13949" y="65994"/>
                  <a:pt x="22319" y="51176"/>
                  <a:pt x="33478" y="38828"/>
                </a:cubicBezTo>
                <a:cubicBezTo>
                  <a:pt x="44637" y="26480"/>
                  <a:pt x="58585" y="16922"/>
                  <a:pt x="75324" y="10153"/>
                </a:cubicBezTo>
                <a:cubicBezTo>
                  <a:pt x="92062" y="3384"/>
                  <a:pt x="111682" y="0"/>
                  <a:pt x="134183" y="0"/>
                </a:cubicBezTo>
                <a:close/>
                <a:moveTo>
                  <a:pt x="131713" y="54606"/>
                </a:moveTo>
                <a:cubicBezTo>
                  <a:pt x="121469" y="54606"/>
                  <a:pt x="112505" y="56481"/>
                  <a:pt x="104822" y="60231"/>
                </a:cubicBezTo>
                <a:cubicBezTo>
                  <a:pt x="97139" y="63982"/>
                  <a:pt x="90828" y="69470"/>
                  <a:pt x="85888" y="76696"/>
                </a:cubicBezTo>
                <a:cubicBezTo>
                  <a:pt x="80949" y="83921"/>
                  <a:pt x="77245" y="92611"/>
                  <a:pt x="74775" y="102764"/>
                </a:cubicBezTo>
                <a:cubicBezTo>
                  <a:pt x="72305" y="112917"/>
                  <a:pt x="71071" y="124487"/>
                  <a:pt x="71071" y="137476"/>
                </a:cubicBezTo>
                <a:cubicBezTo>
                  <a:pt x="71071" y="149549"/>
                  <a:pt x="72077" y="160662"/>
                  <a:pt x="74089" y="170815"/>
                </a:cubicBezTo>
                <a:cubicBezTo>
                  <a:pt x="76101" y="180968"/>
                  <a:pt x="79348" y="189795"/>
                  <a:pt x="83830" y="197295"/>
                </a:cubicBezTo>
                <a:cubicBezTo>
                  <a:pt x="88312" y="204795"/>
                  <a:pt x="94395" y="210604"/>
                  <a:pt x="102078" y="214720"/>
                </a:cubicBezTo>
                <a:cubicBezTo>
                  <a:pt x="109761" y="218836"/>
                  <a:pt x="119274" y="220894"/>
                  <a:pt x="130616" y="220894"/>
                </a:cubicBezTo>
                <a:cubicBezTo>
                  <a:pt x="141043" y="220894"/>
                  <a:pt x="150098" y="219019"/>
                  <a:pt x="157782" y="215268"/>
                </a:cubicBezTo>
                <a:cubicBezTo>
                  <a:pt x="165465" y="211518"/>
                  <a:pt x="171776" y="206076"/>
                  <a:pt x="176715" y="198942"/>
                </a:cubicBezTo>
                <a:cubicBezTo>
                  <a:pt x="181655" y="191807"/>
                  <a:pt x="185313" y="183163"/>
                  <a:pt x="187691" y="173011"/>
                </a:cubicBezTo>
                <a:cubicBezTo>
                  <a:pt x="190070" y="162858"/>
                  <a:pt x="191259" y="151287"/>
                  <a:pt x="191259" y="138299"/>
                </a:cubicBezTo>
                <a:cubicBezTo>
                  <a:pt x="191259" y="126225"/>
                  <a:pt x="190298" y="115112"/>
                  <a:pt x="188377" y="104959"/>
                </a:cubicBezTo>
                <a:cubicBezTo>
                  <a:pt x="186457" y="94806"/>
                  <a:pt x="183210" y="85979"/>
                  <a:pt x="178636" y="78479"/>
                </a:cubicBezTo>
                <a:cubicBezTo>
                  <a:pt x="174063" y="70979"/>
                  <a:pt x="167980" y="65125"/>
                  <a:pt x="160388" y="60917"/>
                </a:cubicBezTo>
                <a:cubicBezTo>
                  <a:pt x="152797" y="56710"/>
                  <a:pt x="143238" y="54606"/>
                  <a:pt x="131713" y="54606"/>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25" name="Freeform: Shape 24">
            <a:extLst>
              <a:ext uri="{FF2B5EF4-FFF2-40B4-BE49-F238E27FC236}">
                <a16:creationId xmlns:a16="http://schemas.microsoft.com/office/drawing/2014/main" id="{6A751E49-300F-4F76-AB79-DE1E8383D1B5}"/>
              </a:ext>
            </a:extLst>
          </p:cNvPr>
          <p:cNvSpPr>
            <a:spLocks noChangeArrowheads="1"/>
          </p:cNvSpPr>
          <p:nvPr/>
        </p:nvSpPr>
        <p:spPr bwMode="auto">
          <a:xfrm>
            <a:off x="1251258" y="4723872"/>
            <a:ext cx="233791" cy="271384"/>
          </a:xfrm>
          <a:custGeom>
            <a:avLst/>
            <a:gdLst/>
            <a:ahLst/>
            <a:cxnLst/>
            <a:rect l="l" t="t" r="r" b="b"/>
            <a:pathLst>
              <a:path w="233791" h="271384">
                <a:moveTo>
                  <a:pt x="144061" y="0"/>
                </a:moveTo>
                <a:cubicBezTo>
                  <a:pt x="160708" y="0"/>
                  <a:pt x="174749" y="2744"/>
                  <a:pt x="186182" y="8232"/>
                </a:cubicBezTo>
                <a:cubicBezTo>
                  <a:pt x="197615" y="13720"/>
                  <a:pt x="206854" y="21175"/>
                  <a:pt x="213896" y="30596"/>
                </a:cubicBezTo>
                <a:cubicBezTo>
                  <a:pt x="220939" y="40017"/>
                  <a:pt x="226016" y="51039"/>
                  <a:pt x="229126" y="63661"/>
                </a:cubicBezTo>
                <a:cubicBezTo>
                  <a:pt x="232236" y="76284"/>
                  <a:pt x="233791" y="91467"/>
                  <a:pt x="233791" y="109212"/>
                </a:cubicBezTo>
                <a:lnTo>
                  <a:pt x="233791" y="260408"/>
                </a:lnTo>
                <a:cubicBezTo>
                  <a:pt x="233791" y="262237"/>
                  <a:pt x="233242" y="263838"/>
                  <a:pt x="232144" y="265210"/>
                </a:cubicBezTo>
                <a:cubicBezTo>
                  <a:pt x="231047" y="266582"/>
                  <a:pt x="229217" y="267725"/>
                  <a:pt x="226656" y="268640"/>
                </a:cubicBezTo>
                <a:cubicBezTo>
                  <a:pt x="224095" y="269554"/>
                  <a:pt x="220574" y="270240"/>
                  <a:pt x="216092" y="270698"/>
                </a:cubicBezTo>
                <a:cubicBezTo>
                  <a:pt x="211610" y="271155"/>
                  <a:pt x="206076" y="271384"/>
                  <a:pt x="199490" y="271384"/>
                </a:cubicBezTo>
                <a:cubicBezTo>
                  <a:pt x="192722" y="271384"/>
                  <a:pt x="187097" y="271155"/>
                  <a:pt x="182615" y="270698"/>
                </a:cubicBezTo>
                <a:cubicBezTo>
                  <a:pt x="178133" y="270240"/>
                  <a:pt x="174611" y="269554"/>
                  <a:pt x="172050" y="268640"/>
                </a:cubicBezTo>
                <a:cubicBezTo>
                  <a:pt x="169489" y="267725"/>
                  <a:pt x="167660" y="266582"/>
                  <a:pt x="166562" y="265210"/>
                </a:cubicBezTo>
                <a:cubicBezTo>
                  <a:pt x="165465" y="263838"/>
                  <a:pt x="164916" y="262237"/>
                  <a:pt x="164916" y="260408"/>
                </a:cubicBezTo>
                <a:lnTo>
                  <a:pt x="164916" y="120737"/>
                </a:lnTo>
                <a:cubicBezTo>
                  <a:pt x="164916" y="108846"/>
                  <a:pt x="164047" y="99517"/>
                  <a:pt x="162309" y="92748"/>
                </a:cubicBezTo>
                <a:cubicBezTo>
                  <a:pt x="160571" y="85979"/>
                  <a:pt x="158056" y="80171"/>
                  <a:pt x="154763" y="75324"/>
                </a:cubicBezTo>
                <a:cubicBezTo>
                  <a:pt x="151470" y="70476"/>
                  <a:pt x="147217" y="66726"/>
                  <a:pt x="142003" y="64073"/>
                </a:cubicBezTo>
                <a:cubicBezTo>
                  <a:pt x="136790" y="61420"/>
                  <a:pt x="130707" y="60094"/>
                  <a:pt x="123755" y="60094"/>
                </a:cubicBezTo>
                <a:cubicBezTo>
                  <a:pt x="114975" y="60094"/>
                  <a:pt x="106102" y="63296"/>
                  <a:pt x="97139" y="69698"/>
                </a:cubicBezTo>
                <a:cubicBezTo>
                  <a:pt x="88175" y="76101"/>
                  <a:pt x="78845" y="85431"/>
                  <a:pt x="69150" y="97687"/>
                </a:cubicBezTo>
                <a:lnTo>
                  <a:pt x="69150" y="260408"/>
                </a:lnTo>
                <a:cubicBezTo>
                  <a:pt x="69150" y="262237"/>
                  <a:pt x="68601" y="263838"/>
                  <a:pt x="67503" y="265210"/>
                </a:cubicBezTo>
                <a:cubicBezTo>
                  <a:pt x="66405" y="266582"/>
                  <a:pt x="64530" y="267725"/>
                  <a:pt x="61878" y="268640"/>
                </a:cubicBezTo>
                <a:cubicBezTo>
                  <a:pt x="59225" y="269554"/>
                  <a:pt x="55704" y="270240"/>
                  <a:pt x="51313" y="270698"/>
                </a:cubicBezTo>
                <a:cubicBezTo>
                  <a:pt x="46923" y="271155"/>
                  <a:pt x="41344" y="271384"/>
                  <a:pt x="34575" y="271384"/>
                </a:cubicBezTo>
                <a:cubicBezTo>
                  <a:pt x="27806" y="271384"/>
                  <a:pt x="22227" y="271155"/>
                  <a:pt x="17836" y="270698"/>
                </a:cubicBezTo>
                <a:cubicBezTo>
                  <a:pt x="13446" y="270240"/>
                  <a:pt x="9924" y="269554"/>
                  <a:pt x="7272" y="268640"/>
                </a:cubicBezTo>
                <a:cubicBezTo>
                  <a:pt x="4619" y="267725"/>
                  <a:pt x="2744" y="266582"/>
                  <a:pt x="1647" y="265210"/>
                </a:cubicBezTo>
                <a:cubicBezTo>
                  <a:pt x="549" y="263838"/>
                  <a:pt x="0" y="262237"/>
                  <a:pt x="0" y="260408"/>
                </a:cubicBezTo>
                <a:lnTo>
                  <a:pt x="0" y="15641"/>
                </a:lnTo>
                <a:cubicBezTo>
                  <a:pt x="0" y="13812"/>
                  <a:pt x="458" y="12211"/>
                  <a:pt x="1372" y="10839"/>
                </a:cubicBezTo>
                <a:cubicBezTo>
                  <a:pt x="2287" y="9467"/>
                  <a:pt x="3933" y="8324"/>
                  <a:pt x="6311" y="7409"/>
                </a:cubicBezTo>
                <a:cubicBezTo>
                  <a:pt x="8690" y="6494"/>
                  <a:pt x="11754" y="5808"/>
                  <a:pt x="15504" y="5351"/>
                </a:cubicBezTo>
                <a:cubicBezTo>
                  <a:pt x="19254" y="4894"/>
                  <a:pt x="23965" y="4665"/>
                  <a:pt x="29636" y="4665"/>
                </a:cubicBezTo>
                <a:cubicBezTo>
                  <a:pt x="35490" y="4665"/>
                  <a:pt x="40337" y="4894"/>
                  <a:pt x="44179" y="5351"/>
                </a:cubicBezTo>
                <a:cubicBezTo>
                  <a:pt x="48021" y="5808"/>
                  <a:pt x="50993" y="6494"/>
                  <a:pt x="53097" y="7409"/>
                </a:cubicBezTo>
                <a:cubicBezTo>
                  <a:pt x="55201" y="8324"/>
                  <a:pt x="56710" y="9467"/>
                  <a:pt x="57625" y="10839"/>
                </a:cubicBezTo>
                <a:cubicBezTo>
                  <a:pt x="58539" y="12211"/>
                  <a:pt x="58997" y="13812"/>
                  <a:pt x="58997" y="15641"/>
                </a:cubicBezTo>
                <a:lnTo>
                  <a:pt x="58997" y="43905"/>
                </a:lnTo>
                <a:cubicBezTo>
                  <a:pt x="72534" y="29270"/>
                  <a:pt x="86300" y="18294"/>
                  <a:pt x="100294" y="10976"/>
                </a:cubicBezTo>
                <a:cubicBezTo>
                  <a:pt x="114289" y="3659"/>
                  <a:pt x="128878" y="0"/>
                  <a:pt x="144061" y="0"/>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24" name="Freeform: Shape 23">
            <a:extLst>
              <a:ext uri="{FF2B5EF4-FFF2-40B4-BE49-F238E27FC236}">
                <a16:creationId xmlns:a16="http://schemas.microsoft.com/office/drawing/2014/main" id="{6CF51CA8-8D71-4195-82C6-C89E7CB53138}"/>
              </a:ext>
            </a:extLst>
          </p:cNvPr>
          <p:cNvSpPr>
            <a:spLocks noChangeArrowheads="1"/>
          </p:cNvSpPr>
          <p:nvPr/>
        </p:nvSpPr>
        <p:spPr bwMode="auto">
          <a:xfrm>
            <a:off x="1989463" y="4723872"/>
            <a:ext cx="240376" cy="276048"/>
          </a:xfrm>
          <a:custGeom>
            <a:avLst/>
            <a:gdLst/>
            <a:ahLst/>
            <a:cxnLst/>
            <a:rect l="l" t="t" r="r" b="b"/>
            <a:pathLst>
              <a:path w="240376" h="276048">
                <a:moveTo>
                  <a:pt x="124853" y="0"/>
                </a:moveTo>
                <a:cubicBezTo>
                  <a:pt x="145342" y="0"/>
                  <a:pt x="162858" y="3019"/>
                  <a:pt x="177401" y="9055"/>
                </a:cubicBezTo>
                <a:cubicBezTo>
                  <a:pt x="191944" y="15092"/>
                  <a:pt x="203881" y="23462"/>
                  <a:pt x="213211" y="34163"/>
                </a:cubicBezTo>
                <a:cubicBezTo>
                  <a:pt x="222540" y="44865"/>
                  <a:pt x="229400" y="57533"/>
                  <a:pt x="233791" y="72168"/>
                </a:cubicBezTo>
                <a:cubicBezTo>
                  <a:pt x="238181" y="86803"/>
                  <a:pt x="240376" y="102718"/>
                  <a:pt x="240376" y="119914"/>
                </a:cubicBezTo>
                <a:lnTo>
                  <a:pt x="240376" y="130890"/>
                </a:lnTo>
                <a:cubicBezTo>
                  <a:pt x="240376" y="139305"/>
                  <a:pt x="238501" y="145525"/>
                  <a:pt x="234751" y="149549"/>
                </a:cubicBezTo>
                <a:cubicBezTo>
                  <a:pt x="231001" y="153574"/>
                  <a:pt x="225833" y="155586"/>
                  <a:pt x="219247" y="155586"/>
                </a:cubicBezTo>
                <a:lnTo>
                  <a:pt x="70247" y="155586"/>
                </a:lnTo>
                <a:cubicBezTo>
                  <a:pt x="70247" y="166013"/>
                  <a:pt x="71482" y="175480"/>
                  <a:pt x="73952" y="183987"/>
                </a:cubicBezTo>
                <a:cubicBezTo>
                  <a:pt x="76421" y="192493"/>
                  <a:pt x="80354" y="199719"/>
                  <a:pt x="85751" y="205664"/>
                </a:cubicBezTo>
                <a:cubicBezTo>
                  <a:pt x="91147" y="211610"/>
                  <a:pt x="98099" y="216137"/>
                  <a:pt x="106605" y="219247"/>
                </a:cubicBezTo>
                <a:cubicBezTo>
                  <a:pt x="115112" y="222357"/>
                  <a:pt x="125311" y="223912"/>
                  <a:pt x="137201" y="223912"/>
                </a:cubicBezTo>
                <a:cubicBezTo>
                  <a:pt x="149275" y="223912"/>
                  <a:pt x="159885" y="223043"/>
                  <a:pt x="169032" y="221305"/>
                </a:cubicBezTo>
                <a:cubicBezTo>
                  <a:pt x="178179" y="219567"/>
                  <a:pt x="186091" y="217647"/>
                  <a:pt x="192768" y="215543"/>
                </a:cubicBezTo>
                <a:cubicBezTo>
                  <a:pt x="199445" y="213439"/>
                  <a:pt x="204979" y="211518"/>
                  <a:pt x="209369" y="209780"/>
                </a:cubicBezTo>
                <a:cubicBezTo>
                  <a:pt x="213759" y="208043"/>
                  <a:pt x="217327" y="207174"/>
                  <a:pt x="220071" y="207174"/>
                </a:cubicBezTo>
                <a:cubicBezTo>
                  <a:pt x="221717" y="207174"/>
                  <a:pt x="223089" y="207494"/>
                  <a:pt x="224187" y="208134"/>
                </a:cubicBezTo>
                <a:cubicBezTo>
                  <a:pt x="225284" y="208774"/>
                  <a:pt x="226199" y="209918"/>
                  <a:pt x="226931" y="211564"/>
                </a:cubicBezTo>
                <a:cubicBezTo>
                  <a:pt x="227662" y="213210"/>
                  <a:pt x="228166" y="215543"/>
                  <a:pt x="228440" y="218561"/>
                </a:cubicBezTo>
                <a:cubicBezTo>
                  <a:pt x="228714" y="221580"/>
                  <a:pt x="228852" y="225376"/>
                  <a:pt x="228852" y="229949"/>
                </a:cubicBezTo>
                <a:cubicBezTo>
                  <a:pt x="228852" y="233974"/>
                  <a:pt x="228760" y="237404"/>
                  <a:pt x="228577" y="240239"/>
                </a:cubicBezTo>
                <a:cubicBezTo>
                  <a:pt x="228394" y="243074"/>
                  <a:pt x="228120" y="245498"/>
                  <a:pt x="227754" y="247511"/>
                </a:cubicBezTo>
                <a:cubicBezTo>
                  <a:pt x="227388" y="249523"/>
                  <a:pt x="226839" y="251215"/>
                  <a:pt x="226107" y="252587"/>
                </a:cubicBezTo>
                <a:cubicBezTo>
                  <a:pt x="225376" y="253959"/>
                  <a:pt x="224415" y="255285"/>
                  <a:pt x="223226" y="256566"/>
                </a:cubicBezTo>
                <a:cubicBezTo>
                  <a:pt x="222037" y="257846"/>
                  <a:pt x="218790" y="259584"/>
                  <a:pt x="213485" y="261780"/>
                </a:cubicBezTo>
                <a:cubicBezTo>
                  <a:pt x="208180" y="263975"/>
                  <a:pt x="201411" y="266124"/>
                  <a:pt x="193179" y="268228"/>
                </a:cubicBezTo>
                <a:cubicBezTo>
                  <a:pt x="184947" y="270332"/>
                  <a:pt x="175526" y="272161"/>
                  <a:pt x="164916" y="273716"/>
                </a:cubicBezTo>
                <a:cubicBezTo>
                  <a:pt x="154306" y="275271"/>
                  <a:pt x="142964" y="276048"/>
                  <a:pt x="130890" y="276048"/>
                </a:cubicBezTo>
                <a:cubicBezTo>
                  <a:pt x="109121" y="276048"/>
                  <a:pt x="90050" y="273304"/>
                  <a:pt x="73677" y="267816"/>
                </a:cubicBezTo>
                <a:cubicBezTo>
                  <a:pt x="57304" y="262328"/>
                  <a:pt x="43630" y="254005"/>
                  <a:pt x="32654" y="242846"/>
                </a:cubicBezTo>
                <a:cubicBezTo>
                  <a:pt x="21678" y="231687"/>
                  <a:pt x="13492" y="217601"/>
                  <a:pt x="8095" y="200588"/>
                </a:cubicBezTo>
                <a:cubicBezTo>
                  <a:pt x="2698" y="183575"/>
                  <a:pt x="0" y="163635"/>
                  <a:pt x="0" y="140768"/>
                </a:cubicBezTo>
                <a:cubicBezTo>
                  <a:pt x="0" y="118999"/>
                  <a:pt x="2836" y="99379"/>
                  <a:pt x="8507" y="81909"/>
                </a:cubicBezTo>
                <a:cubicBezTo>
                  <a:pt x="14178" y="64439"/>
                  <a:pt x="22410" y="49621"/>
                  <a:pt x="33203" y="37456"/>
                </a:cubicBezTo>
                <a:cubicBezTo>
                  <a:pt x="43996" y="25291"/>
                  <a:pt x="57122" y="16007"/>
                  <a:pt x="72580" y="9604"/>
                </a:cubicBezTo>
                <a:cubicBezTo>
                  <a:pt x="88037" y="3202"/>
                  <a:pt x="105462" y="0"/>
                  <a:pt x="124853" y="0"/>
                </a:cubicBezTo>
                <a:close/>
                <a:moveTo>
                  <a:pt x="123207" y="48844"/>
                </a:moveTo>
                <a:cubicBezTo>
                  <a:pt x="114426" y="48844"/>
                  <a:pt x="106788" y="50490"/>
                  <a:pt x="100294" y="53783"/>
                </a:cubicBezTo>
                <a:cubicBezTo>
                  <a:pt x="93800" y="57076"/>
                  <a:pt x="88403" y="61512"/>
                  <a:pt x="84104" y="67091"/>
                </a:cubicBezTo>
                <a:cubicBezTo>
                  <a:pt x="79805" y="72671"/>
                  <a:pt x="76513" y="79257"/>
                  <a:pt x="74226" y="86848"/>
                </a:cubicBezTo>
                <a:cubicBezTo>
                  <a:pt x="71939" y="94440"/>
                  <a:pt x="70613" y="102535"/>
                  <a:pt x="70247" y="111133"/>
                </a:cubicBezTo>
                <a:lnTo>
                  <a:pt x="173422" y="111133"/>
                </a:lnTo>
                <a:cubicBezTo>
                  <a:pt x="173971" y="91742"/>
                  <a:pt x="170084" y="76513"/>
                  <a:pt x="161760" y="65445"/>
                </a:cubicBezTo>
                <a:cubicBezTo>
                  <a:pt x="153437" y="54378"/>
                  <a:pt x="140586" y="48844"/>
                  <a:pt x="123207" y="48844"/>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23" name="Freeform: Shape 22">
            <a:extLst>
              <a:ext uri="{FF2B5EF4-FFF2-40B4-BE49-F238E27FC236}">
                <a16:creationId xmlns:a16="http://schemas.microsoft.com/office/drawing/2014/main" id="{D949BE2A-1DA3-4699-8D07-4B1ECD050CEE}"/>
              </a:ext>
            </a:extLst>
          </p:cNvPr>
          <p:cNvSpPr>
            <a:spLocks noChangeArrowheads="1"/>
          </p:cNvSpPr>
          <p:nvPr/>
        </p:nvSpPr>
        <p:spPr bwMode="auto">
          <a:xfrm>
            <a:off x="2299008" y="4723872"/>
            <a:ext cx="157233" cy="271384"/>
          </a:xfrm>
          <a:custGeom>
            <a:avLst/>
            <a:gdLst/>
            <a:ahLst/>
            <a:cxnLst/>
            <a:rect l="l" t="t" r="r" b="b"/>
            <a:pathLst>
              <a:path w="157233" h="271384">
                <a:moveTo>
                  <a:pt x="124030" y="0"/>
                </a:moveTo>
                <a:cubicBezTo>
                  <a:pt x="126408" y="0"/>
                  <a:pt x="128969" y="137"/>
                  <a:pt x="131713" y="412"/>
                </a:cubicBezTo>
                <a:cubicBezTo>
                  <a:pt x="134457" y="686"/>
                  <a:pt x="137293" y="1144"/>
                  <a:pt x="140220" y="1784"/>
                </a:cubicBezTo>
                <a:cubicBezTo>
                  <a:pt x="143146" y="2424"/>
                  <a:pt x="145708" y="3156"/>
                  <a:pt x="147903" y="3979"/>
                </a:cubicBezTo>
                <a:cubicBezTo>
                  <a:pt x="150098" y="4802"/>
                  <a:pt x="151699" y="5671"/>
                  <a:pt x="152705" y="6586"/>
                </a:cubicBezTo>
                <a:cubicBezTo>
                  <a:pt x="153711" y="7501"/>
                  <a:pt x="154443" y="8507"/>
                  <a:pt x="154900" y="9604"/>
                </a:cubicBezTo>
                <a:cubicBezTo>
                  <a:pt x="155357" y="10702"/>
                  <a:pt x="155769" y="12211"/>
                  <a:pt x="156135" y="14132"/>
                </a:cubicBezTo>
                <a:cubicBezTo>
                  <a:pt x="156501" y="16053"/>
                  <a:pt x="156775" y="18934"/>
                  <a:pt x="156958" y="22776"/>
                </a:cubicBezTo>
                <a:cubicBezTo>
                  <a:pt x="157141" y="26617"/>
                  <a:pt x="157233" y="31831"/>
                  <a:pt x="157233" y="38416"/>
                </a:cubicBezTo>
                <a:cubicBezTo>
                  <a:pt x="157233" y="45002"/>
                  <a:pt x="157050" y="50399"/>
                  <a:pt x="156684" y="54606"/>
                </a:cubicBezTo>
                <a:cubicBezTo>
                  <a:pt x="156318" y="58814"/>
                  <a:pt x="155769" y="62106"/>
                  <a:pt x="155037" y="64485"/>
                </a:cubicBezTo>
                <a:cubicBezTo>
                  <a:pt x="154306" y="66863"/>
                  <a:pt x="153345" y="68509"/>
                  <a:pt x="152156" y="69424"/>
                </a:cubicBezTo>
                <a:cubicBezTo>
                  <a:pt x="150967" y="70339"/>
                  <a:pt x="149458" y="70796"/>
                  <a:pt x="147628" y="70796"/>
                </a:cubicBezTo>
                <a:cubicBezTo>
                  <a:pt x="146165" y="70796"/>
                  <a:pt x="144518" y="70476"/>
                  <a:pt x="142689" y="69835"/>
                </a:cubicBezTo>
                <a:cubicBezTo>
                  <a:pt x="140860" y="69195"/>
                  <a:pt x="138802" y="68509"/>
                  <a:pt x="136515" y="67777"/>
                </a:cubicBezTo>
                <a:cubicBezTo>
                  <a:pt x="134228" y="67046"/>
                  <a:pt x="131713" y="66360"/>
                  <a:pt x="128969" y="65719"/>
                </a:cubicBezTo>
                <a:cubicBezTo>
                  <a:pt x="126225" y="65079"/>
                  <a:pt x="123207" y="64759"/>
                  <a:pt x="119914" y="64759"/>
                </a:cubicBezTo>
                <a:cubicBezTo>
                  <a:pt x="116072" y="64759"/>
                  <a:pt x="112231" y="65537"/>
                  <a:pt x="108389" y="67091"/>
                </a:cubicBezTo>
                <a:cubicBezTo>
                  <a:pt x="104547" y="68646"/>
                  <a:pt x="100569" y="71070"/>
                  <a:pt x="96453" y="74363"/>
                </a:cubicBezTo>
                <a:cubicBezTo>
                  <a:pt x="92336" y="77656"/>
                  <a:pt x="88038" y="82046"/>
                  <a:pt x="83556" y="87534"/>
                </a:cubicBezTo>
                <a:cubicBezTo>
                  <a:pt x="79074" y="93022"/>
                  <a:pt x="74272" y="99791"/>
                  <a:pt x="69150" y="107840"/>
                </a:cubicBezTo>
                <a:lnTo>
                  <a:pt x="69150" y="260408"/>
                </a:lnTo>
                <a:cubicBezTo>
                  <a:pt x="69150" y="262237"/>
                  <a:pt x="68601" y="263838"/>
                  <a:pt x="67503" y="265210"/>
                </a:cubicBezTo>
                <a:cubicBezTo>
                  <a:pt x="66406" y="266582"/>
                  <a:pt x="64530" y="267725"/>
                  <a:pt x="61878" y="268640"/>
                </a:cubicBezTo>
                <a:cubicBezTo>
                  <a:pt x="59225" y="269554"/>
                  <a:pt x="55704" y="270240"/>
                  <a:pt x="51313" y="270698"/>
                </a:cubicBezTo>
                <a:cubicBezTo>
                  <a:pt x="46923" y="271155"/>
                  <a:pt x="41343" y="271384"/>
                  <a:pt x="34575" y="271384"/>
                </a:cubicBezTo>
                <a:cubicBezTo>
                  <a:pt x="27806" y="271384"/>
                  <a:pt x="22227" y="271155"/>
                  <a:pt x="17836" y="270698"/>
                </a:cubicBezTo>
                <a:cubicBezTo>
                  <a:pt x="13446" y="270240"/>
                  <a:pt x="9924" y="269554"/>
                  <a:pt x="7272" y="268640"/>
                </a:cubicBezTo>
                <a:cubicBezTo>
                  <a:pt x="4619" y="267725"/>
                  <a:pt x="2744" y="266582"/>
                  <a:pt x="1647" y="265210"/>
                </a:cubicBezTo>
                <a:cubicBezTo>
                  <a:pt x="549" y="263838"/>
                  <a:pt x="0" y="262237"/>
                  <a:pt x="0" y="260408"/>
                </a:cubicBezTo>
                <a:lnTo>
                  <a:pt x="0" y="15641"/>
                </a:lnTo>
                <a:cubicBezTo>
                  <a:pt x="0" y="13812"/>
                  <a:pt x="458" y="12211"/>
                  <a:pt x="1372" y="10839"/>
                </a:cubicBezTo>
                <a:cubicBezTo>
                  <a:pt x="2287" y="9467"/>
                  <a:pt x="3933" y="8324"/>
                  <a:pt x="6312" y="7409"/>
                </a:cubicBezTo>
                <a:cubicBezTo>
                  <a:pt x="8690" y="6494"/>
                  <a:pt x="11754" y="5808"/>
                  <a:pt x="15504" y="5351"/>
                </a:cubicBezTo>
                <a:cubicBezTo>
                  <a:pt x="19254" y="4894"/>
                  <a:pt x="23965" y="4665"/>
                  <a:pt x="29636" y="4665"/>
                </a:cubicBezTo>
                <a:cubicBezTo>
                  <a:pt x="35490" y="4665"/>
                  <a:pt x="40337" y="4894"/>
                  <a:pt x="44179" y="5351"/>
                </a:cubicBezTo>
                <a:cubicBezTo>
                  <a:pt x="48021" y="5808"/>
                  <a:pt x="50993" y="6494"/>
                  <a:pt x="53097" y="7409"/>
                </a:cubicBezTo>
                <a:cubicBezTo>
                  <a:pt x="55201" y="8324"/>
                  <a:pt x="56710" y="9467"/>
                  <a:pt x="57625" y="10839"/>
                </a:cubicBezTo>
                <a:cubicBezTo>
                  <a:pt x="58539" y="12211"/>
                  <a:pt x="58997" y="13812"/>
                  <a:pt x="58997" y="15641"/>
                </a:cubicBezTo>
                <a:lnTo>
                  <a:pt x="58997" y="46100"/>
                </a:lnTo>
                <a:cubicBezTo>
                  <a:pt x="65399" y="36953"/>
                  <a:pt x="71436" y="29407"/>
                  <a:pt x="77107" y="23462"/>
                </a:cubicBezTo>
                <a:cubicBezTo>
                  <a:pt x="82778" y="17516"/>
                  <a:pt x="88175" y="12806"/>
                  <a:pt x="93297" y="9330"/>
                </a:cubicBezTo>
                <a:cubicBezTo>
                  <a:pt x="98419" y="5854"/>
                  <a:pt x="103541" y="3430"/>
                  <a:pt x="108663" y="2058"/>
                </a:cubicBezTo>
                <a:cubicBezTo>
                  <a:pt x="113785" y="686"/>
                  <a:pt x="118908" y="0"/>
                  <a:pt x="124030" y="0"/>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mc:AlternateContent xmlns:mc="http://schemas.openxmlformats.org/markup-compatibility/2006" xmlns:am3d="http://schemas.microsoft.com/office/drawing/2017/model3d">
        <mc:Choice Requires="am3d">
          <p:graphicFrame>
            <p:nvGraphicFramePr>
              <p:cNvPr id="7" name="3D Model 6" descr="Pot of gold">
                <a:extLst>
                  <a:ext uri="{FF2B5EF4-FFF2-40B4-BE49-F238E27FC236}">
                    <a16:creationId xmlns:a16="http://schemas.microsoft.com/office/drawing/2014/main" id="{12ED1A99-0328-462A-90F9-79A634223184}"/>
                  </a:ext>
                </a:extLst>
              </p:cNvPr>
              <p:cNvGraphicFramePr>
                <a:graphicFrameLocks noChangeAspect="1"/>
              </p:cNvGraphicFramePr>
              <p:nvPr>
                <p:extLst/>
              </p:nvPr>
            </p:nvGraphicFramePr>
            <p:xfrm>
              <a:off x="4120588" y="3417610"/>
              <a:ext cx="3206387" cy="3687977"/>
            </p:xfrm>
            <a:graphic>
              <a:graphicData uri="http://schemas.microsoft.com/office/drawing/2017/model3d">
                <am3d:model3d r:embed="rId4">
                  <am3d:spPr>
                    <a:xfrm>
                      <a:off x="0" y="0"/>
                      <a:ext cx="3206387" cy="3687977"/>
                    </a:xfrm>
                    <a:prstGeom prst="rect">
                      <a:avLst/>
                    </a:prstGeom>
                  </am3d:spPr>
                  <am3d:camera>
                    <am3d:pos x="0" y="0" z="75462229"/>
                    <am3d:up dx="0" dy="36000000" dz="0"/>
                    <am3d:lookAt x="0" y="0" z="0"/>
                    <am3d:perspective fov="2700000"/>
                  </am3d:camera>
                  <am3d:trans>
                    <am3d:meterPerModelUnit n="6496202" d="1000000"/>
                    <am3d:preTrans dx="1812729" dy="-15721343" dz="-2801"/>
                    <am3d:scale>
                      <am3d:sx n="1000000" d="1000000"/>
                      <am3d:sy n="1000000" d="1000000"/>
                      <am3d:sz n="1000000" d="1000000"/>
                    </am3d:scale>
                    <am3d:rot ax="7748287" ay="1355003" az="9284911"/>
                    <am3d:postTrans dx="0" dy="0" dz="0"/>
                  </am3d:trans>
                  <am3d:attrSrcUrl r:id="rId5"/>
                  <am3d:raster rName="Office3DRenderer" rVer="16.0.8326">
                    <am3d:blip r:embed="rId6"/>
                  </am3d:raster>
                  <am3d:objViewport viewportSz="541156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 Model 6" descr="Pot of gold">
                <a:extLst>
                  <a:ext uri="{FF2B5EF4-FFF2-40B4-BE49-F238E27FC236}">
                    <a16:creationId xmlns:a16="http://schemas.microsoft.com/office/drawing/2014/main" id="{12ED1A99-0328-462A-90F9-79A634223184}"/>
                  </a:ext>
                </a:extLst>
              </p:cNvPr>
              <p:cNvPicPr>
                <a:picLocks noGrp="1" noRot="1" noChangeAspect="1" noMove="1" noResize="1" noEditPoints="1" noAdjustHandles="1" noChangeArrowheads="1" noChangeShapeType="1" noCrop="1"/>
              </p:cNvPicPr>
              <p:nvPr/>
            </p:nvPicPr>
            <p:blipFill>
              <a:blip r:embed="rId7"/>
              <a:stretch>
                <a:fillRect/>
              </a:stretch>
            </p:blipFill>
            <p:spPr>
              <a:xfrm>
                <a:off x="4120588" y="3417610"/>
                <a:ext cx="3206387" cy="3687977"/>
              </a:xfrm>
              <a:prstGeom prst="rect">
                <a:avLst/>
              </a:prstGeom>
            </p:spPr>
          </p:pic>
        </mc:Fallback>
      </mc:AlternateContent>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flip="none" rotWithShape="1">
                  <a:gsLst>
                    <a:gs pos="0">
                      <a:srgbClr val="CCECFF"/>
                    </a:gs>
                    <a:gs pos="23000">
                      <a:srgbClr val="FFFF00"/>
                    </a:gs>
                    <a:gs pos="79000">
                      <a:srgbClr val="FFFF00"/>
                    </a:gs>
                    <a:gs pos="97000">
                      <a:srgbClr val="FFC000"/>
                    </a:gs>
                  </a:gsLst>
                  <a:path path="circle">
                    <a:fillToRect l="50000" t="50000" r="50000" b="50000"/>
                  </a:path>
                  <a:tileRect/>
                </a:gradFill>
                <a:effectLst>
                  <a:glow rad="762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February 24, 2019</a:t>
            </a:r>
            <a:endParaRPr kumimoji="0" lang="en-US" altLang="en-US" sz="4400" b="1" i="1" u="none" strike="noStrike" kern="1200" cap="none" spc="50" normalizeH="0" baseline="0" noProof="0" dirty="0">
              <a:ln w="11430"/>
              <a:gradFill flip="none" rotWithShape="1">
                <a:gsLst>
                  <a:gs pos="0">
                    <a:srgbClr val="CCECFF"/>
                  </a:gs>
                  <a:gs pos="23000">
                    <a:srgbClr val="FFFF00"/>
                  </a:gs>
                  <a:gs pos="79000">
                    <a:srgbClr val="FFFF00"/>
                  </a:gs>
                  <a:gs pos="97000">
                    <a:srgbClr val="FFC000"/>
                  </a:gs>
                </a:gsLst>
                <a:path path="circle">
                  <a:fillToRect l="50000" t="50000" r="50000" b="50000"/>
                </a:path>
                <a:tileRect/>
              </a:gradFill>
              <a:effectLst>
                <a:glow rad="762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16813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set>
                                      <p:cBhvr>
                                        <p:cTn id="8" dur="1" fill="hold">
                                          <p:stCondLst>
                                            <p:cond delay="999"/>
                                          </p:stCondLst>
                                        </p:cTn>
                                        <p:tgtEl>
                                          <p:spTgt spid="7"/>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94444E-6 3.7037E-7 L -0.06302 -0.23032 " pathEditMode="relative" rAng="0" ptsTypes="AA">
                                      <p:cBhvr>
                                        <p:cTn id="10" dur="1000" fill="hold"/>
                                        <p:tgtEl>
                                          <p:spTgt spid="7"/>
                                        </p:tgtEl>
                                        <p:attrNameLst>
                                          <p:attrName>ppt_x</p:attrName>
                                          <p:attrName>ppt_y</p:attrName>
                                        </p:attrNameLst>
                                      </p:cBhvr>
                                      <p:rCtr x="-3160" y="-11528"/>
                                    </p:animMotion>
                                  </p:childTnLst>
                                </p:cTn>
                              </p:par>
                              <p:par>
                                <p:cTn id="11" presetID="60" presetClass="exit" presetSubtype="1024" fill="hold" nodeType="withEffect">
                                  <p:stCondLst>
                                    <p:cond delay="0"/>
                                  </p:stCondLst>
                                  <p:childTnLst>
                                    <p:animEffect transition="out" filter="fade">
                                      <p:cBhvr>
                                        <p:cTn id="12" dur="1000"/>
                                        <p:tgtEl>
                                          <p:spTgt spid="7"/>
                                        </p:tgtEl>
                                      </p:cBhvr>
                                    </p:animEffect>
                                    <p:anim calcmode="lin" valueType="num">
                                      <p:cBhvr additive="sum">
                                        <p:cTn id="13" dur="1000"/>
                                        <p:tgtEl>
                                          <p:spTgt spid="7"/>
                                        </p:tgtEl>
                                        <p:attrNameLst>
                                          <p:attrName>3d.view.rotation.x</p:attrName>
                                        </p:attrNameLst>
                                      </p:cBhvr>
                                      <p:tavLst>
                                        <p:tav tm="0">
                                          <p:val>
                                            <p:fltVal val="0"/>
                                          </p:val>
                                        </p:tav>
                                        <p:tav tm="3330">
                                          <p:val>
                                            <p:fltVal val="0.1301"/>
                                          </p:val>
                                        </p:tav>
                                        <p:tav tm="6660">
                                          <p:val>
                                            <p:fltVal val="0.5086"/>
                                          </p:val>
                                        </p:tav>
                                        <p:tav tm="9990">
                                          <p:val>
                                            <p:fltVal val="1.1178"/>
                                          </p:val>
                                        </p:tav>
                                        <p:tav tm="13320">
                                          <p:val>
                                            <p:fltVal val="1.94"/>
                                          </p:val>
                                        </p:tav>
                                        <p:tav tm="16650">
                                          <p:val>
                                            <p:fltVal val="2.9574"/>
                                          </p:val>
                                        </p:tav>
                                        <p:tav tm="19970">
                                          <p:val>
                                            <p:fltVal val="4.1484"/>
                                          </p:val>
                                        </p:tav>
                                        <p:tav tm="23290">
                                          <p:val>
                                            <p:fltVal val="5.4984"/>
                                          </p:val>
                                        </p:tav>
                                        <p:tav tm="26620">
                                          <p:val>
                                            <p:fltVal val="6.9944"/>
                                          </p:val>
                                        </p:tav>
                                        <p:tav tm="29950">
                                          <p:val>
                                            <p:fltVal val="8.6148"/>
                                          </p:val>
                                        </p:tav>
                                        <p:tav tm="33280">
                                          <p:val>
                                            <p:fltVal val="10.3419"/>
                                          </p:val>
                                        </p:tav>
                                        <p:tav tm="36610">
                                          <p:val>
                                            <p:fltVal val="12.158"/>
                                          </p:val>
                                        </p:tav>
                                        <p:tav tm="39940">
                                          <p:val>
                                            <p:fltVal val="14.0454"/>
                                          </p:val>
                                        </p:tav>
                                        <p:tav tm="43270">
                                          <p:val>
                                            <p:fltVal val="15.9863"/>
                                          </p:val>
                                        </p:tav>
                                        <p:tav tm="46600">
                                          <p:val>
                                            <p:fltVal val="17.9631"/>
                                          </p:val>
                                        </p:tav>
                                        <p:tav tm="49930">
                                          <p:val>
                                            <p:fltVal val="19.958"/>
                                          </p:val>
                                        </p:tav>
                                        <p:tav tm="53250">
                                          <p:val>
                                            <p:fltVal val="21.9472"/>
                                          </p:val>
                                        </p:tav>
                                        <p:tav tm="56580">
                                          <p:val>
                                            <p:fltVal val="23.9252"/>
                                          </p:val>
                                        </p:tav>
                                        <p:tav tm="59900">
                                          <p:val>
                                            <p:fltVal val="25.8623"/>
                                          </p:val>
                                        </p:tav>
                                        <p:tav tm="63220">
                                          <p:val>
                                            <p:fltVal val="27.7471"/>
                                          </p:val>
                                        </p:tav>
                                        <p:tav tm="66540">
                                          <p:val>
                                            <p:fltVal val="29.562"/>
                                          </p:val>
                                        </p:tav>
                                        <p:tav tm="69870">
                                          <p:val>
                                            <p:fltVal val="31.2943"/>
                                          </p:val>
                                        </p:tav>
                                        <p:tav tm="73190">
                                          <p:val>
                                            <p:fltVal val="32.9163"/>
                                          </p:val>
                                        </p:tav>
                                        <p:tav tm="76510">
                                          <p:val>
                                            <p:fltVal val="34.4155"/>
                                          </p:val>
                                        </p:tav>
                                        <p:tav tm="79830">
                                          <p:val>
                                            <p:fltVal val="35.7745"/>
                                          </p:val>
                                        </p:tav>
                                        <p:tav tm="83160">
                                          <p:val>
                                            <p:fltVal val="36.979"/>
                                          </p:val>
                                        </p:tav>
                                        <p:tav tm="86480">
                                          <p:val>
                                            <p:fltVal val="38.0042"/>
                                          </p:val>
                                        </p:tav>
                                        <p:tav tm="89800">
                                          <p:val>
                                            <p:fltVal val="38.8364"/>
                                          </p:val>
                                        </p:tav>
                                        <p:tav tm="93120">
                                          <p:val>
                                            <p:fltVal val="39.458"/>
                                          </p:val>
                                        </p:tav>
                                        <p:tav tm="96450">
                                          <p:val>
                                            <p:fltVal val="39.8523"/>
                                          </p:val>
                                        </p:tav>
                                        <p:tav tm="100000">
                                          <p:val>
                                            <p:fltVal val="40"/>
                                          </p:val>
                                        </p:tav>
                                      </p:tavLst>
                                    </p:anim>
                                    <p:anim calcmode="lin" valueType="num">
                                      <p:cBhvr additive="mult">
                                        <p:cTn id="14" dur="1000"/>
                                        <p:tgtEl>
                                          <p:spTgt spid="7"/>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5" dur="1000"/>
                                        <p:tgtEl>
                                          <p:spTgt spid="7"/>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6" dur="1000"/>
                                        <p:tgtEl>
                                          <p:spTgt spid="7"/>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17" dur="1" fill="hold">
                                          <p:stCondLst>
                                            <p:cond delay="999"/>
                                          </p:stCondLst>
                                        </p:cTn>
                                        <p:tgtEl>
                                          <p:spTgt spid="7"/>
                                        </p:tgtEl>
                                        <p:attrNameLst>
                                          <p:attrName>style.visibility</p:attrName>
                                        </p:attrNameLst>
                                      </p:cBhvr>
                                      <p:to>
                                        <p:strVal val="hidden"/>
                                      </p:to>
                                    </p:set>
                                  </p:childTnLst>
                                </p:cTn>
                              </p:par>
                              <p:par>
                                <p:cTn id="18" presetID="0" presetClass="entr" presetSubtype="0" fill="hold" grpId="0" nodeType="with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3" presetID="47" presetClass="entr" presetSubtype="0" fill="hold" grpId="0" nodeType="withEffect">
                                  <p:stCondLst>
                                    <p:cond delay="7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75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75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75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75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75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75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par>
                          <p:cTn id="58" fill="hold">
                            <p:stCondLst>
                              <p:cond delay="1750"/>
                            </p:stCondLst>
                            <p:childTnLst>
                              <p:par>
                                <p:cTn id="59" presetID="39" presetClass="entr" presetSubtype="0" accel="10000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62"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63"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0" presetClass="exit" presetSubtype="0" fill="hold" grpId="1" nodeType="clickEffect">
                                  <p:stCondLst>
                                    <p:cond delay="0"/>
                                  </p:stCondLst>
                                  <p:childTnLst>
                                    <p:set>
                                      <p:cBhvr>
                                        <p:cTn id="68" dur="1" fill="hold">
                                          <p:stCondLst>
                                            <p:cond delay="999"/>
                                          </p:stCondLst>
                                        </p:cTn>
                                        <p:tgtEl>
                                          <p:spTgt spid="4"/>
                                        </p:tgtEl>
                                        <p:attrNameLst>
                                          <p:attrName>style.visibility</p:attrName>
                                        </p:attrNameLst>
                                      </p:cBhvr>
                                      <p:to>
                                        <p:strVal val="hidden"/>
                                      </p:to>
                                    </p:set>
                                    <p:animEffect transition="out" filter="dissolve">
                                      <p:cBhvr>
                                        <p:cTn id="69" dur="1000">
                                          <p:stCondLst>
                                            <p:cond delay="0"/>
                                          </p:stCondLst>
                                        </p:cTn>
                                        <p:tgtEl>
                                          <p:spTgt spid="4"/>
                                        </p:tgtEl>
                                      </p:cBhvr>
                                    </p:animEffect>
                                    <p:anim to="" calcmode="lin" valueType="num">
                                      <p:cBhvr>
                                        <p:cTn id="70"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71"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72" presetID="8" presetClass="emph" presetSubtype="0" fill="hold" grpId="2" nodeType="withEffect">
                                  <p:stCondLst>
                                    <p:cond delay="0"/>
                                  </p:stCondLst>
                                  <p:childTnLst>
                                    <p:animRot by="-2400000">
                                      <p:cBhvr>
                                        <p:cTn id="73" dur="1000" fill="hold"/>
                                        <p:tgtEl>
                                          <p:spTgt spid="4"/>
                                        </p:tgtEl>
                                        <p:attrNameLst>
                                          <p:attrName>r</p:attrName>
                                        </p:attrNameLst>
                                      </p:cBhvr>
                                    </p:animRot>
                                  </p:childTnLst>
                                </p:cTn>
                              </p:par>
                              <p:par>
                                <p:cTn id="74" presetID="31" presetClass="exit" presetSubtype="0" fill="hold" grpId="1" nodeType="withEffect">
                                  <p:stCondLst>
                                    <p:cond delay="500"/>
                                  </p:stCondLst>
                                  <p:childTnLst>
                                    <p:anim calcmode="lin" valueType="num">
                                      <p:cBhvr>
                                        <p:cTn id="75" dur="1000"/>
                                        <p:tgtEl>
                                          <p:spTgt spid="6"/>
                                        </p:tgtEl>
                                        <p:attrNameLst>
                                          <p:attrName>ppt_w</p:attrName>
                                        </p:attrNameLst>
                                      </p:cBhvr>
                                      <p:tavLst>
                                        <p:tav tm="0">
                                          <p:val>
                                            <p:strVal val="ppt_w"/>
                                          </p:val>
                                        </p:tav>
                                        <p:tav tm="100000">
                                          <p:val>
                                            <p:fltVal val="0"/>
                                          </p:val>
                                        </p:tav>
                                      </p:tavLst>
                                    </p:anim>
                                    <p:anim calcmode="lin" valueType="num">
                                      <p:cBhvr>
                                        <p:cTn id="76" dur="1000"/>
                                        <p:tgtEl>
                                          <p:spTgt spid="6"/>
                                        </p:tgtEl>
                                        <p:attrNameLst>
                                          <p:attrName>ppt_h</p:attrName>
                                        </p:attrNameLst>
                                      </p:cBhvr>
                                      <p:tavLst>
                                        <p:tav tm="0">
                                          <p:val>
                                            <p:strVal val="ppt_h"/>
                                          </p:val>
                                        </p:tav>
                                        <p:tav tm="100000">
                                          <p:val>
                                            <p:fltVal val="0"/>
                                          </p:val>
                                        </p:tav>
                                      </p:tavLst>
                                    </p:anim>
                                    <p:anim calcmode="lin" valueType="num">
                                      <p:cBhvr>
                                        <p:cTn id="77" dur="1000"/>
                                        <p:tgtEl>
                                          <p:spTgt spid="6"/>
                                        </p:tgtEl>
                                        <p:attrNameLst>
                                          <p:attrName>style.rotation</p:attrName>
                                        </p:attrNameLst>
                                      </p:cBhvr>
                                      <p:tavLst>
                                        <p:tav tm="0">
                                          <p:val>
                                            <p:fltVal val="0"/>
                                          </p:val>
                                        </p:tav>
                                        <p:tav tm="100000">
                                          <p:val>
                                            <p:fltVal val="90"/>
                                          </p:val>
                                        </p:tav>
                                      </p:tavLst>
                                    </p:anim>
                                    <p:animEffect transition="out" filter="fade">
                                      <p:cBhvr>
                                        <p:cTn id="78" dur="1000"/>
                                        <p:tgtEl>
                                          <p:spTgt spid="6"/>
                                        </p:tgtEl>
                                      </p:cBhvr>
                                    </p:animEffect>
                                    <p:set>
                                      <p:cBhvr>
                                        <p:cTn id="79" dur="1" fill="hold">
                                          <p:stCondLst>
                                            <p:cond delay="999"/>
                                          </p:stCondLst>
                                        </p:cTn>
                                        <p:tgtEl>
                                          <p:spTgt spid="6"/>
                                        </p:tgtEl>
                                        <p:attrNameLst>
                                          <p:attrName>style.visibility</p:attrName>
                                        </p:attrNameLst>
                                      </p:cBhvr>
                                      <p:to>
                                        <p:strVal val="hidden"/>
                                      </p:to>
                                    </p:set>
                                  </p:childTnLst>
                                </p:cTn>
                              </p:par>
                              <p:par>
                                <p:cTn id="80" presetID="42" presetClass="path" presetSubtype="0" accel="50000" decel="50000" fill="hold" grpId="2" nodeType="withEffect">
                                  <p:stCondLst>
                                    <p:cond delay="500"/>
                                  </p:stCondLst>
                                  <p:childTnLst>
                                    <p:animMotion origin="layout" path="M 3.33333E-6 2.22222E-6 L 0.16614 -0.48172 " pathEditMode="relative" rAng="0" ptsTypes="AA">
                                      <p:cBhvr>
                                        <p:cTn id="81" dur="1000" fill="hold"/>
                                        <p:tgtEl>
                                          <p:spTgt spid="6"/>
                                        </p:tgtEl>
                                        <p:attrNameLst>
                                          <p:attrName>ppt_x</p:attrName>
                                          <p:attrName>ppt_y</p:attrName>
                                        </p:attrNameLst>
                                      </p:cBhvr>
                                      <p:rCtr x="8299" y="-24097"/>
                                    </p:animMotion>
                                  </p:childTnLst>
                                </p:cTn>
                              </p:par>
                              <p:par>
                                <p:cTn id="82" presetID="8" presetClass="emph" presetSubtype="0" fill="hold" grpId="3" nodeType="withEffect">
                                  <p:stCondLst>
                                    <p:cond delay="500"/>
                                  </p:stCondLst>
                                  <p:childTnLst>
                                    <p:animRot by="-7200000">
                                      <p:cBhvr>
                                        <p:cTn id="83" dur="1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9" grpId="0" animBg="1"/>
      <p:bldP spid="28" grpId="0" animBg="1"/>
      <p:bldP spid="27" grpId="0" animBg="1"/>
      <p:bldP spid="26" grpId="0" animBg="1"/>
      <p:bldP spid="25" grpId="0" animBg="1"/>
      <p:bldP spid="24" grpId="0" animBg="1"/>
      <p:bldP spid="23" grpId="0" animBg="1"/>
      <p:bldP spid="6" grpId="0"/>
      <p:bldP spid="6" grpId="1"/>
      <p:bldP spid="6" grpId="2"/>
      <p:bldP spid="6"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2AB0FC-20A0-4668-844F-9C554947E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89" y="0"/>
            <a:ext cx="10288978" cy="6858000"/>
          </a:xfrm>
          <a:prstGeom prst="rect">
            <a:avLst/>
          </a:prstGeom>
        </p:spPr>
      </p:pic>
      <p:sp>
        <p:nvSpPr>
          <p:cNvPr id="3074" name="Rectangle 2"/>
          <p:cNvSpPr>
            <a:spLocks noGrp="1" noChangeArrowheads="1"/>
          </p:cNvSpPr>
          <p:nvPr>
            <p:ph type="title"/>
          </p:nvPr>
        </p:nvSpPr>
        <p:spPr>
          <a:xfrm>
            <a:off x="457200" y="884238"/>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do not be conformed to this world, but be transformed by the renewing of your mind, that you may prove what is that good and acceptable and perfect will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12:2 </a:t>
            </a:r>
          </a:p>
        </p:txBody>
      </p:sp>
      <p:sp>
        <p:nvSpPr>
          <p:cNvPr id="4" name="Rectangle 2">
            <a:extLst>
              <a:ext uri="{FF2B5EF4-FFF2-40B4-BE49-F238E27FC236}">
                <a16:creationId xmlns:a16="http://schemas.microsoft.com/office/drawing/2014/main" id="{46A5DB87-FD47-41A1-BD60-44A0A275C325}"/>
              </a:ext>
            </a:extLst>
          </p:cNvPr>
          <p:cNvSpPr txBox="1">
            <a:spLocks noChangeArrowheads="1"/>
          </p:cNvSpPr>
          <p:nvPr/>
        </p:nvSpPr>
        <p:spPr bwMode="auto">
          <a:xfrm>
            <a:off x="4502604" y="4577405"/>
            <a:ext cx="128501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555D38FA-6A14-4849-820C-97F034FCBD11}"/>
              </a:ext>
            </a:extLst>
          </p:cNvPr>
          <p:cNvSpPr txBox="1">
            <a:spLocks noChangeArrowheads="1"/>
          </p:cNvSpPr>
          <p:nvPr/>
        </p:nvSpPr>
        <p:spPr bwMode="auto">
          <a:xfrm>
            <a:off x="4658335" y="2288072"/>
            <a:ext cx="170007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mind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FE4A497-C341-4A22-8AF4-77C4386A1369}"/>
              </a:ext>
            </a:extLst>
          </p:cNvPr>
          <p:cNvSpPr txBox="1">
            <a:spLocks noChangeArrowheads="1"/>
          </p:cNvSpPr>
          <p:nvPr/>
        </p:nvSpPr>
        <p:spPr bwMode="auto">
          <a:xfrm>
            <a:off x="5615124" y="2649545"/>
            <a:ext cx="190581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heart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Heart 6">
            <a:extLst>
              <a:ext uri="{FF2B5EF4-FFF2-40B4-BE49-F238E27FC236}">
                <a16:creationId xmlns:a16="http://schemas.microsoft.com/office/drawing/2014/main" id="{64D7C97F-E22A-4566-8F04-8A1D63F51D03}"/>
              </a:ext>
            </a:extLst>
          </p:cNvPr>
          <p:cNvSpPr/>
          <p:nvPr/>
        </p:nvSpPr>
        <p:spPr bwMode="auto">
          <a:xfrm>
            <a:off x="6299807" y="275789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4204626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42" presetClass="path" presetSubtype="0" accel="50000" decel="50000" fill="hold" grpId="1" nodeType="withEffect">
                                  <p:stCondLst>
                                    <p:cond delay="0"/>
                                  </p:stCondLst>
                                  <p:childTnLst>
                                    <p:animMotion origin="layout" path="M -3.61111E-6 2.59259E-6 L -0.22257 -0.03912 " pathEditMode="relative" rAng="0" ptsTypes="AA">
                                      <p:cBhvr>
                                        <p:cTn id="10" dur="1750" fill="hold"/>
                                        <p:tgtEl>
                                          <p:spTgt spid="4"/>
                                        </p:tgtEl>
                                        <p:attrNameLst>
                                          <p:attrName>ppt_x</p:attrName>
                                          <p:attrName>ppt_y</p:attrName>
                                        </p:attrNameLst>
                                      </p:cBhvr>
                                      <p:rCtr x="-11128" y="-1968"/>
                                    </p:animMotion>
                                  </p:childTnLst>
                                </p:cTn>
                              </p:par>
                              <p:par>
                                <p:cTn id="11" presetID="17" presetClass="entr" presetSubtype="4" fill="hold" grpId="0" nodeType="withEffect">
                                  <p:stCondLst>
                                    <p:cond delay="125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ppt_x</p:attrName>
                                        </p:attrNameLst>
                                      </p:cBhvr>
                                      <p:tavLst>
                                        <p:tav tm="0">
                                          <p:val>
                                            <p:strVal val="#ppt_x"/>
                                          </p:val>
                                        </p:tav>
                                        <p:tav tm="100000">
                                          <p:val>
                                            <p:strVal val="#ppt_x"/>
                                          </p:val>
                                        </p:tav>
                                      </p:tavLst>
                                    </p:anim>
                                    <p:anim calcmode="lin" valueType="num">
                                      <p:cBhvr>
                                        <p:cTn id="14" dur="500" fill="hold"/>
                                        <p:tgtEl>
                                          <p:spTgt spid="3074"/>
                                        </p:tgtEl>
                                        <p:attrNameLst>
                                          <p:attrName>ppt_y</p:attrName>
                                        </p:attrNameLst>
                                      </p:cBhvr>
                                      <p:tavLst>
                                        <p:tav tm="0">
                                          <p:val>
                                            <p:strVal val="#ppt_y+#ppt_h/2"/>
                                          </p:val>
                                        </p:tav>
                                        <p:tav tm="100000">
                                          <p:val>
                                            <p:strVal val="#ppt_y"/>
                                          </p:val>
                                        </p:tav>
                                      </p:tavLst>
                                    </p:anim>
                                    <p:anim calcmode="lin" valueType="num">
                                      <p:cBhvr>
                                        <p:cTn id="15" dur="500" fill="hold"/>
                                        <p:tgtEl>
                                          <p:spTgt spid="3074"/>
                                        </p:tgtEl>
                                        <p:attrNameLst>
                                          <p:attrName>ppt_w</p:attrName>
                                        </p:attrNameLst>
                                      </p:cBhvr>
                                      <p:tavLst>
                                        <p:tav tm="0">
                                          <p:val>
                                            <p:strVal val="#ppt_w"/>
                                          </p:val>
                                        </p:tav>
                                        <p:tav tm="100000">
                                          <p:val>
                                            <p:strVal val="#ppt_w"/>
                                          </p:val>
                                        </p:tav>
                                      </p:tavLst>
                                    </p:anim>
                                    <p:anim calcmode="lin" valueType="num">
                                      <p:cBhvr>
                                        <p:cTn id="16" dur="500" fill="hold"/>
                                        <p:tgtEl>
                                          <p:spTgt spid="3074"/>
                                        </p:tgtEl>
                                        <p:attrNameLst>
                                          <p:attrName>ppt_h</p:attrName>
                                        </p:attrNameLst>
                                      </p:cBhvr>
                                      <p:tavLst>
                                        <p:tav tm="0">
                                          <p:val>
                                            <p:fltVal val="0"/>
                                          </p:val>
                                        </p:tav>
                                        <p:tav tm="100000">
                                          <p:val>
                                            <p:strVal val="#ppt_h"/>
                                          </p:val>
                                        </p:tav>
                                      </p:tavLst>
                                    </p:anim>
                                  </p:childTnLst>
                                </p:cTn>
                              </p:par>
                            </p:childTnLst>
                          </p:cTn>
                        </p:par>
                        <p:par>
                          <p:cTn id="17" fill="hold">
                            <p:stCondLst>
                              <p:cond delay="1750"/>
                            </p:stCondLst>
                            <p:childTnLst>
                              <p:par>
                                <p:cTn id="18" presetID="10" presetClass="exit" presetSubtype="0" fill="hold" grpId="3" nodeType="afterEffect">
                                  <p:stCondLst>
                                    <p:cond delay="0"/>
                                  </p:stCondLst>
                                  <p:childTnLst>
                                    <p:animEffect transition="out" filter="fade">
                                      <p:cBhvr>
                                        <p:cTn id="19" dur="250"/>
                                        <p:tgtEl>
                                          <p:spTgt spid="4"/>
                                        </p:tgtEl>
                                      </p:cBhvr>
                                    </p:animEffect>
                                    <p:set>
                                      <p:cBhvr>
                                        <p:cTn id="20" dur="1" fill="hold">
                                          <p:stCondLst>
                                            <p:cond delay="24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childTnLst>
                                </p:cTn>
                              </p:par>
                              <p:par>
                                <p:cTn id="26" presetID="42" presetClass="path" presetSubtype="0" accel="50000" decel="50000" fill="hold" grpId="1" nodeType="withEffect">
                                  <p:stCondLst>
                                    <p:cond delay="0"/>
                                  </p:stCondLst>
                                  <p:childTnLst>
                                    <p:animMotion origin="layout" path="M 3.05556E-6 -1.11111E-6 L 0.11857 0.05324 " pathEditMode="relative" rAng="0" ptsTypes="AA">
                                      <p:cBhvr>
                                        <p:cTn id="27" dur="1500" fill="hold"/>
                                        <p:tgtEl>
                                          <p:spTgt spid="5"/>
                                        </p:tgtEl>
                                        <p:attrNameLst>
                                          <p:attrName>ppt_x</p:attrName>
                                          <p:attrName>ppt_y</p:attrName>
                                        </p:attrNameLst>
                                      </p:cBhvr>
                                      <p:rCtr x="5920" y="2662"/>
                                    </p:animMotion>
                                  </p:childTnLst>
                                </p:cTn>
                              </p:par>
                              <p:par>
                                <p:cTn id="28" presetID="10" presetClass="exit" presetSubtype="0" fill="hold" grpId="1" nodeType="withEffect">
                                  <p:stCondLst>
                                    <p:cond delay="0"/>
                                  </p:stCondLst>
                                  <p:childTnLst>
                                    <p:animEffect transition="out" filter="fade">
                                      <p:cBhvr>
                                        <p:cTn id="29" dur="1000"/>
                                        <p:tgtEl>
                                          <p:spTgt spid="3074"/>
                                        </p:tgtEl>
                                      </p:cBhvr>
                                    </p:animEffect>
                                    <p:set>
                                      <p:cBhvr>
                                        <p:cTn id="30" dur="1" fill="hold">
                                          <p:stCondLst>
                                            <p:cond delay="999"/>
                                          </p:stCondLst>
                                        </p:cTn>
                                        <p:tgtEl>
                                          <p:spTgt spid="30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3" presetClass="exit" presetSubtype="32" fill="hold" grpId="3" nodeType="clickEffect">
                                  <p:stCondLst>
                                    <p:cond delay="0"/>
                                  </p:stCondLst>
                                  <p:childTnLst>
                                    <p:anim calcmode="lin" valueType="num">
                                      <p:cBhvr>
                                        <p:cTn id="34" dur="500"/>
                                        <p:tgtEl>
                                          <p:spTgt spid="5"/>
                                        </p:tgtEl>
                                        <p:attrNameLst>
                                          <p:attrName>ppt_w</p:attrName>
                                        </p:attrNameLst>
                                      </p:cBhvr>
                                      <p:tavLst>
                                        <p:tav tm="0">
                                          <p:val>
                                            <p:strVal val="ppt_w"/>
                                          </p:val>
                                        </p:tav>
                                        <p:tav tm="100000">
                                          <p:val>
                                            <p:fltVal val="0"/>
                                          </p:val>
                                        </p:tav>
                                      </p:tavLst>
                                    </p:anim>
                                    <p:anim calcmode="lin" valueType="num">
                                      <p:cBhvr>
                                        <p:cTn id="35" dur="500"/>
                                        <p:tgtEl>
                                          <p:spTgt spid="5"/>
                                        </p:tgtEl>
                                        <p:attrNameLst>
                                          <p:attrName>ppt_h</p:attrName>
                                        </p:attrNameLst>
                                      </p:cBhvr>
                                      <p:tavLst>
                                        <p:tav tm="0">
                                          <p:val>
                                            <p:strVal val="ppt_h"/>
                                          </p:val>
                                        </p:tav>
                                        <p:tav tm="100000">
                                          <p:val>
                                            <p:fltVal val="0"/>
                                          </p:val>
                                        </p:tav>
                                      </p:tavLst>
                                    </p:anim>
                                    <p:set>
                                      <p:cBhvr>
                                        <p:cTn id="36" dur="1" fill="hold">
                                          <p:stCondLst>
                                            <p:cond delay="499"/>
                                          </p:stCondLst>
                                        </p:cTn>
                                        <p:tgtEl>
                                          <p:spTgt spid="5"/>
                                        </p:tgtEl>
                                        <p:attrNameLst>
                                          <p:attrName>style.visibility</p:attrName>
                                        </p:attrNameLst>
                                      </p:cBhvr>
                                      <p:to>
                                        <p:strVal val="hidden"/>
                                      </p:to>
                                    </p:set>
                                  </p:childTnLst>
                                </p:cTn>
                              </p:par>
                              <p:par>
                                <p:cTn id="37" presetID="23" presetClass="entr" presetSubtype="16" fill="hold" grpId="0" nodeType="withEffect">
                                  <p:stCondLst>
                                    <p:cond delay="25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childTnLst>
                                </p:cTn>
                              </p:par>
                            </p:childTnLst>
                          </p:cTn>
                        </p:par>
                        <p:par>
                          <p:cTn id="41" fill="hold">
                            <p:stCondLst>
                              <p:cond delay="750"/>
                            </p:stCondLst>
                            <p:childTnLst>
                              <p:par>
                                <p:cTn id="42" presetID="23" presetClass="entr" presetSubtype="16"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childTnLst>
                                </p:cTn>
                              </p:par>
                              <p:par>
                                <p:cTn id="46" presetID="23" presetClass="exit" presetSubtype="16" fill="hold" grpId="1" nodeType="withEffect">
                                  <p:stCondLst>
                                    <p:cond delay="400"/>
                                  </p:stCondLst>
                                  <p:childTnLst>
                                    <p:anim calcmode="lin" valueType="num">
                                      <p:cBhvr>
                                        <p:cTn id="47" dur="500"/>
                                        <p:tgtEl>
                                          <p:spTgt spid="7"/>
                                        </p:tgtEl>
                                        <p:attrNameLst>
                                          <p:attrName>ppt_w</p:attrName>
                                        </p:attrNameLst>
                                      </p:cBhvr>
                                      <p:tavLst>
                                        <p:tav tm="0">
                                          <p:val>
                                            <p:strVal val="ppt_w"/>
                                          </p:val>
                                        </p:tav>
                                        <p:tav tm="100000">
                                          <p:val>
                                            <p:strVal val="4*ppt_w"/>
                                          </p:val>
                                        </p:tav>
                                      </p:tavLst>
                                    </p:anim>
                                    <p:anim calcmode="lin" valueType="num">
                                      <p:cBhvr>
                                        <p:cTn id="48" dur="500"/>
                                        <p:tgtEl>
                                          <p:spTgt spid="7"/>
                                        </p:tgtEl>
                                        <p:attrNameLst>
                                          <p:attrName>ppt_h</p:attrName>
                                        </p:attrNameLst>
                                      </p:cBhvr>
                                      <p:tavLst>
                                        <p:tav tm="0">
                                          <p:val>
                                            <p:strVal val="ppt_h"/>
                                          </p:val>
                                        </p:tav>
                                        <p:tav tm="100000">
                                          <p:val>
                                            <p:strVal val="4*ppt_h"/>
                                          </p:val>
                                        </p:tav>
                                      </p:tavLst>
                                    </p:anim>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40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5" grpId="0"/>
      <p:bldP spid="5" grpId="1"/>
      <p:bldP spid="5" grpId="3"/>
      <p:bldP spid="6" grpId="0"/>
      <p:bldP spid="7" grpId="0" animBg="1"/>
      <p:bldP spid="7" grpId="1" animBg="1"/>
      <p:bldP spid="7"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4CF52-CF0A-49E8-8C66-8B2F1FE7D479}"/>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r="10000"/>
          <a:stretch/>
        </p:blipFill>
        <p:spPr>
          <a:xfrm>
            <a:off x="0" y="0"/>
            <a:ext cx="9144000" cy="6858000"/>
          </a:xfrm>
          <a:prstGeom prst="rect">
            <a:avLst/>
          </a:prstGeom>
        </p:spPr>
      </p:pic>
      <p:sp>
        <p:nvSpPr>
          <p:cNvPr id="7" name="Title 1">
            <a:extLst>
              <a:ext uri="{FF2B5EF4-FFF2-40B4-BE49-F238E27FC236}">
                <a16:creationId xmlns:a16="http://schemas.microsoft.com/office/drawing/2014/main" id="{4F15EFE8-3063-4459-A679-42A72ED29B06}"/>
              </a:ext>
            </a:extLst>
          </p:cNvPr>
          <p:cNvSpPr txBox="1">
            <a:spLocks/>
          </p:cNvSpPr>
          <p:nvPr/>
        </p:nvSpPr>
        <p:spPr>
          <a:xfrm>
            <a:off x="921245" y="3046994"/>
            <a:ext cx="2989384" cy="8001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latin typeface="Calibri" panose="020F0502020204030204" pitchFamily="34" charset="0"/>
              </a:rPr>
              <a:t>established</a:t>
            </a:r>
          </a:p>
        </p:txBody>
      </p:sp>
      <p:sp>
        <p:nvSpPr>
          <p:cNvPr id="6" name="Title 1">
            <a:extLst>
              <a:ext uri="{FF2B5EF4-FFF2-40B4-BE49-F238E27FC236}">
                <a16:creationId xmlns:a16="http://schemas.microsoft.com/office/drawing/2014/main" id="{7C45463D-0852-407F-97F0-B40B68B1F5BF}"/>
              </a:ext>
            </a:extLst>
          </p:cNvPr>
          <p:cNvSpPr txBox="1">
            <a:spLocks/>
          </p:cNvSpPr>
          <p:nvPr/>
        </p:nvSpPr>
        <p:spPr>
          <a:xfrm>
            <a:off x="906045" y="2985410"/>
            <a:ext cx="50868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established by grace</a:t>
            </a:r>
          </a:p>
        </p:txBody>
      </p:sp>
      <p:sp>
        <p:nvSpPr>
          <p:cNvPr id="8" name="Title 1">
            <a:extLst>
              <a:ext uri="{FF2B5EF4-FFF2-40B4-BE49-F238E27FC236}">
                <a16:creationId xmlns:a16="http://schemas.microsoft.com/office/drawing/2014/main" id="{EA8D6741-3A07-4C9A-B737-E5DFB2E7A30F}"/>
              </a:ext>
            </a:extLst>
          </p:cNvPr>
          <p:cNvSpPr txBox="1">
            <a:spLocks/>
          </p:cNvSpPr>
          <p:nvPr/>
        </p:nvSpPr>
        <p:spPr>
          <a:xfrm>
            <a:off x="3699913" y="1721275"/>
            <a:ext cx="4443045" cy="7650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strange doctrines</a:t>
            </a:r>
          </a:p>
        </p:txBody>
      </p:sp>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be carried about with various and strange doctrines.   For it is good that the heart be established by grace, not with foods which have not profited those who have been occupied with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13:9 </a:t>
            </a:r>
          </a:p>
        </p:txBody>
      </p:sp>
      <p:sp>
        <p:nvSpPr>
          <p:cNvPr id="4" name="Rectangle 2">
            <a:extLst>
              <a:ext uri="{FF2B5EF4-FFF2-40B4-BE49-F238E27FC236}">
                <a16:creationId xmlns:a16="http://schemas.microsoft.com/office/drawing/2014/main" id="{F54FF93B-F357-4FAA-8486-1FF05F3277A9}"/>
              </a:ext>
            </a:extLst>
          </p:cNvPr>
          <p:cNvSpPr txBox="1">
            <a:spLocks noChangeArrowheads="1"/>
          </p:cNvSpPr>
          <p:nvPr/>
        </p:nvSpPr>
        <p:spPr bwMode="auto">
          <a:xfrm>
            <a:off x="5615124" y="2649545"/>
            <a:ext cx="190581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heart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E834BE27-C2DD-49A2-966B-0110A6D32274}"/>
              </a:ext>
            </a:extLst>
          </p:cNvPr>
          <p:cNvSpPr txBox="1">
            <a:spLocks noChangeArrowheads="1"/>
          </p:cNvSpPr>
          <p:nvPr/>
        </p:nvSpPr>
        <p:spPr bwMode="auto">
          <a:xfrm>
            <a:off x="3685577" y="3024865"/>
            <a:ext cx="230967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by</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grace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576686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42" presetClass="path" presetSubtype="0" accel="50000" decel="50000" fill="hold" grpId="1" nodeType="withEffect">
                                  <p:stCondLst>
                                    <p:cond delay="0"/>
                                  </p:stCondLst>
                                  <p:childTnLst>
                                    <p:animMotion origin="layout" path="M 8.33333E-7 1.11111E-6 L 0.02274 -0.04306 " pathEditMode="relative" rAng="0" ptsTypes="AA">
                                      <p:cBhvr>
                                        <p:cTn id="10" dur="1000" fill="hold"/>
                                        <p:tgtEl>
                                          <p:spTgt spid="4"/>
                                        </p:tgtEl>
                                        <p:attrNameLst>
                                          <p:attrName>ppt_x</p:attrName>
                                          <p:attrName>ppt_y</p:attrName>
                                        </p:attrNameLst>
                                      </p:cBhvr>
                                      <p:rCtr x="1128" y="-2153"/>
                                    </p:animMotion>
                                  </p:childTnLst>
                                </p:cTn>
                              </p:par>
                              <p:par>
                                <p:cTn id="11" presetID="15" presetClass="entr" presetSubtype="0" fill="hold" grpId="0" nodeType="withEffect">
                                  <p:stCondLst>
                                    <p:cond delay="5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1500"/>
                            </p:stCondLst>
                            <p:childTnLst>
                              <p:par>
                                <p:cTn id="18" presetID="10" presetClass="exit" presetSubtype="0" fill="hold" grpId="3" nodeType="afterEffect">
                                  <p:stCondLst>
                                    <p:cond delay="0"/>
                                  </p:stCondLst>
                                  <p:childTnLst>
                                    <p:animEffect transition="out" filter="fade">
                                      <p:cBhvr>
                                        <p:cTn id="19" dur="250"/>
                                        <p:tgtEl>
                                          <p:spTgt spid="4"/>
                                        </p:tgtEl>
                                      </p:cBhvr>
                                    </p:animEffect>
                                    <p:set>
                                      <p:cBhvr>
                                        <p:cTn id="20" dur="1" fill="hold">
                                          <p:stCondLst>
                                            <p:cond delay="24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right)">
                                      <p:cBhvr>
                                        <p:cTn id="32" dur="10"/>
                                        <p:tgtEl>
                                          <p:spTgt spid="7"/>
                                        </p:tgtEl>
                                      </p:cBhvr>
                                    </p:animEffect>
                                  </p:childTnLst>
                                </p:cTn>
                              </p:par>
                              <p:par>
                                <p:cTn id="33" presetID="18" presetClass="emph" presetSubtype="0" fill="hold" grpId="1" nodeType="withEffect">
                                  <p:stCondLst>
                                    <p:cond delay="0"/>
                                  </p:stCondLst>
                                  <p:childTnLst>
                                    <p:set>
                                      <p:cBhvr override="childStyle">
                                        <p:cTn id="34" dur="10" fill="hold"/>
                                        <p:tgtEl>
                                          <p:spTgt spid="7"/>
                                        </p:tgtEl>
                                        <p:attrNameLst>
                                          <p:attrName>style.textDecorationUnderline</p:attrName>
                                        </p:attrNameLst>
                                      </p:cBhvr>
                                      <p:to>
                                        <p:strVal val="true"/>
                                      </p:to>
                                    </p:set>
                                  </p:childTnLst>
                                </p:cTn>
                              </p:par>
                              <p:par>
                                <p:cTn id="35" presetID="22" presetClass="exit" presetSubtype="2" fill="hold" grpId="2" nodeType="withEffect">
                                  <p:stCondLst>
                                    <p:cond delay="250"/>
                                  </p:stCondLst>
                                  <p:childTnLst>
                                    <p:animEffect transition="out" filter="wipe(right)">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22" presetClass="entr" presetSubtype="8" fill="hold" grpId="0"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18" presetClass="emph" presetSubtype="0" fill="hold" grpId="1" nodeType="withEffect">
                                  <p:stCondLst>
                                    <p:cond delay="500"/>
                                  </p:stCondLst>
                                  <p:childTnLst>
                                    <p:set>
                                      <p:cBhvr override="childStyle">
                                        <p:cTn id="42" dur="500" fill="hold"/>
                                        <p:tgtEl>
                                          <p:spTgt spid="8"/>
                                        </p:tgtEl>
                                        <p:attrNameLst>
                                          <p:attrName>style.textDecorationUnderline</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250"/>
                                        <p:tgtEl>
                                          <p:spTgt spid="5"/>
                                        </p:tgtEl>
                                      </p:cBhvr>
                                    </p:animEffect>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250"/>
                                        <p:tgtEl>
                                          <p:spTgt spid="7"/>
                                        </p:tgtEl>
                                      </p:cBhvr>
                                    </p:animEffect>
                                    <p:set>
                                      <p:cBhvr>
                                        <p:cTn id="53" dur="1" fill="hold">
                                          <p:stCondLst>
                                            <p:cond delay="249"/>
                                          </p:stCondLst>
                                        </p:cTn>
                                        <p:tgtEl>
                                          <p:spTgt spid="7"/>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250"/>
                                        <p:tgtEl>
                                          <p:spTgt spid="8"/>
                                        </p:tgtEl>
                                      </p:cBhvr>
                                    </p:animEffect>
                                    <p:set>
                                      <p:cBhvr>
                                        <p:cTn id="56"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8" grpId="0"/>
      <p:bldP spid="8" grpId="1"/>
      <p:bldP spid="8" grpId="2"/>
      <p:bldP spid="3074" grpId="0"/>
      <p:bldP spid="3074" grpId="1"/>
      <p:bldP spid="4" grpId="0"/>
      <p:bldP spid="4" grpId="1"/>
      <p:bldP spid="4" grpId="2"/>
      <p:bldP spid="4" grpId="3"/>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17F1A-2F15-4448-9149-A0E924E4B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84" y="0"/>
            <a:ext cx="9859744" cy="6858000"/>
          </a:xfrm>
          <a:prstGeom prst="rect">
            <a:avLst/>
          </a:prstGeom>
        </p:spPr>
      </p:pic>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Beware lest anyone cheat you through philosophy and empty deceit, according to the tradition of men, according to the basic principles of the world, and not according to Christ.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2:8 </a:t>
            </a:r>
          </a:p>
        </p:txBody>
      </p:sp>
      <p:sp>
        <p:nvSpPr>
          <p:cNvPr id="5" name="Rectangle 2">
            <a:extLst>
              <a:ext uri="{FF2B5EF4-FFF2-40B4-BE49-F238E27FC236}">
                <a16:creationId xmlns:a16="http://schemas.microsoft.com/office/drawing/2014/main" id="{A3A4DDD9-517B-446B-9679-E9368DB99A0E}"/>
              </a:ext>
            </a:extLst>
          </p:cNvPr>
          <p:cNvSpPr txBox="1">
            <a:spLocks noChangeArrowheads="1"/>
          </p:cNvSpPr>
          <p:nvPr/>
        </p:nvSpPr>
        <p:spPr bwMode="auto">
          <a:xfrm>
            <a:off x="3913645" y="3019948"/>
            <a:ext cx="184198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10" b="1" dirty="0">
                <a:solidFill>
                  <a:srgbClr val="CC9900"/>
                </a:solidFill>
                <a:effectLst>
                  <a:glow rad="63500">
                    <a:schemeClr val="tx1"/>
                  </a:glow>
                </a:effectLst>
                <a:latin typeface="Calibri" panose="020F0502020204030204" pitchFamily="34" charset="0"/>
                <a:ea typeface="+mn-ea"/>
                <a:cs typeface="Calibri" panose="020F0502020204030204" pitchFamily="34" charset="0"/>
              </a:rPr>
              <a:t>Christ</a:t>
            </a:r>
          </a:p>
        </p:txBody>
      </p:sp>
      <p:sp>
        <p:nvSpPr>
          <p:cNvPr id="4" name="Rectangle 2">
            <a:extLst>
              <a:ext uri="{FF2B5EF4-FFF2-40B4-BE49-F238E27FC236}">
                <a16:creationId xmlns:a16="http://schemas.microsoft.com/office/drawing/2014/main" id="{83517175-1BB6-40E5-B647-7B97E9DA6225}"/>
              </a:ext>
            </a:extLst>
          </p:cNvPr>
          <p:cNvSpPr txBox="1">
            <a:spLocks noChangeArrowheads="1"/>
          </p:cNvSpPr>
          <p:nvPr/>
        </p:nvSpPr>
        <p:spPr bwMode="auto">
          <a:xfrm>
            <a:off x="3685577" y="3024865"/>
            <a:ext cx="230967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by</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rPr>
              <a:t>grace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77075513-FF2A-4EE1-89E3-72BE41555003}"/>
              </a:ext>
            </a:extLst>
          </p:cNvPr>
          <p:cNvSpPr txBox="1">
            <a:spLocks noChangeArrowheads="1"/>
          </p:cNvSpPr>
          <p:nvPr/>
        </p:nvSpPr>
        <p:spPr bwMode="auto">
          <a:xfrm>
            <a:off x="311900" y="1972299"/>
            <a:ext cx="8623552" cy="357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cheat you not according to Christ: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philosophy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empty deceit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tradition of men</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basic principles of the world</a:t>
            </a:r>
          </a:p>
        </p:txBody>
      </p:sp>
      <p:sp>
        <p:nvSpPr>
          <p:cNvPr id="7" name="Rectangle 2">
            <a:extLst>
              <a:ext uri="{FF2B5EF4-FFF2-40B4-BE49-F238E27FC236}">
                <a16:creationId xmlns:a16="http://schemas.microsoft.com/office/drawing/2014/main" id="{9ADDCFE5-1624-4088-912A-7BCF1740FC09}"/>
              </a:ext>
            </a:extLst>
          </p:cNvPr>
          <p:cNvSpPr txBox="1">
            <a:spLocks noChangeArrowheads="1"/>
          </p:cNvSpPr>
          <p:nvPr/>
        </p:nvSpPr>
        <p:spPr bwMode="auto">
          <a:xfrm>
            <a:off x="5525002" y="1348258"/>
            <a:ext cx="279976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cheat you</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921E11D8-F763-4D41-8006-81D593B1DC50}"/>
              </a:ext>
            </a:extLst>
          </p:cNvPr>
          <p:cNvSpPr txBox="1">
            <a:spLocks noChangeArrowheads="1"/>
          </p:cNvSpPr>
          <p:nvPr/>
        </p:nvSpPr>
        <p:spPr bwMode="auto">
          <a:xfrm>
            <a:off x="7140493" y="4029810"/>
            <a:ext cx="137201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not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09D24871-8EB5-484E-B66A-831D2716584C}"/>
              </a:ext>
            </a:extLst>
          </p:cNvPr>
          <p:cNvSpPr txBox="1">
            <a:spLocks noChangeArrowheads="1"/>
          </p:cNvSpPr>
          <p:nvPr/>
        </p:nvSpPr>
        <p:spPr bwMode="auto">
          <a:xfrm>
            <a:off x="614987" y="4704203"/>
            <a:ext cx="481263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according to Christ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706FA45-D011-4147-A068-1A97A4491849}"/>
              </a:ext>
            </a:extLst>
          </p:cNvPr>
          <p:cNvSpPr txBox="1">
            <a:spLocks noChangeArrowheads="1"/>
          </p:cNvSpPr>
          <p:nvPr/>
        </p:nvSpPr>
        <p:spPr bwMode="auto">
          <a:xfrm>
            <a:off x="2834690" y="2013891"/>
            <a:ext cx="283184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philosophy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20B576D-0270-416B-A070-66A63FD60FF9}"/>
              </a:ext>
            </a:extLst>
          </p:cNvPr>
          <p:cNvSpPr txBox="1">
            <a:spLocks noChangeArrowheads="1"/>
          </p:cNvSpPr>
          <p:nvPr/>
        </p:nvSpPr>
        <p:spPr bwMode="auto">
          <a:xfrm>
            <a:off x="6423985" y="2016272"/>
            <a:ext cx="198161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empty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ACDB511-A9B3-49A4-B9C0-25FB68572EFD}"/>
              </a:ext>
            </a:extLst>
          </p:cNvPr>
          <p:cNvSpPr txBox="1">
            <a:spLocks noChangeArrowheads="1"/>
          </p:cNvSpPr>
          <p:nvPr/>
        </p:nvSpPr>
        <p:spPr bwMode="auto">
          <a:xfrm>
            <a:off x="437899" y="2688286"/>
            <a:ext cx="206182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deceit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34D72BEF-CD7F-4B14-9CFB-1C7301F40D81}"/>
              </a:ext>
            </a:extLst>
          </p:cNvPr>
          <p:cNvSpPr txBox="1">
            <a:spLocks noChangeArrowheads="1"/>
          </p:cNvSpPr>
          <p:nvPr/>
        </p:nvSpPr>
        <p:spPr bwMode="auto">
          <a:xfrm>
            <a:off x="6125702" y="2690040"/>
            <a:ext cx="24949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tradition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A1ADA6A-31AC-4D2C-B387-9D4D40643066}"/>
              </a:ext>
            </a:extLst>
          </p:cNvPr>
          <p:cNvSpPr txBox="1">
            <a:spLocks noChangeArrowheads="1"/>
          </p:cNvSpPr>
          <p:nvPr/>
        </p:nvSpPr>
        <p:spPr bwMode="auto">
          <a:xfrm>
            <a:off x="914400" y="3357291"/>
            <a:ext cx="198161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of men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BB8AC51-5995-457F-83F2-2EFFA5A7E0EE}"/>
              </a:ext>
            </a:extLst>
          </p:cNvPr>
          <p:cNvSpPr txBox="1">
            <a:spLocks noChangeArrowheads="1"/>
          </p:cNvSpPr>
          <p:nvPr/>
        </p:nvSpPr>
        <p:spPr bwMode="auto">
          <a:xfrm>
            <a:off x="6620628" y="3359047"/>
            <a:ext cx="170889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basic</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159DFA49-0F38-4E96-8871-405227289006}"/>
              </a:ext>
            </a:extLst>
          </p:cNvPr>
          <p:cNvSpPr txBox="1">
            <a:spLocks noChangeArrowheads="1"/>
          </p:cNvSpPr>
          <p:nvPr/>
        </p:nvSpPr>
        <p:spPr bwMode="auto">
          <a:xfrm>
            <a:off x="645355" y="4031059"/>
            <a:ext cx="578276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principles of the world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8F882F39-F374-4DB3-8F84-A9A3DABF05BE}"/>
              </a:ext>
            </a:extLst>
          </p:cNvPr>
          <p:cNvSpPr txBox="1">
            <a:spLocks noChangeArrowheads="1"/>
          </p:cNvSpPr>
          <p:nvPr/>
        </p:nvSpPr>
        <p:spPr bwMode="auto">
          <a:xfrm>
            <a:off x="3410925" y="3361038"/>
            <a:ext cx="206182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deceit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E6B63DDC-A435-4456-93F1-7FE7076CD701}"/>
              </a:ext>
            </a:extLst>
          </p:cNvPr>
          <p:cNvSpPr txBox="1">
            <a:spLocks noChangeArrowheads="1"/>
          </p:cNvSpPr>
          <p:nvPr/>
        </p:nvSpPr>
        <p:spPr bwMode="auto">
          <a:xfrm>
            <a:off x="2970243" y="1700818"/>
            <a:ext cx="290446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dishonesty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21EB43DA-6C2D-4844-B9CB-843FCE303933}"/>
              </a:ext>
            </a:extLst>
          </p:cNvPr>
          <p:cNvSpPr txBox="1">
            <a:spLocks noChangeArrowheads="1"/>
          </p:cNvSpPr>
          <p:nvPr/>
        </p:nvSpPr>
        <p:spPr bwMode="auto">
          <a:xfrm>
            <a:off x="3120557" y="1713343"/>
            <a:ext cx="265394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deception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F0D570FE-2434-47F0-A2D4-2D0A8624C211}"/>
              </a:ext>
            </a:extLst>
          </p:cNvPr>
          <p:cNvSpPr txBox="1">
            <a:spLocks noChangeArrowheads="1"/>
          </p:cNvSpPr>
          <p:nvPr/>
        </p:nvSpPr>
        <p:spPr bwMode="auto">
          <a:xfrm>
            <a:off x="3396130" y="1713344"/>
            <a:ext cx="206182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trickery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D2765CF0-559A-4680-8F52-4F263EBF8E80}"/>
              </a:ext>
            </a:extLst>
          </p:cNvPr>
          <p:cNvSpPr txBox="1">
            <a:spLocks noChangeArrowheads="1"/>
          </p:cNvSpPr>
          <p:nvPr/>
        </p:nvSpPr>
        <p:spPr bwMode="auto">
          <a:xfrm>
            <a:off x="3295920" y="1713344"/>
            <a:ext cx="231573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cheating</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9D2B39EA-FFE6-4383-A6FC-A46A212B95E6}"/>
              </a:ext>
            </a:extLst>
          </p:cNvPr>
          <p:cNvSpPr txBox="1">
            <a:spLocks noChangeArrowheads="1"/>
          </p:cNvSpPr>
          <p:nvPr/>
        </p:nvSpPr>
        <p:spPr bwMode="auto">
          <a:xfrm>
            <a:off x="3195712" y="1713344"/>
            <a:ext cx="259131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treachery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26B2D85A-49B7-4C7F-B861-7BCD51B1CB28}"/>
              </a:ext>
            </a:extLst>
          </p:cNvPr>
          <p:cNvSpPr txBox="1">
            <a:spLocks noChangeArrowheads="1"/>
          </p:cNvSpPr>
          <p:nvPr/>
        </p:nvSpPr>
        <p:spPr bwMode="auto">
          <a:xfrm>
            <a:off x="3483810" y="1700818"/>
            <a:ext cx="206182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sham</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A8FAD57A-23B8-49E1-A43B-E506DF31BF77}"/>
              </a:ext>
            </a:extLst>
          </p:cNvPr>
          <p:cNvSpPr txBox="1">
            <a:spLocks noChangeArrowheads="1"/>
          </p:cNvSpPr>
          <p:nvPr/>
        </p:nvSpPr>
        <p:spPr bwMode="auto">
          <a:xfrm>
            <a:off x="3609071" y="1688292"/>
            <a:ext cx="180217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hoax</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hidden="1">
            <a:extLst>
              <a:ext uri="{FF2B5EF4-FFF2-40B4-BE49-F238E27FC236}">
                <a16:creationId xmlns:a16="http://schemas.microsoft.com/office/drawing/2014/main" id="{F64C768A-D649-43CD-905F-3325692A55F6}"/>
              </a:ext>
            </a:extLst>
          </p:cNvPr>
          <p:cNvSpPr txBox="1">
            <a:spLocks noChangeArrowheads="1"/>
          </p:cNvSpPr>
          <p:nvPr/>
        </p:nvSpPr>
        <p:spPr bwMode="auto">
          <a:xfrm>
            <a:off x="3233290" y="5320839"/>
            <a:ext cx="290446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dishonesty</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28" name="Rectangle 2" hidden="1">
            <a:extLst>
              <a:ext uri="{FF2B5EF4-FFF2-40B4-BE49-F238E27FC236}">
                <a16:creationId xmlns:a16="http://schemas.microsoft.com/office/drawing/2014/main" id="{583570BC-AD38-4307-A22F-3D8AD21B6D41}"/>
              </a:ext>
            </a:extLst>
          </p:cNvPr>
          <p:cNvSpPr txBox="1">
            <a:spLocks noChangeArrowheads="1"/>
          </p:cNvSpPr>
          <p:nvPr/>
        </p:nvSpPr>
        <p:spPr bwMode="auto">
          <a:xfrm>
            <a:off x="5638288" y="3592248"/>
            <a:ext cx="206182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trickery</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29" name="Rectangle 2" hidden="1">
            <a:extLst>
              <a:ext uri="{FF2B5EF4-FFF2-40B4-BE49-F238E27FC236}">
                <a16:creationId xmlns:a16="http://schemas.microsoft.com/office/drawing/2014/main" id="{3A746344-8C58-4122-8C4E-0135EBA7A6C6}"/>
              </a:ext>
            </a:extLst>
          </p:cNvPr>
          <p:cNvSpPr txBox="1">
            <a:spLocks noChangeArrowheads="1"/>
          </p:cNvSpPr>
          <p:nvPr/>
        </p:nvSpPr>
        <p:spPr bwMode="auto">
          <a:xfrm>
            <a:off x="590298" y="2289541"/>
            <a:ext cx="231573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cheating</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0" name="Rectangle 2" hidden="1">
            <a:extLst>
              <a:ext uri="{FF2B5EF4-FFF2-40B4-BE49-F238E27FC236}">
                <a16:creationId xmlns:a16="http://schemas.microsoft.com/office/drawing/2014/main" id="{E2B58BFD-FEA0-40A5-B3D3-0BEDA9E43F60}"/>
              </a:ext>
            </a:extLst>
          </p:cNvPr>
          <p:cNvSpPr txBox="1">
            <a:spLocks noChangeArrowheads="1"/>
          </p:cNvSpPr>
          <p:nvPr/>
        </p:nvSpPr>
        <p:spPr bwMode="auto">
          <a:xfrm>
            <a:off x="2118475" y="4168445"/>
            <a:ext cx="265394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deception</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1" name="Rectangle 2" hidden="1">
            <a:extLst>
              <a:ext uri="{FF2B5EF4-FFF2-40B4-BE49-F238E27FC236}">
                <a16:creationId xmlns:a16="http://schemas.microsoft.com/office/drawing/2014/main" id="{04AE2822-FF9A-4E5B-B78F-74624C042DB7}"/>
              </a:ext>
            </a:extLst>
          </p:cNvPr>
          <p:cNvSpPr txBox="1">
            <a:spLocks noChangeArrowheads="1"/>
          </p:cNvSpPr>
          <p:nvPr/>
        </p:nvSpPr>
        <p:spPr bwMode="auto">
          <a:xfrm>
            <a:off x="5863756" y="1888708"/>
            <a:ext cx="259131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treachery</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2" name="Rectangle 2" hidden="1">
            <a:extLst>
              <a:ext uri="{FF2B5EF4-FFF2-40B4-BE49-F238E27FC236}">
                <a16:creationId xmlns:a16="http://schemas.microsoft.com/office/drawing/2014/main" id="{6D9D255C-F093-4C22-A052-7A0E559F2A99}"/>
              </a:ext>
            </a:extLst>
          </p:cNvPr>
          <p:cNvSpPr txBox="1">
            <a:spLocks noChangeArrowheads="1"/>
          </p:cNvSpPr>
          <p:nvPr/>
        </p:nvSpPr>
        <p:spPr bwMode="auto">
          <a:xfrm>
            <a:off x="3195712" y="811470"/>
            <a:ext cx="206182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sham</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33" name="Rectangle 2" hidden="1">
            <a:extLst>
              <a:ext uri="{FF2B5EF4-FFF2-40B4-BE49-F238E27FC236}">
                <a16:creationId xmlns:a16="http://schemas.microsoft.com/office/drawing/2014/main" id="{451DDB09-7442-4C7D-B877-DB3C71AE0A76}"/>
              </a:ext>
            </a:extLst>
          </p:cNvPr>
          <p:cNvSpPr txBox="1">
            <a:spLocks noChangeArrowheads="1"/>
          </p:cNvSpPr>
          <p:nvPr/>
        </p:nvSpPr>
        <p:spPr bwMode="auto">
          <a:xfrm>
            <a:off x="3684227" y="2915843"/>
            <a:ext cx="236584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hoax</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7" name="Rectangle 2" hidden="1">
            <a:extLst>
              <a:ext uri="{FF2B5EF4-FFF2-40B4-BE49-F238E27FC236}">
                <a16:creationId xmlns:a16="http://schemas.microsoft.com/office/drawing/2014/main" id="{9D6B5A6E-96FF-4014-87DF-8BEAB04BD5A8}"/>
              </a:ext>
            </a:extLst>
          </p:cNvPr>
          <p:cNvSpPr txBox="1">
            <a:spLocks noChangeArrowheads="1"/>
          </p:cNvSpPr>
          <p:nvPr/>
        </p:nvSpPr>
        <p:spPr bwMode="auto">
          <a:xfrm>
            <a:off x="3440591" y="1712102"/>
            <a:ext cx="206182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deceit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493083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2" nodeType="afterEffect">
                                  <p:stCondLst>
                                    <p:cond delay="0"/>
                                  </p:stCondLst>
                                  <p:childTnLst>
                                    <p:anim calcmode="lin" valueType="num">
                                      <p:cBhvr>
                                        <p:cTn id="6" dur="1000"/>
                                        <p:tgtEl>
                                          <p:spTgt spid="4"/>
                                        </p:tgtEl>
                                        <p:attrNameLst>
                                          <p:attrName>ppt_w</p:attrName>
                                        </p:attrNameLst>
                                      </p:cBhvr>
                                      <p:tavLst>
                                        <p:tav tm="0">
                                          <p:val>
                                            <p:strVal val="ppt_w"/>
                                          </p:val>
                                        </p:tav>
                                        <p:tav tm="100000">
                                          <p:val>
                                            <p:strVal val="ppt_w+.3"/>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par>
                                <p:cTn id="10" presetID="17" presetClass="entr" presetSubtype="1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par>
                                <p:cTn id="14" presetID="42" presetClass="path" presetSubtype="0" accel="50000" decel="50000" fill="hold" grpId="2" nodeType="withEffect">
                                  <p:stCondLst>
                                    <p:cond delay="600"/>
                                  </p:stCondLst>
                                  <p:childTnLst>
                                    <p:animMotion origin="layout" path="M 4.16667E-6 -4.07407E-6 L -0.0349 0.24607 " pathEditMode="relative" rAng="0" ptsTypes="AA">
                                      <p:cBhvr>
                                        <p:cTn id="15" dur="1250" fill="hold"/>
                                        <p:tgtEl>
                                          <p:spTgt spid="5"/>
                                        </p:tgtEl>
                                        <p:attrNameLst>
                                          <p:attrName>ppt_x</p:attrName>
                                          <p:attrName>ppt_y</p:attrName>
                                        </p:attrNameLst>
                                      </p:cBhvr>
                                      <p:rCtr x="-1753" y="12292"/>
                                    </p:animMotion>
                                  </p:childTnLst>
                                </p:cTn>
                              </p:par>
                              <p:par>
                                <p:cTn id="16" presetID="23" presetClass="entr" presetSubtype="16" fill="hold" grpId="0" nodeType="withEffect">
                                  <p:stCondLst>
                                    <p:cond delay="1250"/>
                                  </p:stCondLst>
                                  <p:childTnLst>
                                    <p:set>
                                      <p:cBhvr>
                                        <p:cTn id="17" dur="1" fill="hold">
                                          <p:stCondLst>
                                            <p:cond delay="0"/>
                                          </p:stCondLst>
                                        </p:cTn>
                                        <p:tgtEl>
                                          <p:spTgt spid="3074"/>
                                        </p:tgtEl>
                                        <p:attrNameLst>
                                          <p:attrName>style.visibility</p:attrName>
                                        </p:attrNameLst>
                                      </p:cBhvr>
                                      <p:to>
                                        <p:strVal val="visible"/>
                                      </p:to>
                                    </p:set>
                                    <p:anim calcmode="lin" valueType="num">
                                      <p:cBhvr>
                                        <p:cTn id="18" dur="500" fill="hold"/>
                                        <p:tgtEl>
                                          <p:spTgt spid="3074"/>
                                        </p:tgtEl>
                                        <p:attrNameLst>
                                          <p:attrName>ppt_w</p:attrName>
                                        </p:attrNameLst>
                                      </p:cBhvr>
                                      <p:tavLst>
                                        <p:tav tm="0">
                                          <p:val>
                                            <p:fltVal val="0"/>
                                          </p:val>
                                        </p:tav>
                                        <p:tav tm="100000">
                                          <p:val>
                                            <p:strVal val="#ppt_w"/>
                                          </p:val>
                                        </p:tav>
                                      </p:tavLst>
                                    </p:anim>
                                    <p:anim calcmode="lin" valueType="num">
                                      <p:cBhvr>
                                        <p:cTn id="19" dur="500" fill="hold"/>
                                        <p:tgtEl>
                                          <p:spTgt spid="3074"/>
                                        </p:tgtEl>
                                        <p:attrNameLst>
                                          <p:attrName>ppt_h</p:attrName>
                                        </p:attrNameLst>
                                      </p:cBhvr>
                                      <p:tavLst>
                                        <p:tav tm="0">
                                          <p:val>
                                            <p:fltVal val="0"/>
                                          </p:val>
                                        </p:tav>
                                        <p:tav tm="100000">
                                          <p:val>
                                            <p:strVal val="#ppt_h"/>
                                          </p:val>
                                        </p:tav>
                                      </p:tavLst>
                                    </p:anim>
                                  </p:childTnLst>
                                </p:cTn>
                              </p:par>
                              <p:par>
                                <p:cTn id="20" presetID="0" presetClass="exit" presetSubtype="0" fill="hold" grpId="1" nodeType="withEffect">
                                  <p:stCondLst>
                                    <p:cond delay="1800"/>
                                  </p:stCondLst>
                                  <p:childTnLst>
                                    <p:set>
                                      <p:cBhvr>
                                        <p:cTn id="21" dur="1" fill="hold">
                                          <p:stCondLst>
                                            <p:cond delay="999"/>
                                          </p:stCondLst>
                                        </p:cTn>
                                        <p:tgtEl>
                                          <p:spTgt spid="5"/>
                                        </p:tgtEl>
                                        <p:attrNameLst>
                                          <p:attrName>style.visibility</p:attrName>
                                        </p:attrNameLst>
                                      </p:cBhvr>
                                      <p:to>
                                        <p:strVal val="hidden"/>
                                      </p:to>
                                    </p:set>
                                    <p:animEffect transition="out" filter="dissolve">
                                      <p:cBhvr>
                                        <p:cTn id="22" dur="1000">
                                          <p:stCondLst>
                                            <p:cond delay="0"/>
                                          </p:stCondLst>
                                        </p:cTn>
                                        <p:tgtEl>
                                          <p:spTgt spid="5"/>
                                        </p:tgtEl>
                                      </p:cBhvr>
                                    </p:animEffect>
                                    <p:anim to="" calcmode="lin" valueType="num">
                                      <p:cBhvr>
                                        <p:cTn id="23"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24"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25" presetID="42" presetClass="path" presetSubtype="0" accel="50000" decel="50000" fill="hold" grpId="3" nodeType="withEffect">
                                  <p:stCondLst>
                                    <p:cond delay="1800"/>
                                  </p:stCondLst>
                                  <p:childTnLst>
                                    <p:animMotion origin="layout" path="M -0.0349 0.24607 L -4.16667E-6 4.07407E-6 " pathEditMode="relative" rAng="0" ptsTypes="AA">
                                      <p:cBhvr>
                                        <p:cTn id="26" dur="1000" fill="hold"/>
                                        <p:tgtEl>
                                          <p:spTgt spid="5"/>
                                        </p:tgtEl>
                                        <p:attrNameLst>
                                          <p:attrName>ppt_x</p:attrName>
                                          <p:attrName>ppt_y</p:attrName>
                                        </p:attrNameLst>
                                      </p:cBhvr>
                                      <p:rCtr x="1372" y="-9722"/>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5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5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5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5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50"/>
                                        <p:tgtEl>
                                          <p:spTgt spid="1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5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25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250"/>
                                        <p:tgtEl>
                                          <p:spTgt spid="16"/>
                                        </p:tgtEl>
                                      </p:cBhvr>
                                    </p:animEffect>
                                  </p:childTnLst>
                                </p:cTn>
                              </p:par>
                              <p:par>
                                <p:cTn id="59" presetID="42" presetClass="path" presetSubtype="0" accel="50000" decel="50000" fill="hold" grpId="1" nodeType="withEffect">
                                  <p:stCondLst>
                                    <p:cond delay="0"/>
                                  </p:stCondLst>
                                  <p:childTnLst>
                                    <p:animMotion origin="layout" path="M -1.66667E-6 -4.07407E-6 L -0.58871 0.09746 " pathEditMode="relative" rAng="0" ptsTypes="AA">
                                      <p:cBhvr>
                                        <p:cTn id="60" dur="2000" fill="hold"/>
                                        <p:tgtEl>
                                          <p:spTgt spid="7"/>
                                        </p:tgtEl>
                                        <p:attrNameLst>
                                          <p:attrName>ppt_x</p:attrName>
                                          <p:attrName>ppt_y</p:attrName>
                                        </p:attrNameLst>
                                      </p:cBhvr>
                                      <p:rCtr x="-29444" y="4861"/>
                                    </p:animMotion>
                                  </p:childTnLst>
                                </p:cTn>
                              </p:par>
                              <p:par>
                                <p:cTn id="61" presetID="42" presetClass="path" presetSubtype="0" accel="50000" decel="50000" fill="hold" grpId="1" nodeType="withEffect">
                                  <p:stCondLst>
                                    <p:cond delay="0"/>
                                  </p:stCondLst>
                                  <p:childTnLst>
                                    <p:animMotion origin="layout" path="M -2.77778E-6 3.7037E-6 L -0.50573 -0.29329 " pathEditMode="relative" rAng="0" ptsTypes="AA">
                                      <p:cBhvr>
                                        <p:cTn id="62" dur="2000" fill="hold"/>
                                        <p:tgtEl>
                                          <p:spTgt spid="8"/>
                                        </p:tgtEl>
                                        <p:attrNameLst>
                                          <p:attrName>ppt_x</p:attrName>
                                          <p:attrName>ppt_y</p:attrName>
                                        </p:attrNameLst>
                                      </p:cBhvr>
                                      <p:rCtr x="-25295" y="-14676"/>
                                    </p:animMotion>
                                  </p:childTnLst>
                                </p:cTn>
                              </p:par>
                              <p:par>
                                <p:cTn id="63" presetID="42" presetClass="path" presetSubtype="0" accel="50000" decel="50000" fill="hold" grpId="1" nodeType="withEffect">
                                  <p:stCondLst>
                                    <p:cond delay="0"/>
                                  </p:stCondLst>
                                  <p:childTnLst>
                                    <p:animMotion origin="layout" path="M -1.94444E-6 4.07407E-6 L 0.31459 -0.3919 " pathEditMode="relative" rAng="0" ptsTypes="AA">
                                      <p:cBhvr>
                                        <p:cTn id="64" dur="2000" fill="hold"/>
                                        <p:tgtEl>
                                          <p:spTgt spid="9"/>
                                        </p:tgtEl>
                                        <p:attrNameLst>
                                          <p:attrName>ppt_x</p:attrName>
                                          <p:attrName>ppt_y</p:attrName>
                                        </p:attrNameLst>
                                      </p:cBhvr>
                                      <p:rCtr x="15729" y="-19606"/>
                                    </p:animMotion>
                                  </p:childTnLst>
                                </p:cTn>
                              </p:par>
                              <p:par>
                                <p:cTn id="65" presetID="42" presetClass="path" presetSubtype="0" accel="50000" decel="50000" fill="hold" grpId="1" nodeType="withEffect">
                                  <p:stCondLst>
                                    <p:cond delay="0"/>
                                  </p:stCondLst>
                                  <p:childTnLst>
                                    <p:animMotion origin="layout" path="M 3.05556E-6 3.7037E-6 L -0.09497 0.09768 " pathEditMode="relative" rAng="0" ptsTypes="AA">
                                      <p:cBhvr>
                                        <p:cTn id="66" dur="2000" fill="hold"/>
                                        <p:tgtEl>
                                          <p:spTgt spid="10"/>
                                        </p:tgtEl>
                                        <p:attrNameLst>
                                          <p:attrName>ppt_x</p:attrName>
                                          <p:attrName>ppt_y</p:attrName>
                                        </p:attrNameLst>
                                      </p:cBhvr>
                                      <p:rCtr x="-4757" y="4884"/>
                                    </p:animMotion>
                                  </p:childTnLst>
                                </p:cTn>
                              </p:par>
                              <p:par>
                                <p:cTn id="67" presetID="42" presetClass="path" presetSubtype="0" accel="50000" decel="50000" fill="hold" grpId="1" nodeType="withEffect">
                                  <p:stCondLst>
                                    <p:cond delay="0"/>
                                  </p:stCondLst>
                                  <p:childTnLst>
                                    <p:animMotion origin="layout" path="M 2.5E-6 2.22222E-6 L -0.49931 0.19583 " pathEditMode="relative" rAng="0" ptsTypes="AA">
                                      <p:cBhvr>
                                        <p:cTn id="68" dur="2000" fill="hold"/>
                                        <p:tgtEl>
                                          <p:spTgt spid="11"/>
                                        </p:tgtEl>
                                        <p:attrNameLst>
                                          <p:attrName>ppt_x</p:attrName>
                                          <p:attrName>ppt_y</p:attrName>
                                        </p:attrNameLst>
                                      </p:cBhvr>
                                      <p:rCtr x="-24965" y="9792"/>
                                    </p:animMotion>
                                  </p:childTnLst>
                                </p:cTn>
                              </p:par>
                              <p:par>
                                <p:cTn id="69" presetID="42" presetClass="path" presetSubtype="0" accel="50000" decel="50000" fill="hold" grpId="1" nodeType="withEffect">
                                  <p:stCondLst>
                                    <p:cond delay="0"/>
                                  </p:stCondLst>
                                  <p:childTnLst>
                                    <p:animMotion origin="layout" path="M -2.77778E-7 -4.44444E-6 L 0.32465 0.09792 " pathEditMode="relative" rAng="0" ptsTypes="AA">
                                      <p:cBhvr>
                                        <p:cTn id="70" dur="2000" fill="hold"/>
                                        <p:tgtEl>
                                          <p:spTgt spid="12"/>
                                        </p:tgtEl>
                                        <p:attrNameLst>
                                          <p:attrName>ppt_x</p:attrName>
                                          <p:attrName>ppt_y</p:attrName>
                                        </p:attrNameLst>
                                      </p:cBhvr>
                                      <p:rCtr x="16233" y="4884"/>
                                    </p:animMotion>
                                  </p:childTnLst>
                                </p:cTn>
                              </p:par>
                              <p:par>
                                <p:cTn id="71" presetID="42" presetClass="path" presetSubtype="0" accel="50000" decel="50000" fill="hold" grpId="1" nodeType="withEffect">
                                  <p:stCondLst>
                                    <p:cond delay="0"/>
                                  </p:stCondLst>
                                  <p:childTnLst>
                                    <p:animMotion origin="layout" path="M 0 2.59259E-6 L -0.46493 0.19514 " pathEditMode="relative" rAng="0" ptsTypes="AA">
                                      <p:cBhvr>
                                        <p:cTn id="72" dur="2000" fill="hold"/>
                                        <p:tgtEl>
                                          <p:spTgt spid="13"/>
                                        </p:tgtEl>
                                        <p:attrNameLst>
                                          <p:attrName>ppt_x</p:attrName>
                                          <p:attrName>ppt_y</p:attrName>
                                        </p:attrNameLst>
                                      </p:cBhvr>
                                      <p:rCtr x="-23247" y="9745"/>
                                    </p:animMotion>
                                  </p:childTnLst>
                                </p:cTn>
                              </p:par>
                              <p:par>
                                <p:cTn id="73" presetID="42" presetClass="path" presetSubtype="0" accel="50000" decel="50000" fill="hold" grpId="1" nodeType="withEffect">
                                  <p:stCondLst>
                                    <p:cond delay="0"/>
                                  </p:stCondLst>
                                  <p:childTnLst>
                                    <p:animMotion origin="layout" path="M -3.33333E-6 3.7037E-7 L 0.34775 0.09745 " pathEditMode="relative" rAng="0" ptsTypes="AA">
                                      <p:cBhvr>
                                        <p:cTn id="74" dur="2000" fill="hold"/>
                                        <p:tgtEl>
                                          <p:spTgt spid="14"/>
                                        </p:tgtEl>
                                        <p:attrNameLst>
                                          <p:attrName>ppt_x</p:attrName>
                                          <p:attrName>ppt_y</p:attrName>
                                        </p:attrNameLst>
                                      </p:cBhvr>
                                      <p:rCtr x="17378" y="4861"/>
                                    </p:animMotion>
                                  </p:childTnLst>
                                </p:cTn>
                              </p:par>
                              <p:par>
                                <p:cTn id="75" presetID="42" presetClass="path" presetSubtype="0" accel="50000" decel="50000" fill="hold" grpId="1" nodeType="withEffect">
                                  <p:stCondLst>
                                    <p:cond delay="0"/>
                                  </p:stCondLst>
                                  <p:childTnLst>
                                    <p:animMotion origin="layout" path="M -1.11111E-6 -1.11111E-6 L -0.52361 0.19583 " pathEditMode="relative" rAng="0" ptsTypes="AA">
                                      <p:cBhvr>
                                        <p:cTn id="76" dur="2000" fill="hold"/>
                                        <p:tgtEl>
                                          <p:spTgt spid="15"/>
                                        </p:tgtEl>
                                        <p:attrNameLst>
                                          <p:attrName>ppt_x</p:attrName>
                                          <p:attrName>ppt_y</p:attrName>
                                        </p:attrNameLst>
                                      </p:cBhvr>
                                      <p:rCtr x="-26181" y="9792"/>
                                    </p:animMotion>
                                  </p:childTnLst>
                                </p:cTn>
                              </p:par>
                              <p:par>
                                <p:cTn id="77" presetID="42" presetClass="path" presetSubtype="0" accel="50000" decel="50000" fill="hold" grpId="1" nodeType="withEffect">
                                  <p:stCondLst>
                                    <p:cond delay="0"/>
                                  </p:stCondLst>
                                  <p:childTnLst>
                                    <p:animMotion origin="layout" path="M 4.44444E-6 2.22222E-6 L 0.27048 0.09745 " pathEditMode="relative" rAng="0" ptsTypes="AA">
                                      <p:cBhvr>
                                        <p:cTn id="78" dur="2000" fill="hold"/>
                                        <p:tgtEl>
                                          <p:spTgt spid="16"/>
                                        </p:tgtEl>
                                        <p:attrNameLst>
                                          <p:attrName>ppt_x</p:attrName>
                                          <p:attrName>ppt_y</p:attrName>
                                        </p:attrNameLst>
                                      </p:cBhvr>
                                      <p:rCtr x="13524" y="4861"/>
                                    </p:animMotion>
                                  </p:childTnLst>
                                </p:cTn>
                              </p:par>
                              <p:par>
                                <p:cTn id="79" presetID="10" presetClass="exit" presetSubtype="0" fill="hold" grpId="1" nodeType="withEffect">
                                  <p:stCondLst>
                                    <p:cond delay="0"/>
                                  </p:stCondLst>
                                  <p:childTnLst>
                                    <p:animEffect transition="out" filter="fade">
                                      <p:cBhvr>
                                        <p:cTn id="80" dur="1250"/>
                                        <p:tgtEl>
                                          <p:spTgt spid="3074"/>
                                        </p:tgtEl>
                                      </p:cBhvr>
                                    </p:animEffect>
                                    <p:set>
                                      <p:cBhvr>
                                        <p:cTn id="81" dur="1" fill="hold">
                                          <p:stCondLst>
                                            <p:cond delay="1249"/>
                                          </p:stCondLst>
                                        </p:cTn>
                                        <p:tgtEl>
                                          <p:spTgt spid="3074"/>
                                        </p:tgtEl>
                                        <p:attrNameLst>
                                          <p:attrName>style.visibility</p:attrName>
                                        </p:attrNameLst>
                                      </p:cBhvr>
                                      <p:to>
                                        <p:strVal val="hidden"/>
                                      </p:to>
                                    </p:se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250"/>
                                        <p:tgtEl>
                                          <p:spTgt spid="6"/>
                                        </p:tgtEl>
                                      </p:cBhvr>
                                    </p:animEffect>
                                  </p:childTnLst>
                                </p:cTn>
                              </p:par>
                              <p:par>
                                <p:cTn id="86" presetID="10" presetClass="exit" presetSubtype="0" fill="hold" grpId="2"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fade">
                                      <p:cBhvr>
                                        <p:cTn id="120" dur="250"/>
                                        <p:tgtEl>
                                          <p:spTgt spid="19"/>
                                        </p:tgtEl>
                                      </p:cBhvr>
                                    </p:animEffect>
                                  </p:childTnLst>
                                </p:cTn>
                              </p:par>
                              <p:par>
                                <p:cTn id="121" presetID="42" presetClass="path" presetSubtype="0" accel="50000" decel="50000" fill="hold" grpId="1" nodeType="withEffect">
                                  <p:stCondLst>
                                    <p:cond delay="0"/>
                                  </p:stCondLst>
                                  <p:childTnLst>
                                    <p:animMotion origin="layout" path="M -3.88889E-6 -2.59259E-6 L 0.00296 -0.24028 " pathEditMode="relative" rAng="0" ptsTypes="AA">
                                      <p:cBhvr>
                                        <p:cTn id="122" dur="2000" fill="hold"/>
                                        <p:tgtEl>
                                          <p:spTgt spid="19"/>
                                        </p:tgtEl>
                                        <p:attrNameLst>
                                          <p:attrName>ppt_x</p:attrName>
                                          <p:attrName>ppt_y</p:attrName>
                                        </p:attrNameLst>
                                      </p:cBhvr>
                                      <p:rCtr x="139" y="-12014"/>
                                    </p:animMotion>
                                  </p:childTnLst>
                                </p:cTn>
                              </p:par>
                              <p:par>
                                <p:cTn id="123" presetID="8" presetClass="emph" presetSubtype="0" fill="hold" grpId="2" nodeType="withEffect">
                                  <p:stCondLst>
                                    <p:cond delay="250"/>
                                  </p:stCondLst>
                                  <p:childTnLst>
                                    <p:animRot by="21600000">
                                      <p:cBhvr>
                                        <p:cTn id="124" dur="1250" fill="hold"/>
                                        <p:tgtEl>
                                          <p:spTgt spid="6"/>
                                        </p:tgtEl>
                                        <p:attrNameLst>
                                          <p:attrName>r</p:attrName>
                                        </p:attrNameLst>
                                      </p:cBhvr>
                                    </p:animRot>
                                  </p:childTnLst>
                                </p:cTn>
                              </p:par>
                              <p:par>
                                <p:cTn id="125" presetID="23" presetClass="exit" presetSubtype="544" fill="hold" grpId="1" nodeType="withEffect">
                                  <p:stCondLst>
                                    <p:cond delay="250"/>
                                  </p:stCondLst>
                                  <p:childTnLst>
                                    <p:anim calcmode="lin" valueType="num">
                                      <p:cBhvr>
                                        <p:cTn id="126" dur="1250"/>
                                        <p:tgtEl>
                                          <p:spTgt spid="6"/>
                                        </p:tgtEl>
                                        <p:attrNameLst>
                                          <p:attrName>ppt_w</p:attrName>
                                        </p:attrNameLst>
                                      </p:cBhvr>
                                      <p:tavLst>
                                        <p:tav tm="0">
                                          <p:val>
                                            <p:strVal val="ppt_w"/>
                                          </p:val>
                                        </p:tav>
                                        <p:tav tm="100000">
                                          <p:val>
                                            <p:fltVal val="0"/>
                                          </p:val>
                                        </p:tav>
                                      </p:tavLst>
                                    </p:anim>
                                    <p:anim calcmode="lin" valueType="num">
                                      <p:cBhvr>
                                        <p:cTn id="127" dur="1250"/>
                                        <p:tgtEl>
                                          <p:spTgt spid="6"/>
                                        </p:tgtEl>
                                        <p:attrNameLst>
                                          <p:attrName>ppt_h</p:attrName>
                                        </p:attrNameLst>
                                      </p:cBhvr>
                                      <p:tavLst>
                                        <p:tav tm="0">
                                          <p:val>
                                            <p:strVal val="ppt_h"/>
                                          </p:val>
                                        </p:tav>
                                        <p:tav tm="100000">
                                          <p:val>
                                            <p:fltVal val="0"/>
                                          </p:val>
                                        </p:tav>
                                      </p:tavLst>
                                    </p:anim>
                                    <p:anim calcmode="lin" valueType="num">
                                      <p:cBhvr>
                                        <p:cTn id="128" dur="1250"/>
                                        <p:tgtEl>
                                          <p:spTgt spid="6"/>
                                        </p:tgtEl>
                                        <p:attrNameLst>
                                          <p:attrName>ppt_x</p:attrName>
                                        </p:attrNameLst>
                                      </p:cBhvr>
                                      <p:tavLst>
                                        <p:tav tm="0">
                                          <p:val>
                                            <p:strVal val="ppt_x"/>
                                          </p:val>
                                        </p:tav>
                                        <p:tav tm="100000">
                                          <p:val>
                                            <p:fltVal val="0.5"/>
                                          </p:val>
                                        </p:tav>
                                      </p:tavLst>
                                    </p:anim>
                                    <p:anim calcmode="lin" valueType="num">
                                      <p:cBhvr>
                                        <p:cTn id="129" dur="1250"/>
                                        <p:tgtEl>
                                          <p:spTgt spid="6"/>
                                        </p:tgtEl>
                                        <p:attrNameLst>
                                          <p:attrName>ppt_y</p:attrName>
                                        </p:attrNameLst>
                                      </p:cBhvr>
                                      <p:tavLst>
                                        <p:tav tm="0">
                                          <p:val>
                                            <p:strVal val="ppt_y"/>
                                          </p:val>
                                        </p:tav>
                                        <p:tav tm="100000">
                                          <p:val>
                                            <p:fltVal val="0.5"/>
                                          </p:val>
                                        </p:tav>
                                      </p:tavLst>
                                    </p:anim>
                                    <p:set>
                                      <p:cBhvr>
                                        <p:cTn id="130" dur="1" fill="hold">
                                          <p:stCondLst>
                                            <p:cond delay="1249"/>
                                          </p:stCondLst>
                                        </p:cTn>
                                        <p:tgtEl>
                                          <p:spTgt spid="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3" presetClass="entr" presetSubtype="16" fill="hold" grpId="0" nodeType="clickEffect">
                                  <p:stCondLst>
                                    <p:cond delay="0"/>
                                  </p:stCondLst>
                                  <p:childTnLst>
                                    <p:set>
                                      <p:cBhvr>
                                        <p:cTn id="134" dur="1" fill="hold">
                                          <p:stCondLst>
                                            <p:cond delay="0"/>
                                          </p:stCondLst>
                                        </p:cTn>
                                        <p:tgtEl>
                                          <p:spTgt spid="20"/>
                                        </p:tgtEl>
                                        <p:attrNameLst>
                                          <p:attrName>style.visibility</p:attrName>
                                        </p:attrNameLst>
                                      </p:cBhvr>
                                      <p:to>
                                        <p:strVal val="visible"/>
                                      </p:to>
                                    </p:set>
                                    <p:anim calcmode="lin" valueType="num">
                                      <p:cBhvr>
                                        <p:cTn id="135" dur="1750" fill="hold"/>
                                        <p:tgtEl>
                                          <p:spTgt spid="20"/>
                                        </p:tgtEl>
                                        <p:attrNameLst>
                                          <p:attrName>ppt_w</p:attrName>
                                        </p:attrNameLst>
                                      </p:cBhvr>
                                      <p:tavLst>
                                        <p:tav tm="0">
                                          <p:val>
                                            <p:fltVal val="0"/>
                                          </p:val>
                                        </p:tav>
                                        <p:tav tm="100000">
                                          <p:val>
                                            <p:strVal val="#ppt_w"/>
                                          </p:val>
                                        </p:tav>
                                      </p:tavLst>
                                    </p:anim>
                                    <p:anim calcmode="lin" valueType="num">
                                      <p:cBhvr>
                                        <p:cTn id="136" dur="1750" fill="hold"/>
                                        <p:tgtEl>
                                          <p:spTgt spid="20"/>
                                        </p:tgtEl>
                                        <p:attrNameLst>
                                          <p:attrName>ppt_h</p:attrName>
                                        </p:attrNameLst>
                                      </p:cBhvr>
                                      <p:tavLst>
                                        <p:tav tm="0">
                                          <p:val>
                                            <p:fltVal val="0"/>
                                          </p:val>
                                        </p:tav>
                                        <p:tav tm="100000">
                                          <p:val>
                                            <p:strVal val="#ppt_h"/>
                                          </p:val>
                                        </p:tav>
                                      </p:tavLst>
                                    </p:anim>
                                  </p:childTnLst>
                                </p:cTn>
                              </p:par>
                              <p:par>
                                <p:cTn id="137" presetID="42" presetClass="path" presetSubtype="0" accel="50000" decel="50000" fill="hold" grpId="1" nodeType="withEffect">
                                  <p:stCondLst>
                                    <p:cond delay="0"/>
                                  </p:stCondLst>
                                  <p:childTnLst>
                                    <p:animMotion origin="layout" path="M -5.55556E-7 -2.96296E-6 L 0.02865 0.52431 " pathEditMode="relative" rAng="0" ptsTypes="AA">
                                      <p:cBhvr>
                                        <p:cTn id="138" dur="1750" fill="hold"/>
                                        <p:tgtEl>
                                          <p:spTgt spid="20"/>
                                        </p:tgtEl>
                                        <p:attrNameLst>
                                          <p:attrName>ppt_x</p:attrName>
                                          <p:attrName>ppt_y</p:attrName>
                                        </p:attrNameLst>
                                      </p:cBhvr>
                                      <p:rCtr x="1424" y="26204"/>
                                    </p:animMotion>
                                  </p:childTnLst>
                                </p:cTn>
                              </p:par>
                              <p:par>
                                <p:cTn id="139" presetID="23" presetClass="entr" presetSubtype="16" fill="hold" grpId="0" nodeType="withEffect">
                                  <p:stCondLst>
                                    <p:cond delay="200"/>
                                  </p:stCondLst>
                                  <p:childTnLst>
                                    <p:set>
                                      <p:cBhvr>
                                        <p:cTn id="140" dur="1" fill="hold">
                                          <p:stCondLst>
                                            <p:cond delay="0"/>
                                          </p:stCondLst>
                                        </p:cTn>
                                        <p:tgtEl>
                                          <p:spTgt spid="23"/>
                                        </p:tgtEl>
                                        <p:attrNameLst>
                                          <p:attrName>style.visibility</p:attrName>
                                        </p:attrNameLst>
                                      </p:cBhvr>
                                      <p:to>
                                        <p:strVal val="visible"/>
                                      </p:to>
                                    </p:set>
                                    <p:anim calcmode="lin" valueType="num">
                                      <p:cBhvr>
                                        <p:cTn id="141" dur="1750" fill="hold"/>
                                        <p:tgtEl>
                                          <p:spTgt spid="23"/>
                                        </p:tgtEl>
                                        <p:attrNameLst>
                                          <p:attrName>ppt_w</p:attrName>
                                        </p:attrNameLst>
                                      </p:cBhvr>
                                      <p:tavLst>
                                        <p:tav tm="0">
                                          <p:val>
                                            <p:fltVal val="0"/>
                                          </p:val>
                                        </p:tav>
                                        <p:tav tm="100000">
                                          <p:val>
                                            <p:strVal val="#ppt_w"/>
                                          </p:val>
                                        </p:tav>
                                      </p:tavLst>
                                    </p:anim>
                                    <p:anim calcmode="lin" valueType="num">
                                      <p:cBhvr>
                                        <p:cTn id="142" dur="1750" fill="hold"/>
                                        <p:tgtEl>
                                          <p:spTgt spid="23"/>
                                        </p:tgtEl>
                                        <p:attrNameLst>
                                          <p:attrName>ppt_h</p:attrName>
                                        </p:attrNameLst>
                                      </p:cBhvr>
                                      <p:tavLst>
                                        <p:tav tm="0">
                                          <p:val>
                                            <p:fltVal val="0"/>
                                          </p:val>
                                        </p:tav>
                                        <p:tav tm="100000">
                                          <p:val>
                                            <p:strVal val="#ppt_h"/>
                                          </p:val>
                                        </p:tav>
                                      </p:tavLst>
                                    </p:anim>
                                  </p:childTnLst>
                                </p:cTn>
                              </p:par>
                              <p:par>
                                <p:cTn id="143" presetID="42" presetClass="path" presetSubtype="0" accel="50000" decel="50000" fill="hold" grpId="1" nodeType="withEffect">
                                  <p:stCondLst>
                                    <p:cond delay="200"/>
                                  </p:stCondLst>
                                  <p:childTnLst>
                                    <p:animMotion origin="layout" path="M -4.72222E-6 -4.81481E-6 L -0.10815 0.35811 " pathEditMode="relative" rAng="0" ptsTypes="AA">
                                      <p:cBhvr>
                                        <p:cTn id="144" dur="1750" fill="hold"/>
                                        <p:tgtEl>
                                          <p:spTgt spid="23"/>
                                        </p:tgtEl>
                                        <p:attrNameLst>
                                          <p:attrName>ppt_x</p:attrName>
                                          <p:attrName>ppt_y</p:attrName>
                                        </p:attrNameLst>
                                      </p:cBhvr>
                                      <p:rCtr x="-5417" y="17894"/>
                                    </p:animMotion>
                                  </p:childTnLst>
                                </p:cTn>
                              </p:par>
                              <p:par>
                                <p:cTn id="145" presetID="23" presetClass="entr" presetSubtype="16" fill="hold" grpId="0" nodeType="withEffect">
                                  <p:stCondLst>
                                    <p:cond delay="400"/>
                                  </p:stCondLst>
                                  <p:childTnLst>
                                    <p:set>
                                      <p:cBhvr>
                                        <p:cTn id="146" dur="1" fill="hold">
                                          <p:stCondLst>
                                            <p:cond delay="0"/>
                                          </p:stCondLst>
                                        </p:cTn>
                                        <p:tgtEl>
                                          <p:spTgt spid="21"/>
                                        </p:tgtEl>
                                        <p:attrNameLst>
                                          <p:attrName>style.visibility</p:attrName>
                                        </p:attrNameLst>
                                      </p:cBhvr>
                                      <p:to>
                                        <p:strVal val="visible"/>
                                      </p:to>
                                    </p:set>
                                    <p:anim calcmode="lin" valueType="num">
                                      <p:cBhvr>
                                        <p:cTn id="147" dur="1750" fill="hold"/>
                                        <p:tgtEl>
                                          <p:spTgt spid="21"/>
                                        </p:tgtEl>
                                        <p:attrNameLst>
                                          <p:attrName>ppt_w</p:attrName>
                                        </p:attrNameLst>
                                      </p:cBhvr>
                                      <p:tavLst>
                                        <p:tav tm="0">
                                          <p:val>
                                            <p:fltVal val="0"/>
                                          </p:val>
                                        </p:tav>
                                        <p:tav tm="100000">
                                          <p:val>
                                            <p:strVal val="#ppt_w"/>
                                          </p:val>
                                        </p:tav>
                                      </p:tavLst>
                                    </p:anim>
                                    <p:anim calcmode="lin" valueType="num">
                                      <p:cBhvr>
                                        <p:cTn id="148" dur="1750" fill="hold"/>
                                        <p:tgtEl>
                                          <p:spTgt spid="21"/>
                                        </p:tgtEl>
                                        <p:attrNameLst>
                                          <p:attrName>ppt_h</p:attrName>
                                        </p:attrNameLst>
                                      </p:cBhvr>
                                      <p:tavLst>
                                        <p:tav tm="0">
                                          <p:val>
                                            <p:fltVal val="0"/>
                                          </p:val>
                                        </p:tav>
                                        <p:tav tm="100000">
                                          <p:val>
                                            <p:strVal val="#ppt_h"/>
                                          </p:val>
                                        </p:tav>
                                      </p:tavLst>
                                    </p:anim>
                                  </p:childTnLst>
                                </p:cTn>
                              </p:par>
                              <p:par>
                                <p:cTn id="149" presetID="42" presetClass="path" presetSubtype="0" accel="50000" decel="50000" fill="hold" grpId="1" nodeType="withEffect">
                                  <p:stCondLst>
                                    <p:cond delay="400"/>
                                  </p:stCondLst>
                                  <p:childTnLst>
                                    <p:animMotion origin="layout" path="M 2.22222E-6 -4.81481E-6 L 0.24479 0.27408 " pathEditMode="relative" rAng="0" ptsTypes="AA">
                                      <p:cBhvr>
                                        <p:cTn id="150" dur="1750" fill="hold"/>
                                        <p:tgtEl>
                                          <p:spTgt spid="21"/>
                                        </p:tgtEl>
                                        <p:attrNameLst>
                                          <p:attrName>ppt_x</p:attrName>
                                          <p:attrName>ppt_y</p:attrName>
                                        </p:attrNameLst>
                                      </p:cBhvr>
                                      <p:rCtr x="12240" y="13704"/>
                                    </p:animMotion>
                                  </p:childTnLst>
                                </p:cTn>
                              </p:par>
                              <p:par>
                                <p:cTn id="151" presetID="23" presetClass="entr" presetSubtype="16" fill="hold" grpId="0" nodeType="withEffect">
                                  <p:stCondLst>
                                    <p:cond delay="600"/>
                                  </p:stCondLst>
                                  <p:childTnLst>
                                    <p:set>
                                      <p:cBhvr>
                                        <p:cTn id="152" dur="1" fill="hold">
                                          <p:stCondLst>
                                            <p:cond delay="0"/>
                                          </p:stCondLst>
                                        </p:cTn>
                                        <p:tgtEl>
                                          <p:spTgt spid="22"/>
                                        </p:tgtEl>
                                        <p:attrNameLst>
                                          <p:attrName>style.visibility</p:attrName>
                                        </p:attrNameLst>
                                      </p:cBhvr>
                                      <p:to>
                                        <p:strVal val="visible"/>
                                      </p:to>
                                    </p:set>
                                    <p:anim calcmode="lin" valueType="num">
                                      <p:cBhvr>
                                        <p:cTn id="153" dur="1750" fill="hold"/>
                                        <p:tgtEl>
                                          <p:spTgt spid="22"/>
                                        </p:tgtEl>
                                        <p:attrNameLst>
                                          <p:attrName>ppt_w</p:attrName>
                                        </p:attrNameLst>
                                      </p:cBhvr>
                                      <p:tavLst>
                                        <p:tav tm="0">
                                          <p:val>
                                            <p:fltVal val="0"/>
                                          </p:val>
                                        </p:tav>
                                        <p:tav tm="100000">
                                          <p:val>
                                            <p:strVal val="#ppt_w"/>
                                          </p:val>
                                        </p:tav>
                                      </p:tavLst>
                                    </p:anim>
                                    <p:anim calcmode="lin" valueType="num">
                                      <p:cBhvr>
                                        <p:cTn id="154" dur="1750" fill="hold"/>
                                        <p:tgtEl>
                                          <p:spTgt spid="22"/>
                                        </p:tgtEl>
                                        <p:attrNameLst>
                                          <p:attrName>ppt_h</p:attrName>
                                        </p:attrNameLst>
                                      </p:cBhvr>
                                      <p:tavLst>
                                        <p:tav tm="0">
                                          <p:val>
                                            <p:fltVal val="0"/>
                                          </p:val>
                                        </p:tav>
                                        <p:tav tm="100000">
                                          <p:val>
                                            <p:strVal val="#ppt_h"/>
                                          </p:val>
                                        </p:tav>
                                      </p:tavLst>
                                    </p:anim>
                                  </p:childTnLst>
                                </p:cTn>
                              </p:par>
                              <p:par>
                                <p:cTn id="155" presetID="42" presetClass="path" presetSubtype="0" accel="50000" decel="50000" fill="hold" grpId="1" nodeType="withEffect">
                                  <p:stCondLst>
                                    <p:cond delay="600"/>
                                  </p:stCondLst>
                                  <p:childTnLst>
                                    <p:animMotion origin="layout" path="M 8.33333E-7 -4.81481E-6 L -0.29375 0.08588 " pathEditMode="relative" rAng="0" ptsTypes="AA">
                                      <p:cBhvr>
                                        <p:cTn id="156" dur="1750" fill="hold"/>
                                        <p:tgtEl>
                                          <p:spTgt spid="22"/>
                                        </p:tgtEl>
                                        <p:attrNameLst>
                                          <p:attrName>ppt_x</p:attrName>
                                          <p:attrName>ppt_y</p:attrName>
                                        </p:attrNameLst>
                                      </p:cBhvr>
                                      <p:rCtr x="-14687" y="4282"/>
                                    </p:animMotion>
                                  </p:childTnLst>
                                </p:cTn>
                              </p:par>
                              <p:par>
                                <p:cTn id="157" presetID="23" presetClass="entr" presetSubtype="16" fill="hold" grpId="0" nodeType="withEffect">
                                  <p:stCondLst>
                                    <p:cond delay="800"/>
                                  </p:stCondLst>
                                  <p:childTnLst>
                                    <p:set>
                                      <p:cBhvr>
                                        <p:cTn id="158" dur="1" fill="hold">
                                          <p:stCondLst>
                                            <p:cond delay="0"/>
                                          </p:stCondLst>
                                        </p:cTn>
                                        <p:tgtEl>
                                          <p:spTgt spid="24"/>
                                        </p:tgtEl>
                                        <p:attrNameLst>
                                          <p:attrName>style.visibility</p:attrName>
                                        </p:attrNameLst>
                                      </p:cBhvr>
                                      <p:to>
                                        <p:strVal val="visible"/>
                                      </p:to>
                                    </p:set>
                                    <p:anim calcmode="lin" valueType="num">
                                      <p:cBhvr>
                                        <p:cTn id="159" dur="1750" fill="hold"/>
                                        <p:tgtEl>
                                          <p:spTgt spid="24"/>
                                        </p:tgtEl>
                                        <p:attrNameLst>
                                          <p:attrName>ppt_w</p:attrName>
                                        </p:attrNameLst>
                                      </p:cBhvr>
                                      <p:tavLst>
                                        <p:tav tm="0">
                                          <p:val>
                                            <p:fltVal val="0"/>
                                          </p:val>
                                        </p:tav>
                                        <p:tav tm="100000">
                                          <p:val>
                                            <p:strVal val="#ppt_w"/>
                                          </p:val>
                                        </p:tav>
                                      </p:tavLst>
                                    </p:anim>
                                    <p:anim calcmode="lin" valueType="num">
                                      <p:cBhvr>
                                        <p:cTn id="160" dur="1750" fill="hold"/>
                                        <p:tgtEl>
                                          <p:spTgt spid="24"/>
                                        </p:tgtEl>
                                        <p:attrNameLst>
                                          <p:attrName>ppt_h</p:attrName>
                                        </p:attrNameLst>
                                      </p:cBhvr>
                                      <p:tavLst>
                                        <p:tav tm="0">
                                          <p:val>
                                            <p:fltVal val="0"/>
                                          </p:val>
                                        </p:tav>
                                        <p:tav tm="100000">
                                          <p:val>
                                            <p:strVal val="#ppt_h"/>
                                          </p:val>
                                        </p:tav>
                                      </p:tavLst>
                                    </p:anim>
                                  </p:childTnLst>
                                </p:cTn>
                              </p:par>
                              <p:par>
                                <p:cTn id="161" presetID="42" presetClass="path" presetSubtype="0" accel="50000" decel="50000" fill="hold" grpId="1" nodeType="withEffect">
                                  <p:stCondLst>
                                    <p:cond delay="800"/>
                                  </p:stCondLst>
                                  <p:childTnLst>
                                    <p:animMotion origin="layout" path="M 4.16667E-6 -4.81481E-6 L 0.29375 0.02755 " pathEditMode="relative" rAng="0" ptsTypes="AA">
                                      <p:cBhvr>
                                        <p:cTn id="162" dur="1750" fill="hold"/>
                                        <p:tgtEl>
                                          <p:spTgt spid="24"/>
                                        </p:tgtEl>
                                        <p:attrNameLst>
                                          <p:attrName>ppt_x</p:attrName>
                                          <p:attrName>ppt_y</p:attrName>
                                        </p:attrNameLst>
                                      </p:cBhvr>
                                      <p:rCtr x="14687" y="1366"/>
                                    </p:animMotion>
                                  </p:childTnLst>
                                </p:cTn>
                              </p:par>
                              <p:par>
                                <p:cTn id="163" presetID="23" presetClass="entr" presetSubtype="16" fill="hold" grpId="0" nodeType="withEffect">
                                  <p:stCondLst>
                                    <p:cond delay="1000"/>
                                  </p:stCondLst>
                                  <p:childTnLst>
                                    <p:set>
                                      <p:cBhvr>
                                        <p:cTn id="164" dur="1" fill="hold">
                                          <p:stCondLst>
                                            <p:cond delay="0"/>
                                          </p:stCondLst>
                                        </p:cTn>
                                        <p:tgtEl>
                                          <p:spTgt spid="25"/>
                                        </p:tgtEl>
                                        <p:attrNameLst>
                                          <p:attrName>style.visibility</p:attrName>
                                        </p:attrNameLst>
                                      </p:cBhvr>
                                      <p:to>
                                        <p:strVal val="visible"/>
                                      </p:to>
                                    </p:set>
                                    <p:anim calcmode="lin" valueType="num">
                                      <p:cBhvr>
                                        <p:cTn id="165" dur="1750" fill="hold"/>
                                        <p:tgtEl>
                                          <p:spTgt spid="25"/>
                                        </p:tgtEl>
                                        <p:attrNameLst>
                                          <p:attrName>ppt_w</p:attrName>
                                        </p:attrNameLst>
                                      </p:cBhvr>
                                      <p:tavLst>
                                        <p:tav tm="0">
                                          <p:val>
                                            <p:fltVal val="0"/>
                                          </p:val>
                                        </p:tav>
                                        <p:tav tm="100000">
                                          <p:val>
                                            <p:strVal val="#ppt_w"/>
                                          </p:val>
                                        </p:tav>
                                      </p:tavLst>
                                    </p:anim>
                                    <p:anim calcmode="lin" valueType="num">
                                      <p:cBhvr>
                                        <p:cTn id="166" dur="1750" fill="hold"/>
                                        <p:tgtEl>
                                          <p:spTgt spid="25"/>
                                        </p:tgtEl>
                                        <p:attrNameLst>
                                          <p:attrName>ppt_h</p:attrName>
                                        </p:attrNameLst>
                                      </p:cBhvr>
                                      <p:tavLst>
                                        <p:tav tm="0">
                                          <p:val>
                                            <p:fltVal val="0"/>
                                          </p:val>
                                        </p:tav>
                                        <p:tav tm="100000">
                                          <p:val>
                                            <p:strVal val="#ppt_h"/>
                                          </p:val>
                                        </p:tav>
                                      </p:tavLst>
                                    </p:anim>
                                  </p:childTnLst>
                                </p:cTn>
                              </p:par>
                              <p:par>
                                <p:cTn id="167" presetID="42" presetClass="path" presetSubtype="0" accel="50000" decel="50000" fill="hold" grpId="1" nodeType="withEffect">
                                  <p:stCondLst>
                                    <p:cond delay="1000"/>
                                  </p:stCondLst>
                                  <p:childTnLst>
                                    <p:animMotion origin="layout" path="M 0 -2.96296E-6 L -0.03212 -0.13148 " pathEditMode="relative" rAng="0" ptsTypes="AA">
                                      <p:cBhvr>
                                        <p:cTn id="168" dur="1750" fill="hold"/>
                                        <p:tgtEl>
                                          <p:spTgt spid="25"/>
                                        </p:tgtEl>
                                        <p:attrNameLst>
                                          <p:attrName>ppt_x</p:attrName>
                                          <p:attrName>ppt_y</p:attrName>
                                        </p:attrNameLst>
                                      </p:cBhvr>
                                      <p:rCtr x="-1615" y="-6574"/>
                                    </p:animMotion>
                                  </p:childTnLst>
                                </p:cTn>
                              </p:par>
                              <p:par>
                                <p:cTn id="169" presetID="23" presetClass="entr" presetSubtype="16" fill="hold" grpId="0" nodeType="withEffect">
                                  <p:stCondLst>
                                    <p:cond delay="1300"/>
                                  </p:stCondLst>
                                  <p:childTnLst>
                                    <p:set>
                                      <p:cBhvr>
                                        <p:cTn id="170" dur="1" fill="hold">
                                          <p:stCondLst>
                                            <p:cond delay="0"/>
                                          </p:stCondLst>
                                        </p:cTn>
                                        <p:tgtEl>
                                          <p:spTgt spid="26"/>
                                        </p:tgtEl>
                                        <p:attrNameLst>
                                          <p:attrName>style.visibility</p:attrName>
                                        </p:attrNameLst>
                                      </p:cBhvr>
                                      <p:to>
                                        <p:strVal val="visible"/>
                                      </p:to>
                                    </p:set>
                                    <p:anim calcmode="lin" valueType="num">
                                      <p:cBhvr>
                                        <p:cTn id="171" dur="1750" fill="hold"/>
                                        <p:tgtEl>
                                          <p:spTgt spid="26"/>
                                        </p:tgtEl>
                                        <p:attrNameLst>
                                          <p:attrName>ppt_w</p:attrName>
                                        </p:attrNameLst>
                                      </p:cBhvr>
                                      <p:tavLst>
                                        <p:tav tm="0">
                                          <p:val>
                                            <p:fltVal val="0"/>
                                          </p:val>
                                        </p:tav>
                                        <p:tav tm="100000">
                                          <p:val>
                                            <p:strVal val="#ppt_w"/>
                                          </p:val>
                                        </p:tav>
                                      </p:tavLst>
                                    </p:anim>
                                    <p:anim calcmode="lin" valueType="num">
                                      <p:cBhvr>
                                        <p:cTn id="172" dur="1750" fill="hold"/>
                                        <p:tgtEl>
                                          <p:spTgt spid="26"/>
                                        </p:tgtEl>
                                        <p:attrNameLst>
                                          <p:attrName>ppt_h</p:attrName>
                                        </p:attrNameLst>
                                      </p:cBhvr>
                                      <p:tavLst>
                                        <p:tav tm="0">
                                          <p:val>
                                            <p:fltVal val="0"/>
                                          </p:val>
                                        </p:tav>
                                        <p:tav tm="100000">
                                          <p:val>
                                            <p:strVal val="#ppt_h"/>
                                          </p:val>
                                        </p:tav>
                                      </p:tavLst>
                                    </p:anim>
                                  </p:childTnLst>
                                </p:cTn>
                              </p:par>
                              <p:par>
                                <p:cTn id="173" presetID="42" presetClass="path" presetSubtype="0" accel="50000" decel="50000" fill="hold" grpId="1" nodeType="withEffect">
                                  <p:stCondLst>
                                    <p:cond delay="1300"/>
                                  </p:stCondLst>
                                  <p:childTnLst>
                                    <p:animMotion origin="layout" path="M 8.33333E-7 -1.11111E-6 L 0.00816 0.17176 " pathEditMode="relative" rAng="0" ptsTypes="AA">
                                      <p:cBhvr>
                                        <p:cTn id="174" dur="1750" fill="hold"/>
                                        <p:tgtEl>
                                          <p:spTgt spid="26"/>
                                        </p:tgtEl>
                                        <p:attrNameLst>
                                          <p:attrName>ppt_x</p:attrName>
                                          <p:attrName>ppt_y</p:attrName>
                                        </p:attrNameLst>
                                      </p:cBhvr>
                                      <p:rCtr x="399" y="8588"/>
                                    </p:animMotion>
                                  </p:childTnLst>
                                </p:cTn>
                              </p:par>
                            </p:childTnLst>
                          </p:cTn>
                        </p:par>
                      </p:childTnLst>
                    </p:cTn>
                  </p:par>
                  <p:par>
                    <p:cTn id="175" fill="hold">
                      <p:stCondLst>
                        <p:cond delay="indefinite"/>
                      </p:stCondLst>
                      <p:childTnLst>
                        <p:par>
                          <p:cTn id="176" fill="hold">
                            <p:stCondLst>
                              <p:cond delay="0"/>
                            </p:stCondLst>
                            <p:childTnLst>
                              <p:par>
                                <p:cTn id="177" presetID="42" presetClass="path" presetSubtype="0" accel="50000" decel="50000" fill="hold" grpId="3" nodeType="clickEffect">
                                  <p:stCondLst>
                                    <p:cond delay="0"/>
                                  </p:stCondLst>
                                  <p:childTnLst>
                                    <p:animMotion origin="layout" path="M 0.02865 0.52431 L 4.16667E-6 -4.44444E-6 " pathEditMode="relative" rAng="0" ptsTypes="AA">
                                      <p:cBhvr>
                                        <p:cTn id="178" dur="1250" fill="hold"/>
                                        <p:tgtEl>
                                          <p:spTgt spid="20"/>
                                        </p:tgtEl>
                                        <p:attrNameLst>
                                          <p:attrName>ppt_x</p:attrName>
                                          <p:attrName>ppt_y</p:attrName>
                                        </p:attrNameLst>
                                      </p:cBhvr>
                                      <p:rCtr x="-1372" y="-26204"/>
                                    </p:animMotion>
                                  </p:childTnLst>
                                </p:cTn>
                              </p:par>
                              <p:par>
                                <p:cTn id="179" presetID="42" presetClass="path" presetSubtype="0" accel="50000" decel="50000" fill="hold" grpId="3" nodeType="withEffect">
                                  <p:stCondLst>
                                    <p:cond delay="0"/>
                                  </p:stCondLst>
                                  <p:childTnLst>
                                    <p:animMotion origin="layout" path="M -0.10815 0.35811 L -2.5E-6 -4.81481E-6 " pathEditMode="relative" rAng="0" ptsTypes="AA">
                                      <p:cBhvr>
                                        <p:cTn id="180" dur="1250" fill="hold"/>
                                        <p:tgtEl>
                                          <p:spTgt spid="23"/>
                                        </p:tgtEl>
                                        <p:attrNameLst>
                                          <p:attrName>ppt_x</p:attrName>
                                          <p:attrName>ppt_y</p:attrName>
                                        </p:attrNameLst>
                                      </p:cBhvr>
                                      <p:rCtr x="5538" y="-17917"/>
                                    </p:animMotion>
                                  </p:childTnLst>
                                </p:cTn>
                              </p:par>
                              <p:par>
                                <p:cTn id="181" presetID="42" presetClass="path" presetSubtype="0" accel="50000" decel="50000" fill="hold" grpId="3" nodeType="withEffect">
                                  <p:stCondLst>
                                    <p:cond delay="0"/>
                                  </p:stCondLst>
                                  <p:childTnLst>
                                    <p:animMotion origin="layout" path="M 0.24479 0.27408 L -4.72222E-6 -4.44444E-6 " pathEditMode="relative" rAng="0" ptsTypes="AA">
                                      <p:cBhvr>
                                        <p:cTn id="182" dur="1250" fill="hold"/>
                                        <p:tgtEl>
                                          <p:spTgt spid="21"/>
                                        </p:tgtEl>
                                        <p:attrNameLst>
                                          <p:attrName>ppt_x</p:attrName>
                                          <p:attrName>ppt_y</p:attrName>
                                        </p:attrNameLst>
                                      </p:cBhvr>
                                      <p:rCtr x="-12135" y="-13796"/>
                                    </p:animMotion>
                                  </p:childTnLst>
                                </p:cTn>
                              </p:par>
                              <p:par>
                                <p:cTn id="183" presetID="42" presetClass="path" presetSubtype="0" accel="50000" decel="50000" fill="hold" grpId="3" nodeType="withEffect">
                                  <p:stCondLst>
                                    <p:cond delay="0"/>
                                  </p:stCondLst>
                                  <p:childTnLst>
                                    <p:animMotion origin="layout" path="M -0.29375 0.08588 L -3.61111E-6 -4.81481E-6 " pathEditMode="relative" rAng="0" ptsTypes="AA">
                                      <p:cBhvr>
                                        <p:cTn id="184" dur="1250" fill="hold"/>
                                        <p:tgtEl>
                                          <p:spTgt spid="22"/>
                                        </p:tgtEl>
                                        <p:attrNameLst>
                                          <p:attrName>ppt_x</p:attrName>
                                          <p:attrName>ppt_y</p:attrName>
                                        </p:attrNameLst>
                                      </p:cBhvr>
                                      <p:rCtr x="14722" y="-4306"/>
                                    </p:animMotion>
                                  </p:childTnLst>
                                </p:cTn>
                              </p:par>
                              <p:par>
                                <p:cTn id="185" presetID="42" presetClass="path" presetSubtype="0" accel="50000" decel="50000" fill="hold" grpId="3" nodeType="withEffect">
                                  <p:stCondLst>
                                    <p:cond delay="0"/>
                                  </p:stCondLst>
                                  <p:childTnLst>
                                    <p:animMotion origin="layout" path="M 0.29375 0.02755 L 8.33333E-7 -4.81481E-6 " pathEditMode="relative" rAng="0" ptsTypes="AA">
                                      <p:cBhvr>
                                        <p:cTn id="186" dur="1250" fill="hold"/>
                                        <p:tgtEl>
                                          <p:spTgt spid="24"/>
                                        </p:tgtEl>
                                        <p:attrNameLst>
                                          <p:attrName>ppt_x</p:attrName>
                                          <p:attrName>ppt_y</p:attrName>
                                        </p:attrNameLst>
                                      </p:cBhvr>
                                      <p:rCtr x="-14583" y="-1389"/>
                                    </p:animMotion>
                                  </p:childTnLst>
                                </p:cTn>
                              </p:par>
                              <p:par>
                                <p:cTn id="187" presetID="42" presetClass="path" presetSubtype="0" accel="50000" decel="50000" fill="hold" grpId="3" nodeType="withEffect">
                                  <p:stCondLst>
                                    <p:cond delay="0"/>
                                  </p:stCondLst>
                                  <p:childTnLst>
                                    <p:animMotion origin="layout" path="M -0.03212 -0.13148 L -4.44444E-6 -4.81481E-6 " pathEditMode="relative" rAng="0" ptsTypes="AA">
                                      <p:cBhvr>
                                        <p:cTn id="188" dur="1250" fill="hold"/>
                                        <p:tgtEl>
                                          <p:spTgt spid="25"/>
                                        </p:tgtEl>
                                        <p:attrNameLst>
                                          <p:attrName>ppt_x</p:attrName>
                                          <p:attrName>ppt_y</p:attrName>
                                        </p:attrNameLst>
                                      </p:cBhvr>
                                      <p:rCtr x="1632" y="6667"/>
                                    </p:animMotion>
                                  </p:childTnLst>
                                </p:cTn>
                              </p:par>
                              <p:par>
                                <p:cTn id="189" presetID="42" presetClass="path" presetSubtype="0" accel="50000" decel="50000" fill="hold" grpId="3" nodeType="withEffect">
                                  <p:stCondLst>
                                    <p:cond delay="0"/>
                                  </p:stCondLst>
                                  <p:childTnLst>
                                    <p:animMotion origin="layout" path="M 0.00816 0.17176 L -3.33333E-6 1.48148E-6 " pathEditMode="relative" rAng="0" ptsTypes="AA">
                                      <p:cBhvr>
                                        <p:cTn id="190" dur="1250" fill="hold"/>
                                        <p:tgtEl>
                                          <p:spTgt spid="26"/>
                                        </p:tgtEl>
                                        <p:attrNameLst>
                                          <p:attrName>ppt_x</p:attrName>
                                          <p:attrName>ppt_y</p:attrName>
                                        </p:attrNameLst>
                                      </p:cBhvr>
                                      <p:rCtr x="-278" y="-8218"/>
                                    </p:animMotion>
                                  </p:childTnLst>
                                </p:cTn>
                              </p:par>
                              <p:par>
                                <p:cTn id="191" presetID="23" presetClass="exit" presetSubtype="32" fill="hold" grpId="2" nodeType="withEffect">
                                  <p:stCondLst>
                                    <p:cond delay="0"/>
                                  </p:stCondLst>
                                  <p:childTnLst>
                                    <p:anim calcmode="lin" valueType="num">
                                      <p:cBhvr>
                                        <p:cTn id="192" dur="1250"/>
                                        <p:tgtEl>
                                          <p:spTgt spid="20"/>
                                        </p:tgtEl>
                                        <p:attrNameLst>
                                          <p:attrName>ppt_w</p:attrName>
                                        </p:attrNameLst>
                                      </p:cBhvr>
                                      <p:tavLst>
                                        <p:tav tm="0">
                                          <p:val>
                                            <p:strVal val="ppt_w"/>
                                          </p:val>
                                        </p:tav>
                                        <p:tav tm="100000">
                                          <p:val>
                                            <p:fltVal val="0"/>
                                          </p:val>
                                        </p:tav>
                                      </p:tavLst>
                                    </p:anim>
                                    <p:anim calcmode="lin" valueType="num">
                                      <p:cBhvr>
                                        <p:cTn id="193" dur="1250"/>
                                        <p:tgtEl>
                                          <p:spTgt spid="20"/>
                                        </p:tgtEl>
                                        <p:attrNameLst>
                                          <p:attrName>ppt_h</p:attrName>
                                        </p:attrNameLst>
                                      </p:cBhvr>
                                      <p:tavLst>
                                        <p:tav tm="0">
                                          <p:val>
                                            <p:strVal val="ppt_h"/>
                                          </p:val>
                                        </p:tav>
                                        <p:tav tm="100000">
                                          <p:val>
                                            <p:fltVal val="0"/>
                                          </p:val>
                                        </p:tav>
                                      </p:tavLst>
                                    </p:anim>
                                    <p:set>
                                      <p:cBhvr>
                                        <p:cTn id="194" dur="1" fill="hold">
                                          <p:stCondLst>
                                            <p:cond delay="1249"/>
                                          </p:stCondLst>
                                        </p:cTn>
                                        <p:tgtEl>
                                          <p:spTgt spid="20"/>
                                        </p:tgtEl>
                                        <p:attrNameLst>
                                          <p:attrName>style.visibility</p:attrName>
                                        </p:attrNameLst>
                                      </p:cBhvr>
                                      <p:to>
                                        <p:strVal val="hidden"/>
                                      </p:to>
                                    </p:set>
                                  </p:childTnLst>
                                </p:cTn>
                              </p:par>
                              <p:par>
                                <p:cTn id="195" presetID="23" presetClass="exit" presetSubtype="32" fill="hold" grpId="2" nodeType="withEffect">
                                  <p:stCondLst>
                                    <p:cond delay="0"/>
                                  </p:stCondLst>
                                  <p:childTnLst>
                                    <p:anim calcmode="lin" valueType="num">
                                      <p:cBhvr>
                                        <p:cTn id="196" dur="1250"/>
                                        <p:tgtEl>
                                          <p:spTgt spid="21"/>
                                        </p:tgtEl>
                                        <p:attrNameLst>
                                          <p:attrName>ppt_w</p:attrName>
                                        </p:attrNameLst>
                                      </p:cBhvr>
                                      <p:tavLst>
                                        <p:tav tm="0">
                                          <p:val>
                                            <p:strVal val="ppt_w"/>
                                          </p:val>
                                        </p:tav>
                                        <p:tav tm="100000">
                                          <p:val>
                                            <p:fltVal val="0"/>
                                          </p:val>
                                        </p:tav>
                                      </p:tavLst>
                                    </p:anim>
                                    <p:anim calcmode="lin" valueType="num">
                                      <p:cBhvr>
                                        <p:cTn id="197" dur="1250"/>
                                        <p:tgtEl>
                                          <p:spTgt spid="21"/>
                                        </p:tgtEl>
                                        <p:attrNameLst>
                                          <p:attrName>ppt_h</p:attrName>
                                        </p:attrNameLst>
                                      </p:cBhvr>
                                      <p:tavLst>
                                        <p:tav tm="0">
                                          <p:val>
                                            <p:strVal val="ppt_h"/>
                                          </p:val>
                                        </p:tav>
                                        <p:tav tm="100000">
                                          <p:val>
                                            <p:fltVal val="0"/>
                                          </p:val>
                                        </p:tav>
                                      </p:tavLst>
                                    </p:anim>
                                    <p:set>
                                      <p:cBhvr>
                                        <p:cTn id="198" dur="1" fill="hold">
                                          <p:stCondLst>
                                            <p:cond delay="1249"/>
                                          </p:stCondLst>
                                        </p:cTn>
                                        <p:tgtEl>
                                          <p:spTgt spid="21"/>
                                        </p:tgtEl>
                                        <p:attrNameLst>
                                          <p:attrName>style.visibility</p:attrName>
                                        </p:attrNameLst>
                                      </p:cBhvr>
                                      <p:to>
                                        <p:strVal val="hidden"/>
                                      </p:to>
                                    </p:set>
                                  </p:childTnLst>
                                </p:cTn>
                              </p:par>
                              <p:par>
                                <p:cTn id="199" presetID="23" presetClass="exit" presetSubtype="32" fill="hold" grpId="2" nodeType="withEffect">
                                  <p:stCondLst>
                                    <p:cond delay="0"/>
                                  </p:stCondLst>
                                  <p:childTnLst>
                                    <p:anim calcmode="lin" valueType="num">
                                      <p:cBhvr>
                                        <p:cTn id="200" dur="1250"/>
                                        <p:tgtEl>
                                          <p:spTgt spid="22"/>
                                        </p:tgtEl>
                                        <p:attrNameLst>
                                          <p:attrName>ppt_w</p:attrName>
                                        </p:attrNameLst>
                                      </p:cBhvr>
                                      <p:tavLst>
                                        <p:tav tm="0">
                                          <p:val>
                                            <p:strVal val="ppt_w"/>
                                          </p:val>
                                        </p:tav>
                                        <p:tav tm="100000">
                                          <p:val>
                                            <p:fltVal val="0"/>
                                          </p:val>
                                        </p:tav>
                                      </p:tavLst>
                                    </p:anim>
                                    <p:anim calcmode="lin" valueType="num">
                                      <p:cBhvr>
                                        <p:cTn id="201" dur="1250"/>
                                        <p:tgtEl>
                                          <p:spTgt spid="22"/>
                                        </p:tgtEl>
                                        <p:attrNameLst>
                                          <p:attrName>ppt_h</p:attrName>
                                        </p:attrNameLst>
                                      </p:cBhvr>
                                      <p:tavLst>
                                        <p:tav tm="0">
                                          <p:val>
                                            <p:strVal val="ppt_h"/>
                                          </p:val>
                                        </p:tav>
                                        <p:tav tm="100000">
                                          <p:val>
                                            <p:fltVal val="0"/>
                                          </p:val>
                                        </p:tav>
                                      </p:tavLst>
                                    </p:anim>
                                    <p:set>
                                      <p:cBhvr>
                                        <p:cTn id="202" dur="1" fill="hold">
                                          <p:stCondLst>
                                            <p:cond delay="1249"/>
                                          </p:stCondLst>
                                        </p:cTn>
                                        <p:tgtEl>
                                          <p:spTgt spid="22"/>
                                        </p:tgtEl>
                                        <p:attrNameLst>
                                          <p:attrName>style.visibility</p:attrName>
                                        </p:attrNameLst>
                                      </p:cBhvr>
                                      <p:to>
                                        <p:strVal val="hidden"/>
                                      </p:to>
                                    </p:set>
                                  </p:childTnLst>
                                </p:cTn>
                              </p:par>
                              <p:par>
                                <p:cTn id="203" presetID="23" presetClass="exit" presetSubtype="32" fill="hold" grpId="2" nodeType="withEffect">
                                  <p:stCondLst>
                                    <p:cond delay="0"/>
                                  </p:stCondLst>
                                  <p:childTnLst>
                                    <p:anim calcmode="lin" valueType="num">
                                      <p:cBhvr>
                                        <p:cTn id="204" dur="1250"/>
                                        <p:tgtEl>
                                          <p:spTgt spid="23"/>
                                        </p:tgtEl>
                                        <p:attrNameLst>
                                          <p:attrName>ppt_w</p:attrName>
                                        </p:attrNameLst>
                                      </p:cBhvr>
                                      <p:tavLst>
                                        <p:tav tm="0">
                                          <p:val>
                                            <p:strVal val="ppt_w"/>
                                          </p:val>
                                        </p:tav>
                                        <p:tav tm="100000">
                                          <p:val>
                                            <p:fltVal val="0"/>
                                          </p:val>
                                        </p:tav>
                                      </p:tavLst>
                                    </p:anim>
                                    <p:anim calcmode="lin" valueType="num">
                                      <p:cBhvr>
                                        <p:cTn id="205" dur="1250"/>
                                        <p:tgtEl>
                                          <p:spTgt spid="23"/>
                                        </p:tgtEl>
                                        <p:attrNameLst>
                                          <p:attrName>ppt_h</p:attrName>
                                        </p:attrNameLst>
                                      </p:cBhvr>
                                      <p:tavLst>
                                        <p:tav tm="0">
                                          <p:val>
                                            <p:strVal val="ppt_h"/>
                                          </p:val>
                                        </p:tav>
                                        <p:tav tm="100000">
                                          <p:val>
                                            <p:fltVal val="0"/>
                                          </p:val>
                                        </p:tav>
                                      </p:tavLst>
                                    </p:anim>
                                    <p:set>
                                      <p:cBhvr>
                                        <p:cTn id="206" dur="1" fill="hold">
                                          <p:stCondLst>
                                            <p:cond delay="1249"/>
                                          </p:stCondLst>
                                        </p:cTn>
                                        <p:tgtEl>
                                          <p:spTgt spid="23"/>
                                        </p:tgtEl>
                                        <p:attrNameLst>
                                          <p:attrName>style.visibility</p:attrName>
                                        </p:attrNameLst>
                                      </p:cBhvr>
                                      <p:to>
                                        <p:strVal val="hidden"/>
                                      </p:to>
                                    </p:set>
                                  </p:childTnLst>
                                </p:cTn>
                              </p:par>
                              <p:par>
                                <p:cTn id="207" presetID="23" presetClass="exit" presetSubtype="32" fill="hold" grpId="2" nodeType="withEffect">
                                  <p:stCondLst>
                                    <p:cond delay="0"/>
                                  </p:stCondLst>
                                  <p:childTnLst>
                                    <p:anim calcmode="lin" valueType="num">
                                      <p:cBhvr>
                                        <p:cTn id="208" dur="1250"/>
                                        <p:tgtEl>
                                          <p:spTgt spid="24"/>
                                        </p:tgtEl>
                                        <p:attrNameLst>
                                          <p:attrName>ppt_w</p:attrName>
                                        </p:attrNameLst>
                                      </p:cBhvr>
                                      <p:tavLst>
                                        <p:tav tm="0">
                                          <p:val>
                                            <p:strVal val="ppt_w"/>
                                          </p:val>
                                        </p:tav>
                                        <p:tav tm="100000">
                                          <p:val>
                                            <p:fltVal val="0"/>
                                          </p:val>
                                        </p:tav>
                                      </p:tavLst>
                                    </p:anim>
                                    <p:anim calcmode="lin" valueType="num">
                                      <p:cBhvr>
                                        <p:cTn id="209" dur="1250"/>
                                        <p:tgtEl>
                                          <p:spTgt spid="24"/>
                                        </p:tgtEl>
                                        <p:attrNameLst>
                                          <p:attrName>ppt_h</p:attrName>
                                        </p:attrNameLst>
                                      </p:cBhvr>
                                      <p:tavLst>
                                        <p:tav tm="0">
                                          <p:val>
                                            <p:strVal val="ppt_h"/>
                                          </p:val>
                                        </p:tav>
                                        <p:tav tm="100000">
                                          <p:val>
                                            <p:fltVal val="0"/>
                                          </p:val>
                                        </p:tav>
                                      </p:tavLst>
                                    </p:anim>
                                    <p:set>
                                      <p:cBhvr>
                                        <p:cTn id="210" dur="1" fill="hold">
                                          <p:stCondLst>
                                            <p:cond delay="1249"/>
                                          </p:stCondLst>
                                        </p:cTn>
                                        <p:tgtEl>
                                          <p:spTgt spid="24"/>
                                        </p:tgtEl>
                                        <p:attrNameLst>
                                          <p:attrName>style.visibility</p:attrName>
                                        </p:attrNameLst>
                                      </p:cBhvr>
                                      <p:to>
                                        <p:strVal val="hidden"/>
                                      </p:to>
                                    </p:set>
                                  </p:childTnLst>
                                </p:cTn>
                              </p:par>
                              <p:par>
                                <p:cTn id="211" presetID="23" presetClass="exit" presetSubtype="32" fill="hold" grpId="2" nodeType="withEffect">
                                  <p:stCondLst>
                                    <p:cond delay="0"/>
                                  </p:stCondLst>
                                  <p:childTnLst>
                                    <p:anim calcmode="lin" valueType="num">
                                      <p:cBhvr>
                                        <p:cTn id="212" dur="1250"/>
                                        <p:tgtEl>
                                          <p:spTgt spid="25"/>
                                        </p:tgtEl>
                                        <p:attrNameLst>
                                          <p:attrName>ppt_w</p:attrName>
                                        </p:attrNameLst>
                                      </p:cBhvr>
                                      <p:tavLst>
                                        <p:tav tm="0">
                                          <p:val>
                                            <p:strVal val="ppt_w"/>
                                          </p:val>
                                        </p:tav>
                                        <p:tav tm="100000">
                                          <p:val>
                                            <p:fltVal val="0"/>
                                          </p:val>
                                        </p:tav>
                                      </p:tavLst>
                                    </p:anim>
                                    <p:anim calcmode="lin" valueType="num">
                                      <p:cBhvr>
                                        <p:cTn id="213" dur="1250"/>
                                        <p:tgtEl>
                                          <p:spTgt spid="25"/>
                                        </p:tgtEl>
                                        <p:attrNameLst>
                                          <p:attrName>ppt_h</p:attrName>
                                        </p:attrNameLst>
                                      </p:cBhvr>
                                      <p:tavLst>
                                        <p:tav tm="0">
                                          <p:val>
                                            <p:strVal val="ppt_h"/>
                                          </p:val>
                                        </p:tav>
                                        <p:tav tm="100000">
                                          <p:val>
                                            <p:fltVal val="0"/>
                                          </p:val>
                                        </p:tav>
                                      </p:tavLst>
                                    </p:anim>
                                    <p:set>
                                      <p:cBhvr>
                                        <p:cTn id="214" dur="1" fill="hold">
                                          <p:stCondLst>
                                            <p:cond delay="1249"/>
                                          </p:stCondLst>
                                        </p:cTn>
                                        <p:tgtEl>
                                          <p:spTgt spid="25"/>
                                        </p:tgtEl>
                                        <p:attrNameLst>
                                          <p:attrName>style.visibility</p:attrName>
                                        </p:attrNameLst>
                                      </p:cBhvr>
                                      <p:to>
                                        <p:strVal val="hidden"/>
                                      </p:to>
                                    </p:set>
                                  </p:childTnLst>
                                </p:cTn>
                              </p:par>
                              <p:par>
                                <p:cTn id="215" presetID="23" presetClass="exit" presetSubtype="32" fill="hold" grpId="2" nodeType="withEffect">
                                  <p:stCondLst>
                                    <p:cond delay="0"/>
                                  </p:stCondLst>
                                  <p:childTnLst>
                                    <p:anim calcmode="lin" valueType="num">
                                      <p:cBhvr>
                                        <p:cTn id="216" dur="1250"/>
                                        <p:tgtEl>
                                          <p:spTgt spid="26"/>
                                        </p:tgtEl>
                                        <p:attrNameLst>
                                          <p:attrName>ppt_w</p:attrName>
                                        </p:attrNameLst>
                                      </p:cBhvr>
                                      <p:tavLst>
                                        <p:tav tm="0">
                                          <p:val>
                                            <p:strVal val="ppt_w"/>
                                          </p:val>
                                        </p:tav>
                                        <p:tav tm="100000">
                                          <p:val>
                                            <p:fltVal val="0"/>
                                          </p:val>
                                        </p:tav>
                                      </p:tavLst>
                                    </p:anim>
                                    <p:anim calcmode="lin" valueType="num">
                                      <p:cBhvr>
                                        <p:cTn id="217" dur="1250"/>
                                        <p:tgtEl>
                                          <p:spTgt spid="26"/>
                                        </p:tgtEl>
                                        <p:attrNameLst>
                                          <p:attrName>ppt_h</p:attrName>
                                        </p:attrNameLst>
                                      </p:cBhvr>
                                      <p:tavLst>
                                        <p:tav tm="0">
                                          <p:val>
                                            <p:strVal val="ppt_h"/>
                                          </p:val>
                                        </p:tav>
                                        <p:tav tm="100000">
                                          <p:val>
                                            <p:fltVal val="0"/>
                                          </p:val>
                                        </p:tav>
                                      </p:tavLst>
                                    </p:anim>
                                    <p:set>
                                      <p:cBhvr>
                                        <p:cTn id="218" dur="1" fill="hold">
                                          <p:stCondLst>
                                            <p:cond delay="124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P spid="5" grpId="3"/>
      <p:bldP spid="4"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9" grpId="0"/>
      <p:bldP spid="19" grpId="1"/>
      <p:bldP spid="20" grpId="0"/>
      <p:bldP spid="20" grpId="1"/>
      <p:bldP spid="20" grpId="2"/>
      <p:bldP spid="20" grpId="3"/>
      <p:bldP spid="23" grpId="0"/>
      <p:bldP spid="23" grpId="1"/>
      <p:bldP spid="23" grpId="2"/>
      <p:bldP spid="23" grpId="3"/>
      <p:bldP spid="21" grpId="0"/>
      <p:bldP spid="21" grpId="1"/>
      <p:bldP spid="21" grpId="2"/>
      <p:bldP spid="21" grpId="3"/>
      <p:bldP spid="22" grpId="0"/>
      <p:bldP spid="22" grpId="1"/>
      <p:bldP spid="22" grpId="2"/>
      <p:bldP spid="22" grpId="3"/>
      <p:bldP spid="24" grpId="0"/>
      <p:bldP spid="24" grpId="1"/>
      <p:bldP spid="24" grpId="2"/>
      <p:bldP spid="24" grpId="3"/>
      <p:bldP spid="25" grpId="0"/>
      <p:bldP spid="25" grpId="1"/>
      <p:bldP spid="25" grpId="2"/>
      <p:bldP spid="25" grpId="3"/>
      <p:bldP spid="26" grpId="0"/>
      <p:bldP spid="26" grpId="1"/>
      <p:bldP spid="26" grpId="2"/>
      <p:bldP spid="26" grpId="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F1FEEB-AD2E-4AA0-B0AA-E0F4F20259E9}"/>
              </a:ext>
            </a:extLst>
          </p:cNvPr>
          <p:cNvPicPr>
            <a:picLocks noChangeAspect="1"/>
          </p:cNvPicPr>
          <p:nvPr/>
        </p:nvPicPr>
        <p:blipFill rotWithShape="1">
          <a:blip r:embed="rId3">
            <a:extLst>
              <a:ext uri="{28A0092B-C50C-407E-A947-70E740481C1C}">
                <a14:useLocalDpi xmlns:a14="http://schemas.microsoft.com/office/drawing/2010/main" val="0"/>
              </a:ext>
            </a:extLst>
          </a:blip>
          <a:srcRect l="12673" r="12279"/>
          <a:stretch/>
        </p:blipFill>
        <p:spPr>
          <a:xfrm>
            <a:off x="1" y="0"/>
            <a:ext cx="9144000" cy="6858000"/>
          </a:xfrm>
          <a:prstGeom prst="rect">
            <a:avLst/>
          </a:prstGeom>
        </p:spPr>
      </p:pic>
      <p:sp>
        <p:nvSpPr>
          <p:cNvPr id="3074" name="Rectangle 2"/>
          <p:cNvSpPr>
            <a:spLocks noGrp="1" noChangeArrowheads="1"/>
          </p:cNvSpPr>
          <p:nvPr>
            <p:ph type="title"/>
          </p:nvPr>
        </p:nvSpPr>
        <p:spPr>
          <a:xfrm>
            <a:off x="457200" y="1737519"/>
            <a:ext cx="8229600" cy="3382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no one deceive you with empty words, for because of these things the wrath of God comes upon the sons of disobedience.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Ephesians 5:6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4BD7464C-335F-4262-80FA-15843518C1F7}"/>
              </a:ext>
            </a:extLst>
          </p:cNvPr>
          <p:cNvSpPr txBox="1">
            <a:spLocks noChangeArrowheads="1"/>
          </p:cNvSpPr>
          <p:nvPr/>
        </p:nvSpPr>
        <p:spPr bwMode="auto">
          <a:xfrm>
            <a:off x="2846129" y="3728015"/>
            <a:ext cx="554213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sons of disobedience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7DF69D29-7EDF-47E5-BBB8-69E7DD989C9D}"/>
              </a:ext>
            </a:extLst>
          </p:cNvPr>
          <p:cNvSpPr txBox="1">
            <a:spLocks noChangeArrowheads="1"/>
          </p:cNvSpPr>
          <p:nvPr/>
        </p:nvSpPr>
        <p:spPr bwMode="auto">
          <a:xfrm>
            <a:off x="3313106" y="3057253"/>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wrath of 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A7059BD4-E8B0-421C-92CB-E4F7D19B440A}"/>
              </a:ext>
            </a:extLst>
          </p:cNvPr>
          <p:cNvSpPr txBox="1">
            <a:spLocks noChangeArrowheads="1"/>
          </p:cNvSpPr>
          <p:nvPr/>
        </p:nvSpPr>
        <p:spPr bwMode="auto">
          <a:xfrm>
            <a:off x="3745579" y="1711472"/>
            <a:ext cx="206182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deceive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4BD7A621-DE3A-4B22-A7E4-D86A130A361F}"/>
              </a:ext>
            </a:extLst>
          </p:cNvPr>
          <p:cNvSpPr txBox="1">
            <a:spLocks noChangeArrowheads="1"/>
          </p:cNvSpPr>
          <p:nvPr/>
        </p:nvSpPr>
        <p:spPr bwMode="auto">
          <a:xfrm>
            <a:off x="6054391" y="3059634"/>
            <a:ext cx="6340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EECEF3AA-9866-4C59-AADA-BA74E67DE5AC}"/>
              </a:ext>
            </a:extLst>
          </p:cNvPr>
          <p:cNvSpPr txBox="1">
            <a:spLocks noChangeArrowheads="1"/>
          </p:cNvSpPr>
          <p:nvPr/>
        </p:nvSpPr>
        <p:spPr bwMode="auto">
          <a:xfrm>
            <a:off x="6561220" y="1704329"/>
            <a:ext cx="150034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with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1F5F0525-F4AB-47BC-97EF-FCBF3AC4ECA4}"/>
              </a:ext>
            </a:extLst>
          </p:cNvPr>
          <p:cNvSpPr txBox="1">
            <a:spLocks noChangeArrowheads="1"/>
          </p:cNvSpPr>
          <p:nvPr/>
        </p:nvSpPr>
        <p:spPr bwMode="auto">
          <a:xfrm>
            <a:off x="407729" y="2385240"/>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empty words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0A11E44E-2B9F-40CB-863B-D5D1E327CC66}"/>
              </a:ext>
            </a:extLst>
          </p:cNvPr>
          <p:cNvSpPr txBox="1">
            <a:spLocks noChangeArrowheads="1"/>
          </p:cNvSpPr>
          <p:nvPr/>
        </p:nvSpPr>
        <p:spPr bwMode="auto">
          <a:xfrm>
            <a:off x="2411587" y="3089940"/>
            <a:ext cx="3701830" cy="131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deceived with</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empty words</a:t>
            </a:r>
          </a:p>
        </p:txBody>
      </p:sp>
      <p:sp>
        <p:nvSpPr>
          <p:cNvPr id="15" name="Rectangle 2">
            <a:extLst>
              <a:ext uri="{FF2B5EF4-FFF2-40B4-BE49-F238E27FC236}">
                <a16:creationId xmlns:a16="http://schemas.microsoft.com/office/drawing/2014/main" id="{7D100E78-DC21-4F66-BA27-C2320E8722D1}"/>
              </a:ext>
            </a:extLst>
          </p:cNvPr>
          <p:cNvSpPr txBox="1">
            <a:spLocks noChangeArrowheads="1"/>
          </p:cNvSpPr>
          <p:nvPr/>
        </p:nvSpPr>
        <p:spPr bwMode="auto">
          <a:xfrm>
            <a:off x="2411587" y="3089940"/>
            <a:ext cx="3701830" cy="1312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deceived with</a:t>
            </a:r>
          </a:p>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empty words</a:t>
            </a:r>
          </a:p>
        </p:txBody>
      </p:sp>
      <p:pic>
        <p:nvPicPr>
          <p:cNvPr id="10" name="Picture 9">
            <a:extLst>
              <a:ext uri="{FF2B5EF4-FFF2-40B4-BE49-F238E27FC236}">
                <a16:creationId xmlns:a16="http://schemas.microsoft.com/office/drawing/2014/main" id="{5EDEB947-3B26-4629-B38C-8051CAC6707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1045826">
            <a:off x="3896852" y="840631"/>
            <a:ext cx="966487" cy="3209394"/>
          </a:xfrm>
          <a:prstGeom prst="rect">
            <a:avLst/>
          </a:prstGeom>
        </p:spPr>
      </p:pic>
      <p:sp>
        <p:nvSpPr>
          <p:cNvPr id="17" name="Rectangle 2">
            <a:extLst>
              <a:ext uri="{FF2B5EF4-FFF2-40B4-BE49-F238E27FC236}">
                <a16:creationId xmlns:a16="http://schemas.microsoft.com/office/drawing/2014/main" id="{32E868FC-45B8-419A-84CB-26FCDBA6958E}"/>
              </a:ext>
            </a:extLst>
          </p:cNvPr>
          <p:cNvSpPr txBox="1">
            <a:spLocks noChangeArrowheads="1"/>
          </p:cNvSpPr>
          <p:nvPr/>
        </p:nvSpPr>
        <p:spPr bwMode="auto">
          <a:xfrm>
            <a:off x="3546735" y="3529663"/>
            <a:ext cx="1411694" cy="58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9525" cmpd="sng">
                  <a:solidFill>
                    <a:srgbClr val="FF0000"/>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rPr>
              <a:t>LIE</a:t>
            </a:r>
            <a:endParaRPr kumimoji="0" lang="en-US" altLang="en-US" sz="3200" b="1" i="1" u="none" strike="noStrike" kern="0" cap="none" spc="0" normalizeH="0" baseline="0" noProof="0" dirty="0">
              <a:ln w="9525" cmpd="sng">
                <a:solidFill>
                  <a:srgbClr val="FF0000"/>
                </a:solidFill>
                <a:prstDash val="solid"/>
                <a:miter lim="800000"/>
              </a:ln>
              <a:solidFill>
                <a:schemeClr val="tx1"/>
              </a:solidFill>
              <a:effectLst>
                <a:glow rad="63500">
                  <a:schemeClr val="bg1"/>
                </a:glow>
                <a:outerShdw blurRad="50800" algn="tl" rotWithShape="0">
                  <a:srgbClr val="000000"/>
                </a:outerShdw>
              </a:effectLst>
              <a:uLnTx/>
              <a:uFillTx/>
              <a:latin typeface="Calibri" panose="020F0502020204030204" pitchFamily="34" charset="0"/>
              <a:ea typeface="+mj-ea"/>
              <a:cs typeface="+mj-cs"/>
            </a:endParaRPr>
          </a:p>
        </p:txBody>
      </p:sp>
      <p:sp>
        <p:nvSpPr>
          <p:cNvPr id="18" name="Heart 17">
            <a:extLst>
              <a:ext uri="{FF2B5EF4-FFF2-40B4-BE49-F238E27FC236}">
                <a16:creationId xmlns:a16="http://schemas.microsoft.com/office/drawing/2014/main" id="{BA4848FA-880B-492E-8529-299ADB815511}"/>
              </a:ext>
            </a:extLst>
          </p:cNvPr>
          <p:cNvSpPr/>
          <p:nvPr/>
        </p:nvSpPr>
        <p:spPr bwMode="auto">
          <a:xfrm>
            <a:off x="4256131" y="3102335"/>
            <a:ext cx="609600" cy="685800"/>
          </a:xfrm>
          <a:prstGeom prst="heart">
            <a:avLst/>
          </a:prstGeom>
          <a:solidFill>
            <a:schemeClr val="tx1"/>
          </a:solidFill>
          <a:ln w="9525" cap="flat" cmpd="sng" algn="ctr">
            <a:solidFill>
              <a:srgbClr val="FF0000"/>
            </a:solidFill>
            <a:prstDash val="solid"/>
            <a:round/>
            <a:headEnd type="none" w="med" len="med"/>
            <a:tailEnd type="none" w="med" len="med"/>
          </a:ln>
          <a:effectLst>
            <a:glow rad="63500">
              <a:schemeClr val="bg1"/>
            </a:glo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solidFill>
                  <a:schemeClr val="bg1"/>
                </a:solidFill>
              </a:ln>
              <a:effectLst/>
              <a:latin typeface="Arial" charset="0"/>
            </a:endParaRPr>
          </a:p>
        </p:txBody>
      </p:sp>
      <p:sp>
        <p:nvSpPr>
          <p:cNvPr id="13" name="Rectangle 2" hidden="1">
            <a:extLst>
              <a:ext uri="{FF2B5EF4-FFF2-40B4-BE49-F238E27FC236}">
                <a16:creationId xmlns:a16="http://schemas.microsoft.com/office/drawing/2014/main" id="{386ACAE5-36CF-47E3-8C16-5A3D3384AA22}"/>
              </a:ext>
            </a:extLst>
          </p:cNvPr>
          <p:cNvSpPr txBox="1">
            <a:spLocks noChangeArrowheads="1"/>
          </p:cNvSpPr>
          <p:nvPr/>
        </p:nvSpPr>
        <p:spPr bwMode="auto">
          <a:xfrm>
            <a:off x="1684421" y="272716"/>
            <a:ext cx="5181600" cy="5566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wrath of God</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deceived with</a:t>
            </a: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empty words</a:t>
            </a:r>
          </a:p>
          <a:p>
            <a:pPr eaLnBrk="1" hangingPunct="1"/>
            <a:endPar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sons of disobedience</a:t>
            </a:r>
          </a:p>
        </p:txBody>
      </p:sp>
      <p:sp>
        <p:nvSpPr>
          <p:cNvPr id="19" name="Rectangle 2">
            <a:extLst>
              <a:ext uri="{FF2B5EF4-FFF2-40B4-BE49-F238E27FC236}">
                <a16:creationId xmlns:a16="http://schemas.microsoft.com/office/drawing/2014/main" id="{A5200129-4B61-496C-8827-C66FECBBB34D}"/>
              </a:ext>
            </a:extLst>
          </p:cNvPr>
          <p:cNvSpPr txBox="1">
            <a:spLocks noChangeArrowheads="1"/>
          </p:cNvSpPr>
          <p:nvPr/>
        </p:nvSpPr>
        <p:spPr bwMode="auto">
          <a:xfrm>
            <a:off x="3440591" y="1712102"/>
            <a:ext cx="2061822"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deceit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pic>
        <p:nvPicPr>
          <p:cNvPr id="20" name="Picture 19">
            <a:extLst>
              <a:ext uri="{FF2B5EF4-FFF2-40B4-BE49-F238E27FC236}">
                <a16:creationId xmlns:a16="http://schemas.microsoft.com/office/drawing/2014/main" id="{479A4BC1-82EF-483D-8277-55BA335059C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99681" l="0" r="99889">
                        <a14:foregroundMark x1="24111" y1="99201" x2="33667" y2="86262"/>
                        <a14:foregroundMark x1="33667" y1="86262" x2="32222" y2="97764"/>
                        <a14:foregroundMark x1="43111" y1="98722" x2="43333" y2="97764"/>
                        <a14:foregroundMark x1="55333" y1="99201" x2="59444" y2="99521"/>
                        <a14:foregroundMark x1="889" y1="50000" x2="6667" y2="50319"/>
                        <a14:foregroundMark x1="6667" y1="50319" x2="11556" y2="49840"/>
                        <a14:foregroundMark x1="11556" y1="49840" x2="22000" y2="50319"/>
                        <a14:foregroundMark x1="22000" y1="50319" x2="17667" y2="63738"/>
                        <a14:foregroundMark x1="17667" y1="63738" x2="21222" y2="69329"/>
                        <a14:foregroundMark x1="21222" y1="69329" x2="21889" y2="83546"/>
                        <a14:foregroundMark x1="21889" y1="83546" x2="17889" y2="99681"/>
                        <a14:foregroundMark x1="7889" y1="49681" x2="444" y2="50799"/>
                        <a14:foregroundMark x1="17111" y1="66933" x2="17778" y2="73962"/>
                        <a14:foregroundMark x1="17778" y1="73962" x2="12000" y2="85783"/>
                        <a14:foregroundMark x1="12000" y1="85783" x2="12556" y2="75879"/>
                        <a14:foregroundMark x1="12556" y1="75879" x2="16444" y2="69169"/>
                        <a14:foregroundMark x1="17111" y1="67412" x2="13333" y2="73323"/>
                        <a14:foregroundMark x1="13333" y1="73323" x2="11444" y2="80192"/>
                        <a14:foregroundMark x1="11444" y1="80192" x2="16444" y2="79553"/>
                        <a14:foregroundMark x1="16444" y1="79553" x2="17889" y2="72364"/>
                        <a14:foregroundMark x1="17889" y1="72364" x2="15111" y2="69169"/>
                        <a14:foregroundMark x1="15000" y1="70607" x2="11889" y2="76518"/>
                        <a14:foregroundMark x1="11889" y1="76518" x2="17111" y2="77476"/>
                        <a14:foregroundMark x1="17111" y1="77476" x2="16444" y2="69968"/>
                        <a14:foregroundMark x1="16444" y1="69968" x2="15556" y2="68850"/>
                        <a14:foregroundMark x1="55667" y1="97923" x2="59111" y2="98882"/>
                        <a14:foregroundMark x1="70444" y1="99042" x2="70333" y2="91214"/>
                        <a14:foregroundMark x1="70333" y1="91214" x2="75222" y2="90575"/>
                        <a14:foregroundMark x1="75222" y1="90575" x2="75778" y2="75399"/>
                        <a14:foregroundMark x1="75778" y1="75399" x2="80778" y2="77476"/>
                        <a14:foregroundMark x1="80778" y1="77476" x2="84778" y2="82268"/>
                        <a14:foregroundMark x1="84778" y1="82268" x2="91222" y2="99840"/>
                        <a14:foregroundMark x1="99444" y1="81789" x2="94778" y2="68690"/>
                        <a14:foregroundMark x1="94778" y1="68690" x2="80556" y2="47604"/>
                        <a14:foregroundMark x1="80556" y1="47604" x2="84778" y2="43291"/>
                        <a14:foregroundMark x1="84778" y1="43291" x2="89889" y2="41214"/>
                        <a14:foregroundMark x1="89889" y1="41214" x2="95222" y2="42173"/>
                        <a14:foregroundMark x1="95222" y1="42173" x2="99333" y2="46486"/>
                        <a14:foregroundMark x1="99333" y1="46486" x2="99333" y2="47604"/>
                        <a14:foregroundMark x1="99444" y1="34505" x2="91222" y2="24760"/>
                        <a14:foregroundMark x1="91222" y1="24760" x2="81556" y2="20288"/>
                        <a14:foregroundMark x1="81556" y1="20288" x2="66000" y2="24601"/>
                        <a14:foregroundMark x1="66000" y1="24601" x2="65667" y2="10543"/>
                        <a14:foregroundMark x1="65667" y1="10543" x2="69556" y2="479"/>
                        <a14:foregroundMark x1="65889" y1="11022" x2="71333" y2="22524"/>
                        <a14:foregroundMark x1="71333" y1="22524" x2="96778" y2="13578"/>
                        <a14:foregroundMark x1="96778" y1="13578" x2="99889" y2="13578"/>
                        <a14:foregroundMark x1="99889" y1="12141" x2="85556" y2="20447"/>
                        <a14:foregroundMark x1="85556" y1="20447" x2="75222" y2="21086"/>
                        <a14:foregroundMark x1="75222" y1="21086" x2="71667" y2="15655"/>
                        <a14:foregroundMark x1="71667" y1="15655" x2="69333" y2="958"/>
                        <a14:foregroundMark x1="69333" y1="958" x2="70000" y2="0"/>
                        <a14:foregroundMark x1="222" y1="18371" x2="5000" y2="15974"/>
                        <a14:foregroundMark x1="5000" y1="15974" x2="10222" y2="15815"/>
                        <a14:foregroundMark x1="10222" y1="15815" x2="15222" y2="17732"/>
                        <a14:foregroundMark x1="15222" y1="17732" x2="18333" y2="23323"/>
                        <a14:foregroundMark x1="18333" y1="23323" x2="23000" y2="25719"/>
                        <a14:foregroundMark x1="23000" y1="25719" x2="111" y2="41374"/>
                        <a14:foregroundMark x1="111" y1="41374" x2="0" y2="41374"/>
                        <a14:foregroundMark x1="556" y1="3994" x2="5000" y2="6869"/>
                        <a14:foregroundMark x1="5000" y1="6869" x2="10222" y2="7508"/>
                        <a14:foregroundMark x1="10222" y1="7508" x2="14778" y2="11661"/>
                        <a14:foregroundMark x1="14778" y1="11661" x2="25222" y2="13099"/>
                        <a14:foregroundMark x1="25222" y1="13099" x2="30222" y2="12460"/>
                        <a14:foregroundMark x1="30222" y1="12460" x2="32667" y2="0"/>
                        <a14:foregroundMark x1="49111" y1="9744" x2="49111" y2="9744"/>
                        <a14:foregroundMark x1="55111" y1="93131" x2="56444" y2="92492"/>
                        <a14:foregroundMark x1="34222" y1="88978" x2="35000" y2="86422"/>
                        <a14:foregroundMark x1="34667" y1="88818" x2="35889" y2="85623"/>
                        <a14:foregroundMark x1="24111" y1="80192" x2="23778" y2="84185"/>
                        <a14:foregroundMark x1="23785" y1="80015" x2="23556" y2="79553"/>
                        <a14:foregroundMark x1="23864" y1="80003" x2="23333" y2="78914"/>
                        <a14:foregroundMark x1="23847" y1="80006" x2="23111" y2="78754"/>
                        <a14:foregroundMark x1="22333" y1="69649" x2="20778" y2="76358"/>
                        <a14:foregroundMark x1="20778" y1="76358" x2="19556" y2="77636"/>
                        <a14:foregroundMark x1="23111" y1="70607" x2="23111" y2="70607"/>
                        <a14:foregroundMark x1="21444" y1="75399" x2="22778" y2="70767"/>
                        <a14:foregroundMark x1="23379" y1="80073" x2="22222" y2="78594"/>
                        <a14:foregroundMark x1="23870" y1="80003" x2="21778" y2="75240"/>
                        <a14:foregroundMark x1="21778" y1="75240" x2="20111" y2="75559"/>
                        <a14:foregroundMark x1="24155" y1="79962" x2="20889" y2="75559"/>
                        <a14:foregroundMark x1="20889" y1="75559" x2="20444" y2="75719"/>
                        <a14:foregroundMark x1="24222" y1="79872" x2="20222" y2="76518"/>
                        <a14:foregroundMark x1="22444" y1="64696" x2="18333" y2="62780"/>
                        <a14:foregroundMark x1="23556" y1="24601" x2="20222" y2="22843"/>
                        <a14:foregroundMark x1="80111" y1="47444" x2="82556" y2="42013"/>
                        <a14:foregroundMark x1="77000" y1="71885" x2="81889" y2="72524"/>
                        <a14:foregroundMark x1="81889" y1="72524" x2="89333" y2="81470"/>
                        <a14:foregroundMark x1="89333" y1="81470" x2="91319" y2="86772"/>
                        <a14:foregroundMark x1="55222" y1="95687" x2="57111" y2="93610"/>
                        <a14:foregroundMark x1="55333" y1="96645" x2="55556" y2="96326"/>
                        <a14:foregroundMark x1="58000" y1="2875" x2="57889" y2="2875"/>
                        <a14:foregroundMark x1="55889" y1="319" x2="53889" y2="958"/>
                        <a14:foregroundMark x1="58111" y1="3035" x2="60556" y2="0"/>
                        <a14:foregroundMark x1="46556" y1="958" x2="45778" y2="0"/>
                        <a14:foregroundMark x1="68532" y1="86549" x2="68412" y2="83960"/>
                        <a14:foregroundMark x1="68889" y1="94249" x2="68557" y2="87091"/>
                        <a14:foregroundMark x1="70886" y1="84523" x2="71333" y2="85304"/>
                        <a14:foregroundMark x1="71333" y1="85304" x2="72444" y2="92652"/>
                        <a14:foregroundMark x1="72444" y1="92652" x2="68667" y2="94089"/>
                        <a14:foregroundMark x1="67778" y1="82748" x2="68667" y2="85783"/>
                        <a14:foregroundMark x1="66778" y1="83227" x2="69444" y2="86422"/>
                        <a14:foregroundMark x1="66444" y1="84026" x2="67708" y2="82908"/>
                        <a14:foregroundMark x1="67667" y1="81949" x2="68111" y2="80831"/>
                        <a14:foregroundMark x1="68333" y1="80671" x2="68333" y2="80511"/>
                        <a14:foregroundMark x1="68444" y1="80671" x2="68444" y2="80511"/>
                        <a14:foregroundMark x1="68111" y1="80990" x2="68222" y2="80671"/>
                        <a14:foregroundMark x1="68111" y1="80671" x2="68444" y2="80192"/>
                        <a14:backgroundMark x1="10556" y1="38818" x2="14333" y2="43450"/>
                        <a14:backgroundMark x1="14333" y1="43450" x2="25556" y2="44409"/>
                        <a14:backgroundMark x1="25556" y1="44409" x2="27444" y2="50799"/>
                        <a14:backgroundMark x1="27444" y1="50799" x2="24556" y2="56390"/>
                        <a14:backgroundMark x1="24556" y1="56390" x2="23522" y2="70199"/>
                        <a14:backgroundMark x1="24532" y1="84314" x2="24667" y2="85942"/>
                        <a14:backgroundMark x1="23579" y1="72867" x2="24109" y2="79232"/>
                        <a14:backgroundMark x1="24667" y1="85942" x2="24222" y2="92971"/>
                        <a14:backgroundMark x1="24222" y1="92971" x2="31556" y2="82268"/>
                        <a14:backgroundMark x1="31556" y1="82268" x2="36444" y2="80831"/>
                        <a14:backgroundMark x1="36444" y1="80831" x2="38444" y2="87859"/>
                        <a14:backgroundMark x1="38444" y1="87859" x2="49444" y2="83227"/>
                        <a14:backgroundMark x1="49444" y1="83227" x2="48222" y2="90895"/>
                        <a14:backgroundMark x1="48222" y1="90895" x2="53000" y2="93930"/>
                        <a14:backgroundMark x1="56664" y1="91895" x2="57889" y2="91214"/>
                        <a14:backgroundMark x1="53000" y1="93930" x2="55284" y2="92661"/>
                        <a14:backgroundMark x1="57889" y1="91214" x2="62778" y2="96006"/>
                        <a14:backgroundMark x1="62778" y1="96006" x2="65889" y2="87540"/>
                        <a14:backgroundMark x1="65889" y1="87540" x2="62889" y2="80192"/>
                        <a14:backgroundMark x1="62889" y1="80192" x2="67889" y2="75399"/>
                        <a14:backgroundMark x1="67889" y1="75399" x2="72444" y2="81470"/>
                        <a14:backgroundMark x1="72444" y1="81470" x2="71556" y2="65335"/>
                        <a14:backgroundMark x1="71556" y1="65335" x2="77556" y2="63898"/>
                        <a14:backgroundMark x1="77556" y1="63898" x2="82333" y2="66613"/>
                        <a14:backgroundMark x1="82333" y1="66613" x2="85889" y2="72524"/>
                        <a14:backgroundMark x1="85889" y1="72524" x2="86556" y2="65176"/>
                        <a14:backgroundMark x1="86556" y1="65176" x2="75333" y2="50000"/>
                        <a14:backgroundMark x1="75333" y1="50000" x2="72667" y2="43610"/>
                        <a14:backgroundMark x1="72667" y1="43610" x2="82667" y2="37380"/>
                        <a14:backgroundMark x1="82667" y1="37380" x2="81222" y2="30032"/>
                        <a14:backgroundMark x1="81222" y1="30032" x2="76222" y2="27796"/>
                        <a14:backgroundMark x1="76222" y1="27796" x2="63444" y2="32588"/>
                        <a14:backgroundMark x1="63444" y1="32588" x2="58556" y2="29553"/>
                        <a14:backgroundMark x1="58556" y1="29553" x2="58333" y2="14377"/>
                        <a14:backgroundMark x1="58333" y1="14377" x2="53333" y2="13259"/>
                        <a14:backgroundMark x1="53333" y1="13259" x2="49333" y2="18051"/>
                        <a14:backgroundMark x1="49333" y1="18051" x2="46444" y2="12460"/>
                        <a14:backgroundMark x1="46444" y1="12460" x2="41556" y2="11821"/>
                        <a14:backgroundMark x1="41556" y1="11821" x2="39000" y2="19329"/>
                        <a14:backgroundMark x1="39000" y1="19329" x2="34778" y2="22684"/>
                        <a14:backgroundMark x1="34778" y1="22684" x2="29889" y2="19169"/>
                        <a14:backgroundMark x1="29889" y1="19169" x2="24778" y2="18051"/>
                        <a14:backgroundMark x1="24778" y1="18051" x2="27000" y2="24441"/>
                        <a14:backgroundMark x1="27000" y1="24441" x2="25333" y2="31310"/>
                        <a14:backgroundMark x1="25333" y1="31310" x2="10778" y2="40575"/>
                        <a14:backgroundMark x1="7889" y1="40735" x2="3111" y2="42332"/>
                        <a14:backgroundMark x1="3111" y1="42332" x2="7889" y2="44888"/>
                        <a14:backgroundMark x1="7889" y1="44888" x2="9444" y2="44569"/>
                        <a14:backgroundMark x1="39667" y1="14217" x2="37778" y2="7348"/>
                        <a14:backgroundMark x1="37778" y1="7348" x2="38000" y2="160"/>
                        <a14:backgroundMark x1="38000" y1="160" x2="42889" y2="479"/>
                        <a14:backgroundMark x1="42889" y1="479" x2="46556" y2="13259"/>
                        <a14:backgroundMark x1="54778" y1="14856" x2="62444" y2="3355"/>
                        <a14:backgroundMark x1="62444" y1="3355" x2="62111" y2="10703"/>
                        <a14:backgroundMark x1="62111" y1="10703" x2="57778" y2="20288"/>
                        <a14:backgroundMark x1="81333" y1="28914" x2="95556" y2="37700"/>
                        <a14:backgroundMark x1="95556" y1="37700" x2="85111" y2="36901"/>
                        <a14:backgroundMark x1="85111" y1="36901" x2="81444" y2="39137"/>
                        <a14:backgroundMark x1="94000" y1="38179" x2="98889" y2="40575"/>
                        <a14:backgroundMark x1="98889" y1="40575" x2="94889" y2="35942"/>
                        <a14:backgroundMark x1="94889" y1="35942" x2="94111" y2="35463"/>
                        <a14:backgroundMark x1="93228" y1="86284" x2="94556" y2="88339"/>
                        <a14:backgroundMark x1="89767" y1="80925" x2="92961" y2="85870"/>
                        <a14:backgroundMark x1="94556" y1="88339" x2="96556" y2="81789"/>
                        <a14:backgroundMark x1="96556" y1="81789" x2="87444" y2="65815"/>
                        <a14:backgroundMark x1="21222" y1="36102" x2="23667" y2="42332"/>
                        <a14:backgroundMark x1="23667" y1="42332" x2="28222" y2="46805"/>
                        <a14:backgroundMark x1="28222" y1="46805" x2="34667" y2="46805"/>
                        <a14:backgroundMark x1="34667" y1="46805" x2="39222" y2="44089"/>
                        <a14:backgroundMark x1="39222" y1="44089" x2="45333" y2="32748"/>
                        <a14:backgroundMark x1="45333" y1="32748" x2="44000" y2="17572"/>
                        <a14:backgroundMark x1="44000" y1="17572" x2="43222" y2="14058"/>
                        <a14:backgroundMark x1="667" y1="11182" x2="5556" y2="11342"/>
                        <a14:backgroundMark x1="5556" y1="11342" x2="0" y2="15016"/>
                        <a14:backgroundMark x1="5111" y1="12141" x2="15333" y2="14217"/>
                        <a14:backgroundMark x1="15333" y1="14217" x2="20778" y2="18211"/>
                        <a14:backgroundMark x1="24778" y1="79872" x2="24889" y2="81470"/>
                        <a14:backgroundMark x1="91444" y1="90096" x2="91556" y2="90256"/>
                        <a14:backgroundMark x1="91111" y1="90096" x2="91444" y2="90096"/>
                        <a14:backgroundMark x1="91222" y1="90096" x2="92556" y2="84026"/>
                        <a14:backgroundMark x1="92333" y1="88978" x2="94444" y2="85783"/>
                        <a14:backgroundMark x1="91667" y1="86581" x2="91889" y2="87380"/>
                        <a14:backgroundMark x1="92111" y1="88179" x2="92444" y2="86581"/>
                        <a14:backgroundMark x1="91889" y1="87540" x2="92111" y2="87380"/>
                        <a14:backgroundMark x1="5222" y1="11342" x2="667" y2="9105"/>
                        <a14:backgroundMark x1="667" y1="9105" x2="4889" y2="12620"/>
                        <a14:backgroundMark x1="4889" y1="12620" x2="4778" y2="10543"/>
                        <a14:backgroundMark x1="67111" y1="81310" x2="67000" y2="81310"/>
                        <a14:backgroundMark x1="67222" y1="81310" x2="67111" y2="80831"/>
                        <a14:backgroundMark x1="67111" y1="85942" x2="66556" y2="85942"/>
                        <a14:backgroundMark x1="67222" y1="85942" x2="67111" y2="86422"/>
                        <a14:backgroundMark x1="67889" y1="79712" x2="68111" y2="79553"/>
                        <a14:backgroundMark x1="68333" y1="80032" x2="70556" y2="83227"/>
                        <a14:backgroundMark x1="70111" y1="83067" x2="71222" y2="84026"/>
                      </a14:backgroundRemoval>
                    </a14:imgEffect>
                  </a14:imgLayer>
                </a14:imgProps>
              </a:ext>
              <a:ext uri="{28A0092B-C50C-407E-A947-70E740481C1C}">
                <a14:useLocalDpi xmlns:a14="http://schemas.microsoft.com/office/drawing/2010/main" val="0"/>
              </a:ext>
            </a:extLst>
          </a:blip>
          <a:srcRect l="3232" r="4027"/>
          <a:stretch/>
        </p:blipFill>
        <p:spPr>
          <a:xfrm>
            <a:off x="0" y="0"/>
            <a:ext cx="9144000" cy="6858000"/>
          </a:xfrm>
          <a:prstGeom prst="rect">
            <a:avLst/>
          </a:prstGeom>
        </p:spPr>
      </p:pic>
    </p:spTree>
    <p:extLst>
      <p:ext uri="{BB962C8B-B14F-4D97-AF65-F5344CB8AC3E}">
        <p14:creationId xmlns:p14="http://schemas.microsoft.com/office/powerpoint/2010/main" val="36733011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16" fill="hold" nodeType="withEffect">
                                  <p:stCondLst>
                                    <p:cond delay="250"/>
                                  </p:stCondLst>
                                  <p:childTnLst>
                                    <p:anim calcmode="lin" valueType="num">
                                      <p:cBhvr>
                                        <p:cTn id="6" dur="1000"/>
                                        <p:tgtEl>
                                          <p:spTgt spid="20"/>
                                        </p:tgtEl>
                                        <p:attrNameLst>
                                          <p:attrName>ppt_w</p:attrName>
                                        </p:attrNameLst>
                                      </p:cBhvr>
                                      <p:tavLst>
                                        <p:tav tm="0">
                                          <p:val>
                                            <p:strVal val="ppt_w"/>
                                          </p:val>
                                        </p:tav>
                                        <p:tav tm="100000">
                                          <p:val>
                                            <p:strVal val="4*ppt_w"/>
                                          </p:val>
                                        </p:tav>
                                      </p:tavLst>
                                    </p:anim>
                                    <p:anim calcmode="lin" valueType="num">
                                      <p:cBhvr>
                                        <p:cTn id="7" dur="1000"/>
                                        <p:tgtEl>
                                          <p:spTgt spid="20"/>
                                        </p:tgtEl>
                                        <p:attrNameLst>
                                          <p:attrName>ppt_h</p:attrName>
                                        </p:attrNameLst>
                                      </p:cBhvr>
                                      <p:tavLst>
                                        <p:tav tm="0">
                                          <p:val>
                                            <p:strVal val="ppt_h"/>
                                          </p:val>
                                        </p:tav>
                                        <p:tav tm="100000">
                                          <p:val>
                                            <p:strVal val="4*ppt_h"/>
                                          </p:val>
                                        </p:tav>
                                      </p:tavLst>
                                    </p:anim>
                                    <p:set>
                                      <p:cBhvr>
                                        <p:cTn id="8" dur="1" fill="hold">
                                          <p:stCondLst>
                                            <p:cond delay="999"/>
                                          </p:stCondLst>
                                        </p:cTn>
                                        <p:tgtEl>
                                          <p:spTgt spid="20"/>
                                        </p:tgtEl>
                                        <p:attrNameLst>
                                          <p:attrName>style.visibility</p:attrName>
                                        </p:attrNameLst>
                                      </p:cBhvr>
                                      <p:to>
                                        <p:strVal val="hidden"/>
                                      </p:to>
                                    </p:set>
                                  </p:childTnLst>
                                </p:cTn>
                              </p:par>
                              <p:par>
                                <p:cTn id="9" presetID="50" presetClass="exit" presetSubtype="0" accel="100000" fill="hold" grpId="2" nodeType="withEffect">
                                  <p:stCondLst>
                                    <p:cond delay="250"/>
                                  </p:stCondLst>
                                  <p:childTnLst>
                                    <p:anim calcmode="lin" valueType="num">
                                      <p:cBhvr>
                                        <p:cTn id="10" dur="1000"/>
                                        <p:tgtEl>
                                          <p:spTgt spid="19"/>
                                        </p:tgtEl>
                                        <p:attrNameLst>
                                          <p:attrName>ppt_w</p:attrName>
                                        </p:attrNameLst>
                                      </p:cBhvr>
                                      <p:tavLst>
                                        <p:tav tm="0">
                                          <p:val>
                                            <p:strVal val="ppt_w"/>
                                          </p:val>
                                        </p:tav>
                                        <p:tav tm="100000">
                                          <p:val>
                                            <p:strVal val="ppt_w+.3"/>
                                          </p:val>
                                        </p:tav>
                                      </p:tavLst>
                                    </p:anim>
                                    <p:anim calcmode="lin" valueType="num">
                                      <p:cBhvr>
                                        <p:cTn id="11" dur="1000"/>
                                        <p:tgtEl>
                                          <p:spTgt spid="19"/>
                                        </p:tgtEl>
                                        <p:attrNameLst>
                                          <p:attrName>ppt_h</p:attrName>
                                        </p:attrNameLst>
                                      </p:cBhvr>
                                      <p:tavLst>
                                        <p:tav tm="0">
                                          <p:val>
                                            <p:strVal val="ppt_h"/>
                                          </p:val>
                                        </p:tav>
                                        <p:tav tm="100000">
                                          <p:val>
                                            <p:strVal val="ppt_h"/>
                                          </p:val>
                                        </p:tav>
                                      </p:tavLst>
                                    </p:anim>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par>
                                <p:cTn id="14" presetID="25" presetClass="entr" presetSubtype="0" fill="hold" grpId="0" nodeType="with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p:cTn id="16"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9" dur="1000" fill="hold"/>
                                        <p:tgtEl>
                                          <p:spTgt spid="3074"/>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5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5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250"/>
                                        <p:tgtEl>
                                          <p:spTgt spid="9"/>
                                        </p:tgtEl>
                                      </p:cBhvr>
                                    </p:animEffect>
                                  </p:childTnLst>
                                </p:cTn>
                              </p:par>
                              <p:par>
                                <p:cTn id="44" presetID="42" presetClass="path" presetSubtype="0" accel="50000" decel="50000" fill="hold" grpId="1" nodeType="withEffect">
                                  <p:stCondLst>
                                    <p:cond delay="0"/>
                                  </p:stCondLst>
                                  <p:childTnLst>
                                    <p:animMotion origin="layout" path="M 3.88889E-6 -4.81481E-6 L -0.14601 0.18588 " pathEditMode="relative" rAng="0" ptsTypes="AA">
                                      <p:cBhvr>
                                        <p:cTn id="45" dur="2000" fill="hold"/>
                                        <p:tgtEl>
                                          <p:spTgt spid="4"/>
                                        </p:tgtEl>
                                        <p:attrNameLst>
                                          <p:attrName>ppt_x</p:attrName>
                                          <p:attrName>ppt_y</p:attrName>
                                        </p:attrNameLst>
                                      </p:cBhvr>
                                      <p:rCtr x="-7309" y="9282"/>
                                    </p:animMotion>
                                  </p:childTnLst>
                                </p:cTn>
                              </p:par>
                              <p:par>
                                <p:cTn id="46" presetID="42" presetClass="path" presetSubtype="0" accel="50000" decel="50000" fill="hold" grpId="1" nodeType="withEffect">
                                  <p:stCondLst>
                                    <p:cond delay="0"/>
                                  </p:stCondLst>
                                  <p:childTnLst>
                                    <p:animMotion origin="layout" path="M 2.77778E-7 3.7037E-7 L -0.07778 -0.40162 " pathEditMode="relative" rAng="0" ptsTypes="AA">
                                      <p:cBhvr>
                                        <p:cTn id="47" dur="2000" fill="hold"/>
                                        <p:tgtEl>
                                          <p:spTgt spid="5"/>
                                        </p:tgtEl>
                                        <p:attrNameLst>
                                          <p:attrName>ppt_x</p:attrName>
                                          <p:attrName>ppt_y</p:attrName>
                                        </p:attrNameLst>
                                      </p:cBhvr>
                                      <p:rCtr x="-3889" y="-20093"/>
                                    </p:animMotion>
                                  </p:childTnLst>
                                </p:cTn>
                              </p:par>
                              <p:par>
                                <p:cTn id="48" presetID="42" presetClass="path" presetSubtype="0" accel="50000" decel="50000" fill="hold" grpId="1" nodeType="withEffect">
                                  <p:stCondLst>
                                    <p:cond delay="0"/>
                                  </p:stCondLst>
                                  <p:childTnLst>
                                    <p:animMotion origin="layout" path="M -2.22222E-6 -3.33333E-6 L -0.13628 0.18889 " pathEditMode="relative" rAng="0" ptsTypes="AA">
                                      <p:cBhvr>
                                        <p:cTn id="49" dur="2000" fill="hold"/>
                                        <p:tgtEl>
                                          <p:spTgt spid="6"/>
                                        </p:tgtEl>
                                        <p:attrNameLst>
                                          <p:attrName>ppt_x</p:attrName>
                                          <p:attrName>ppt_y</p:attrName>
                                        </p:attrNameLst>
                                      </p:cBhvr>
                                      <p:rCtr x="-6823" y="9444"/>
                                    </p:animMotion>
                                  </p:childTnLst>
                                </p:cTn>
                              </p:par>
                              <p:par>
                                <p:cTn id="50" presetID="42" presetClass="path" presetSubtype="0" accel="50000" decel="50000" fill="hold" grpId="1" nodeType="withEffect">
                                  <p:stCondLst>
                                    <p:cond delay="0"/>
                                  </p:stCondLst>
                                  <p:childTnLst>
                                    <p:animMotion origin="layout" path="M -1.38889E-6 -1.11111E-6 L -0.19722 -0.00764 " pathEditMode="relative" rAng="0" ptsTypes="AA">
                                      <p:cBhvr>
                                        <p:cTn id="51" dur="2000" fill="hold"/>
                                        <p:tgtEl>
                                          <p:spTgt spid="7"/>
                                        </p:tgtEl>
                                        <p:attrNameLst>
                                          <p:attrName>ppt_x</p:attrName>
                                          <p:attrName>ppt_y</p:attrName>
                                        </p:attrNameLst>
                                      </p:cBhvr>
                                      <p:rCtr x="-9861" y="-394"/>
                                    </p:animMotion>
                                  </p:childTnLst>
                                </p:cTn>
                              </p:par>
                              <p:par>
                                <p:cTn id="52" presetID="42" presetClass="path" presetSubtype="0" accel="50000" decel="50000" fill="hold" grpId="1" nodeType="withEffect">
                                  <p:stCondLst>
                                    <p:cond delay="0"/>
                                  </p:stCondLst>
                                  <p:childTnLst>
                                    <p:animMotion origin="layout" path="M 8.33333E-7 2.59259E-6 L -0.2125 0.19051 " pathEditMode="relative" rAng="0" ptsTypes="AA">
                                      <p:cBhvr>
                                        <p:cTn id="53" dur="2000" fill="hold"/>
                                        <p:tgtEl>
                                          <p:spTgt spid="8"/>
                                        </p:tgtEl>
                                        <p:attrNameLst>
                                          <p:attrName>ppt_x</p:attrName>
                                          <p:attrName>ppt_y</p:attrName>
                                        </p:attrNameLst>
                                      </p:cBhvr>
                                      <p:rCtr x="-10625" y="9514"/>
                                    </p:animMotion>
                                  </p:childTnLst>
                                </p:cTn>
                              </p:par>
                              <p:par>
                                <p:cTn id="54" presetID="42" presetClass="path" presetSubtype="0" accel="50000" decel="50000" fill="hold" grpId="1" nodeType="withEffect">
                                  <p:stCondLst>
                                    <p:cond delay="0"/>
                                  </p:stCondLst>
                                  <p:childTnLst>
                                    <p:animMotion origin="layout" path="M -1.38889E-6 -2.96296E-6 L 0.23872 0.18773 " pathEditMode="relative" rAng="0" ptsTypes="AA">
                                      <p:cBhvr>
                                        <p:cTn id="55" dur="2000" fill="hold"/>
                                        <p:tgtEl>
                                          <p:spTgt spid="9"/>
                                        </p:tgtEl>
                                        <p:attrNameLst>
                                          <p:attrName>ppt_x</p:attrName>
                                          <p:attrName>ppt_y</p:attrName>
                                        </p:attrNameLst>
                                      </p:cBhvr>
                                      <p:rCtr x="11927" y="9375"/>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250"/>
                                        <p:tgtEl>
                                          <p:spTgt spid="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250"/>
                                        <p:tgtEl>
                                          <p:spTgt spid="16"/>
                                        </p:tgtEl>
                                      </p:cBhvr>
                                    </p:animEffect>
                                  </p:childTnLst>
                                </p:cTn>
                              </p:par>
                              <p:par>
                                <p:cTn id="66" presetID="10" presetClass="exit" presetSubtype="0" fill="hold" grpId="2" nodeType="withEffect">
                                  <p:stCondLst>
                                    <p:cond delay="0"/>
                                  </p:stCondLst>
                                  <p:childTnLst>
                                    <p:animEffect transition="out" filter="fade">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9" presetClass="exit" presetSubtype="10" fill="hold" grpId="2" nodeType="clickEffect">
                                  <p:stCondLst>
                                    <p:cond delay="0"/>
                                  </p:stCondLst>
                                  <p:childTnLst>
                                    <p:anim calcmode="lin" valueType="num">
                                      <p:cBhvr>
                                        <p:cTn id="81" dur="3000"/>
                                        <p:tgtEl>
                                          <p:spTgt spid="4"/>
                                        </p:tgtEl>
                                        <p:attrNameLst>
                                          <p:attrName>ppt_h</p:attrName>
                                        </p:attrNameLst>
                                      </p:cBhvr>
                                      <p:tavLst>
                                        <p:tav tm="0">
                                          <p:val>
                                            <p:strVal val="ppt_h"/>
                                          </p:val>
                                        </p:tav>
                                        <p:tav tm="100000">
                                          <p:val>
                                            <p:strVal val="ppt_h"/>
                                          </p:val>
                                        </p:tav>
                                      </p:tavLst>
                                    </p:anim>
                                    <p:anim calcmode="lin" valueType="num">
                                      <p:cBhvr>
                                        <p:cTn id="82" dur="3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3" dur="1" fill="hold">
                                          <p:stCondLst>
                                            <p:cond delay="2999"/>
                                          </p:stCondLst>
                                        </p:cTn>
                                        <p:tgtEl>
                                          <p:spTgt spid="4"/>
                                        </p:tgtEl>
                                        <p:attrNameLst>
                                          <p:attrName>style.visibility</p:attrName>
                                        </p:attrNameLst>
                                      </p:cBhvr>
                                      <p:to>
                                        <p:strVal val="hidden"/>
                                      </p:to>
                                    </p:set>
                                  </p:childTnLst>
                                </p:cTn>
                              </p:par>
                              <p:par>
                                <p:cTn id="84" presetID="42" presetClass="path" presetSubtype="0" accel="50000" decel="50000" fill="hold" grpId="3" nodeType="withEffect">
                                  <p:stCondLst>
                                    <p:cond delay="0"/>
                                  </p:stCondLst>
                                  <p:childTnLst>
                                    <p:animMotion origin="layout" path="M -0.14601 0.18588 L -0.16302 -0.05393 " pathEditMode="relative" rAng="0" ptsTypes="AA">
                                      <p:cBhvr>
                                        <p:cTn id="85" dur="3000" fill="hold"/>
                                        <p:tgtEl>
                                          <p:spTgt spid="4"/>
                                        </p:tgtEl>
                                        <p:attrNameLst>
                                          <p:attrName>ppt_x</p:attrName>
                                          <p:attrName>ppt_y</p:attrName>
                                        </p:attrNameLst>
                                      </p:cBhvr>
                                      <p:rCtr x="-851" y="-11991"/>
                                    </p:animMotion>
                                  </p:childTnLst>
                                </p:cTn>
                              </p:par>
                              <p:par>
                                <p:cTn id="86" presetID="17" presetClass="entr" presetSubtype="10" fill="hold" grpId="0" nodeType="withEffect">
                                  <p:stCondLst>
                                    <p:cond delay="285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10"/>
                                        </p:tgtEl>
                                        <p:attrNameLst>
                                          <p:attrName>style.visibility</p:attrName>
                                        </p:attrNameLst>
                                      </p:cBhvr>
                                      <p:to>
                                        <p:strVal val="visible"/>
                                      </p:to>
                                    </p:set>
                                    <p:animEffect transition="in" filter="wipe(up)">
                                      <p:cBhvr>
                                        <p:cTn id="94" dur="500"/>
                                        <p:tgtEl>
                                          <p:spTgt spid="10"/>
                                        </p:tgtEl>
                                      </p:cBhvr>
                                    </p:animEffect>
                                  </p:childTnLst>
                                </p:cTn>
                              </p:par>
                              <p:par>
                                <p:cTn id="95" presetID="0" presetClass="exit" presetSubtype="0" fill="hold" grpId="1" nodeType="withEffect">
                                  <p:stCondLst>
                                    <p:cond delay="250"/>
                                  </p:stCondLst>
                                  <p:childTnLst>
                                    <p:set>
                                      <p:cBhvr>
                                        <p:cTn id="96" dur="1" fill="hold">
                                          <p:stCondLst>
                                            <p:cond delay="999"/>
                                          </p:stCondLst>
                                        </p:cTn>
                                        <p:tgtEl>
                                          <p:spTgt spid="15"/>
                                        </p:tgtEl>
                                        <p:attrNameLst>
                                          <p:attrName>style.visibility</p:attrName>
                                        </p:attrNameLst>
                                      </p:cBhvr>
                                      <p:to>
                                        <p:strVal val="hidden"/>
                                      </p:to>
                                    </p:set>
                                    <p:animEffect transition="out" filter="dissolve">
                                      <p:cBhvr>
                                        <p:cTn id="97" dur="1000">
                                          <p:stCondLst>
                                            <p:cond delay="0"/>
                                          </p:stCondLst>
                                        </p:cTn>
                                        <p:tgtEl>
                                          <p:spTgt spid="15"/>
                                        </p:tgtEl>
                                      </p:cBhvr>
                                    </p:animEffect>
                                    <p:anim to="" calcmode="lin" valueType="num">
                                      <p:cBhvr>
                                        <p:cTn id="98"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99" dur="1000" fill="hold">
                                          <p:stCondLst>
                                            <p:cond delay="0"/>
                                          </p:stCondLst>
                                        </p:cTn>
                                        <p:tgtEl>
                                          <p:spTgt spid="15"/>
                                        </p:tgtEl>
                                        <p:attrNameLst>
                                          <p:attrName>ppt_h</p:attrName>
                                        </p:attrNameLst>
                                      </p:cBhvr>
                                      <p:tavLst>
                                        <p:tav tm="0">
                                          <p:val>
                                            <p:strVal val="#ppt_h"/>
                                          </p:val>
                                        </p:tav>
                                        <p:tav tm="100000">
                                          <p:val>
                                            <p:strVal val="#ppt_h*4"/>
                                          </p:val>
                                        </p:tav>
                                      </p:tavLst>
                                    </p:anim>
                                  </p:childTnLst>
                                </p:cTn>
                              </p:par>
                              <p:par>
                                <p:cTn id="100" presetID="23" presetClass="exit" presetSubtype="32" fill="hold" grpId="1" nodeType="withEffect">
                                  <p:stCondLst>
                                    <p:cond delay="250"/>
                                  </p:stCondLst>
                                  <p:childTnLst>
                                    <p:anim calcmode="lin" valueType="num">
                                      <p:cBhvr>
                                        <p:cTn id="101" dur="1000"/>
                                        <p:tgtEl>
                                          <p:spTgt spid="16"/>
                                        </p:tgtEl>
                                        <p:attrNameLst>
                                          <p:attrName>ppt_w</p:attrName>
                                        </p:attrNameLst>
                                      </p:cBhvr>
                                      <p:tavLst>
                                        <p:tav tm="0">
                                          <p:val>
                                            <p:strVal val="ppt_w"/>
                                          </p:val>
                                        </p:tav>
                                        <p:tav tm="100000">
                                          <p:val>
                                            <p:fltVal val="0"/>
                                          </p:val>
                                        </p:tav>
                                      </p:tavLst>
                                    </p:anim>
                                    <p:anim calcmode="lin" valueType="num">
                                      <p:cBhvr>
                                        <p:cTn id="102" dur="1000"/>
                                        <p:tgtEl>
                                          <p:spTgt spid="16"/>
                                        </p:tgtEl>
                                        <p:attrNameLst>
                                          <p:attrName>ppt_h</p:attrName>
                                        </p:attrNameLst>
                                      </p:cBhvr>
                                      <p:tavLst>
                                        <p:tav tm="0">
                                          <p:val>
                                            <p:strVal val="ppt_h"/>
                                          </p:val>
                                        </p:tav>
                                        <p:tav tm="100000">
                                          <p:val>
                                            <p:fltVal val="0"/>
                                          </p:val>
                                        </p:tav>
                                      </p:tavLst>
                                    </p:anim>
                                    <p:set>
                                      <p:cBhvr>
                                        <p:cTn id="103" dur="1" fill="hold">
                                          <p:stCondLst>
                                            <p:cond delay="999"/>
                                          </p:stCondLst>
                                        </p:cTn>
                                        <p:tgtEl>
                                          <p:spTgt spid="16"/>
                                        </p:tgtEl>
                                        <p:attrNameLst>
                                          <p:attrName>style.visibility</p:attrName>
                                        </p:attrNameLst>
                                      </p:cBhvr>
                                      <p:to>
                                        <p:strVal val="hidden"/>
                                      </p:to>
                                    </p:set>
                                  </p:childTnLst>
                                </p:cTn>
                              </p:par>
                              <p:par>
                                <p:cTn id="104" presetID="22" presetClass="exit" presetSubtype="1" fill="hold" nodeType="withEffect">
                                  <p:stCondLst>
                                    <p:cond delay="500"/>
                                  </p:stCondLst>
                                  <p:childTnLst>
                                    <p:animEffect transition="out" filter="wipe(up)">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par>
                                <p:cTn id="107" presetID="23" presetClass="exit" presetSubtype="32" fill="hold" grpId="2" nodeType="withEffect">
                                  <p:stCondLst>
                                    <p:cond delay="500"/>
                                  </p:stCondLst>
                                  <p:childTnLst>
                                    <p:anim calcmode="lin" valueType="num">
                                      <p:cBhvr>
                                        <p:cTn id="108" dur="500"/>
                                        <p:tgtEl>
                                          <p:spTgt spid="17"/>
                                        </p:tgtEl>
                                        <p:attrNameLst>
                                          <p:attrName>ppt_w</p:attrName>
                                        </p:attrNameLst>
                                      </p:cBhvr>
                                      <p:tavLst>
                                        <p:tav tm="0">
                                          <p:val>
                                            <p:strVal val="ppt_w"/>
                                          </p:val>
                                        </p:tav>
                                        <p:tav tm="100000">
                                          <p:val>
                                            <p:fltVal val="0"/>
                                          </p:val>
                                        </p:tav>
                                      </p:tavLst>
                                    </p:anim>
                                    <p:anim calcmode="lin" valueType="num">
                                      <p:cBhvr>
                                        <p:cTn id="109" dur="500"/>
                                        <p:tgtEl>
                                          <p:spTgt spid="17"/>
                                        </p:tgtEl>
                                        <p:attrNameLst>
                                          <p:attrName>ppt_h</p:attrName>
                                        </p:attrNameLst>
                                      </p:cBhvr>
                                      <p:tavLst>
                                        <p:tav tm="0">
                                          <p:val>
                                            <p:strVal val="ppt_h"/>
                                          </p:val>
                                        </p:tav>
                                        <p:tav tm="100000">
                                          <p:val>
                                            <p:fltVal val="0"/>
                                          </p:val>
                                        </p:tav>
                                      </p:tavLst>
                                    </p:anim>
                                    <p:set>
                                      <p:cBhvr>
                                        <p:cTn id="110" dur="1" fill="hold">
                                          <p:stCondLst>
                                            <p:cond delay="499"/>
                                          </p:stCondLst>
                                        </p:cTn>
                                        <p:tgtEl>
                                          <p:spTgt spid="17"/>
                                        </p:tgtEl>
                                        <p:attrNameLst>
                                          <p:attrName>style.visibility</p:attrName>
                                        </p:attrNameLst>
                                      </p:cBhvr>
                                      <p:to>
                                        <p:strVal val="hidden"/>
                                      </p:to>
                                    </p:set>
                                  </p:childTnLst>
                                </p:cTn>
                              </p:par>
                              <p:par>
                                <p:cTn id="111" presetID="42" presetClass="path" presetSubtype="0" accel="50000" decel="50000" fill="hold" grpId="4" nodeType="withEffect">
                                  <p:stCondLst>
                                    <p:cond delay="350"/>
                                  </p:stCondLst>
                                  <p:childTnLst>
                                    <p:animMotion origin="layout" path="M -0.07778 -0.40162 L -0.06667 -0.00116 " pathEditMode="relative" rAng="0" ptsTypes="AA">
                                      <p:cBhvr>
                                        <p:cTn id="112" dur="1500" fill="hold"/>
                                        <p:tgtEl>
                                          <p:spTgt spid="5"/>
                                        </p:tgtEl>
                                        <p:attrNameLst>
                                          <p:attrName>ppt_x</p:attrName>
                                          <p:attrName>ppt_y</p:attrName>
                                        </p:attrNameLst>
                                      </p:cBhvr>
                                      <p:rCtr x="556" y="20023"/>
                                    </p:animMotion>
                                  </p:childTnLst>
                                </p:cTn>
                              </p:par>
                              <p:par>
                                <p:cTn id="113" presetID="10" presetClass="exit" presetSubtype="0" fill="hold" grpId="2" nodeType="withEffect">
                                  <p:stCondLst>
                                    <p:cond delay="350"/>
                                  </p:stCondLst>
                                  <p:childTnLst>
                                    <p:animEffect transition="out" filter="fade">
                                      <p:cBhvr>
                                        <p:cTn id="114" dur="1500"/>
                                        <p:tgtEl>
                                          <p:spTgt spid="5"/>
                                        </p:tgtEl>
                                      </p:cBhvr>
                                    </p:animEffect>
                                    <p:set>
                                      <p:cBhvr>
                                        <p:cTn id="115" dur="1" fill="hold">
                                          <p:stCondLst>
                                            <p:cond delay="1499"/>
                                          </p:stCondLst>
                                        </p:cTn>
                                        <p:tgtEl>
                                          <p:spTgt spid="5"/>
                                        </p:tgtEl>
                                        <p:attrNameLst>
                                          <p:attrName>style.visibility</p:attrName>
                                        </p:attrNameLst>
                                      </p:cBhvr>
                                      <p:to>
                                        <p:strVal val="hidden"/>
                                      </p:to>
                                    </p:set>
                                  </p:childTnLst>
                                </p:cTn>
                              </p:par>
                              <p:par>
                                <p:cTn id="116" presetID="23" presetClass="exit" presetSubtype="16" fill="hold" grpId="3" nodeType="withEffect">
                                  <p:stCondLst>
                                    <p:cond delay="350"/>
                                  </p:stCondLst>
                                  <p:childTnLst>
                                    <p:anim calcmode="lin" valueType="num">
                                      <p:cBhvr>
                                        <p:cTn id="117" dur="1500"/>
                                        <p:tgtEl>
                                          <p:spTgt spid="5"/>
                                        </p:tgtEl>
                                        <p:attrNameLst>
                                          <p:attrName>ppt_w</p:attrName>
                                        </p:attrNameLst>
                                      </p:cBhvr>
                                      <p:tavLst>
                                        <p:tav tm="0">
                                          <p:val>
                                            <p:strVal val="ppt_w"/>
                                          </p:val>
                                        </p:tav>
                                        <p:tav tm="100000">
                                          <p:val>
                                            <p:strVal val="4*ppt_w"/>
                                          </p:val>
                                        </p:tav>
                                      </p:tavLst>
                                    </p:anim>
                                    <p:anim calcmode="lin" valueType="num">
                                      <p:cBhvr>
                                        <p:cTn id="118" dur="1500"/>
                                        <p:tgtEl>
                                          <p:spTgt spid="5"/>
                                        </p:tgtEl>
                                        <p:attrNameLst>
                                          <p:attrName>ppt_h</p:attrName>
                                        </p:attrNameLst>
                                      </p:cBhvr>
                                      <p:tavLst>
                                        <p:tav tm="0">
                                          <p:val>
                                            <p:strVal val="ppt_h"/>
                                          </p:val>
                                        </p:tav>
                                        <p:tav tm="100000">
                                          <p:val>
                                            <p:strVal val="4*ppt_h"/>
                                          </p:val>
                                        </p:tav>
                                      </p:tavLst>
                                    </p:anim>
                                    <p:set>
                                      <p:cBhvr>
                                        <p:cTn id="119" dur="1" fill="hold">
                                          <p:stCondLst>
                                            <p:cond delay="1499"/>
                                          </p:stCondLst>
                                        </p:cTn>
                                        <p:tgtEl>
                                          <p:spTgt spid="5"/>
                                        </p:tgtEl>
                                        <p:attrNameLst>
                                          <p:attrName>style.visibility</p:attrName>
                                        </p:attrNameLst>
                                      </p:cBhvr>
                                      <p:to>
                                        <p:strVal val="hidden"/>
                                      </p:to>
                                    </p:set>
                                  </p:childTnLst>
                                </p:cTn>
                              </p:par>
                            </p:childTnLst>
                          </p:cTn>
                        </p:par>
                        <p:par>
                          <p:cTn id="120" fill="hold">
                            <p:stCondLst>
                              <p:cond delay="1850"/>
                            </p:stCondLst>
                            <p:childTnLst>
                              <p:par>
                                <p:cTn id="121" presetID="23" presetClass="entr" presetSubtype="16" fill="hold" grpId="0" nodeType="afterEffect">
                                  <p:stCondLst>
                                    <p:cond delay="0"/>
                                  </p:stCondLst>
                                  <p:childTnLst>
                                    <p:set>
                                      <p:cBhvr>
                                        <p:cTn id="122" dur="1" fill="hold">
                                          <p:stCondLst>
                                            <p:cond delay="0"/>
                                          </p:stCondLst>
                                        </p:cTn>
                                        <p:tgtEl>
                                          <p:spTgt spid="18"/>
                                        </p:tgtEl>
                                        <p:attrNameLst>
                                          <p:attrName>style.visibility</p:attrName>
                                        </p:attrNameLst>
                                      </p:cBhvr>
                                      <p:to>
                                        <p:strVal val="visible"/>
                                      </p:to>
                                    </p:set>
                                    <p:anim calcmode="lin" valueType="num">
                                      <p:cBhvr>
                                        <p:cTn id="123" dur="500" fill="hold"/>
                                        <p:tgtEl>
                                          <p:spTgt spid="18"/>
                                        </p:tgtEl>
                                        <p:attrNameLst>
                                          <p:attrName>ppt_w</p:attrName>
                                        </p:attrNameLst>
                                      </p:cBhvr>
                                      <p:tavLst>
                                        <p:tav tm="0">
                                          <p:val>
                                            <p:fltVal val="0"/>
                                          </p:val>
                                        </p:tav>
                                        <p:tav tm="100000">
                                          <p:val>
                                            <p:strVal val="#ppt_w"/>
                                          </p:val>
                                        </p:tav>
                                      </p:tavLst>
                                    </p:anim>
                                    <p:anim calcmode="lin" valueType="num">
                                      <p:cBhvr>
                                        <p:cTn id="124"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5" grpId="0"/>
      <p:bldP spid="5" grpId="1"/>
      <p:bldP spid="5" grpId="2"/>
      <p:bldP spid="5" grpId="3"/>
      <p:bldP spid="5" grpId="4"/>
      <p:bldP spid="6" grpId="0"/>
      <p:bldP spid="6" grpId="1"/>
      <p:bldP spid="6" grpId="2"/>
      <p:bldP spid="7" grpId="0"/>
      <p:bldP spid="7" grpId="1"/>
      <p:bldP spid="7" grpId="2"/>
      <p:bldP spid="8" grpId="0"/>
      <p:bldP spid="8" grpId="1"/>
      <p:bldP spid="8" grpId="2"/>
      <p:bldP spid="9" grpId="0"/>
      <p:bldP spid="9" grpId="1"/>
      <p:bldP spid="9" grpId="2"/>
      <p:bldP spid="16" grpId="0"/>
      <p:bldP spid="16" grpId="1"/>
      <p:bldP spid="15" grpId="0"/>
      <p:bldP spid="15" grpId="1"/>
      <p:bldP spid="17" grpId="0"/>
      <p:bldP spid="17" grpId="2"/>
      <p:bldP spid="18" grpId="0" animBg="1"/>
      <p:bldP spid="19"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513B8-E04F-4995-ABAC-BB2357B29F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2F52DF60-31AC-4DA4-A12D-22625715D509}"/>
              </a:ext>
            </a:extLst>
          </p:cNvPr>
          <p:cNvSpPr txBox="1">
            <a:spLocks/>
          </p:cNvSpPr>
          <p:nvPr/>
        </p:nvSpPr>
        <p:spPr>
          <a:xfrm>
            <a:off x="2720898" y="2096427"/>
            <a:ext cx="2631688" cy="7478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t>
            </a:r>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 heed</a:t>
            </a:r>
          </a:p>
        </p:txBody>
      </p:sp>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Jesus answered and said to them: "Take heed that no one deceives you. For many will come in My name, saying, 'I am the Christ,' and will deceive many."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24:4-5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1A2BC213-AD0F-495D-A296-A94E68EDE6A4}"/>
              </a:ext>
            </a:extLst>
          </p:cNvPr>
          <p:cNvSpPr txBox="1">
            <a:spLocks noChangeArrowheads="1"/>
          </p:cNvSpPr>
          <p:nvPr/>
        </p:nvSpPr>
        <p:spPr bwMode="auto">
          <a:xfrm>
            <a:off x="1763749" y="1445106"/>
            <a:ext cx="1597688"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Jesus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631879CD-E40A-4D29-9F41-41637C87E7AF}"/>
              </a:ext>
            </a:extLst>
          </p:cNvPr>
          <p:cNvSpPr txBox="1">
            <a:spLocks noChangeArrowheads="1"/>
          </p:cNvSpPr>
          <p:nvPr/>
        </p:nvSpPr>
        <p:spPr bwMode="auto">
          <a:xfrm>
            <a:off x="796202" y="4132775"/>
            <a:ext cx="1597688"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2D92C1B2-8E76-4A91-9DC5-1224162D938D}"/>
              </a:ext>
            </a:extLst>
          </p:cNvPr>
          <p:cNvSpPr txBox="1">
            <a:spLocks noChangeArrowheads="1"/>
          </p:cNvSpPr>
          <p:nvPr/>
        </p:nvSpPr>
        <p:spPr bwMode="auto">
          <a:xfrm>
            <a:off x="4275706" y="4383132"/>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Jesus Christ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0AEE559D-DBEE-48EE-B0FD-C22982F13158}"/>
              </a:ext>
            </a:extLst>
          </p:cNvPr>
          <p:cNvSpPr txBox="1">
            <a:spLocks noChangeArrowheads="1"/>
          </p:cNvSpPr>
          <p:nvPr/>
        </p:nvSpPr>
        <p:spPr bwMode="auto">
          <a:xfrm>
            <a:off x="3891598" y="2119932"/>
            <a:ext cx="1519026"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outerShdw blurRad="50800" algn="tl" rotWithShape="0">
                    <a:srgbClr val="000000"/>
                  </a:outerShdw>
                </a:effectLst>
                <a:latin typeface="Calibri" panose="020F0502020204030204" pitchFamily="34" charset="0"/>
              </a:rPr>
              <a:t>heed</a:t>
            </a:r>
          </a:p>
        </p:txBody>
      </p:sp>
    </p:spTree>
    <p:extLst>
      <p:ext uri="{BB962C8B-B14F-4D97-AF65-F5344CB8AC3E}">
        <p14:creationId xmlns:p14="http://schemas.microsoft.com/office/powerpoint/2010/main" val="1968871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360"/>
                                          </p:val>
                                        </p:tav>
                                        <p:tav tm="100000">
                                          <p:val>
                                            <p:fltVal val="0"/>
                                          </p:val>
                                        </p:tav>
                                      </p:tavLst>
                                    </p:anim>
                                    <p:animEffect transition="in" filter="fade">
                                      <p:cBhvr>
                                        <p:cTn id="10" dur="1000"/>
                                        <p:tgtEl>
                                          <p:spTgt spid="3074"/>
                                        </p:tgtEl>
                                      </p:cBhvr>
                                    </p:animEffect>
                                  </p:childTnLst>
                                </p:cTn>
                              </p:par>
                              <p:par>
                                <p:cTn id="11" presetID="42" presetClass="path" presetSubtype="0" accel="50000" decel="50000" fill="hold" grpId="2" nodeType="withEffect">
                                  <p:stCondLst>
                                    <p:cond delay="0"/>
                                  </p:stCondLst>
                                  <p:childTnLst>
                                    <p:animMotion origin="layout" path="M 0 0 L 0.24219 0.10347 " pathEditMode="relative" rAng="0" ptsTypes="AA">
                                      <p:cBhvr>
                                        <p:cTn id="12" dur="1000" spd="-100000" fill="hold"/>
                                        <p:tgtEl>
                                          <p:spTgt spid="3074"/>
                                        </p:tgtEl>
                                        <p:attrNameLst>
                                          <p:attrName>ppt_x</p:attrName>
                                          <p:attrName>ppt_y</p:attrName>
                                        </p:attrNameLst>
                                      </p:cBhvr>
                                      <p:rCtr x="12101" y="5162"/>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childTnLst>
                          </p:cTn>
                        </p:par>
                        <p:par>
                          <p:cTn id="20" fill="hold">
                            <p:stCondLst>
                              <p:cond delay="500"/>
                            </p:stCondLst>
                            <p:childTnLst>
                              <p:par>
                                <p:cTn id="21" presetID="21"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8)">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50"/>
                                        <p:tgtEl>
                                          <p:spTgt spid="7"/>
                                        </p:tgtEl>
                                      </p:cBhvr>
                                    </p:animEffect>
                                  </p:childTnLst>
                                </p:cTn>
                              </p:par>
                              <p:par>
                                <p:cTn id="32" presetID="42" presetClass="path" presetSubtype="0" accel="50000" decel="50000" fill="hold" grpId="1" nodeType="withEffect">
                                  <p:stCondLst>
                                    <p:cond delay="0"/>
                                  </p:stCondLst>
                                  <p:childTnLst>
                                    <p:animMotion origin="layout" path="M 1.66667E-6 7.40741E-7 L 0.29045 0.43819 " pathEditMode="relative" rAng="0" ptsTypes="AA">
                                      <p:cBhvr>
                                        <p:cTn id="33" dur="2000" fill="hold"/>
                                        <p:tgtEl>
                                          <p:spTgt spid="6"/>
                                        </p:tgtEl>
                                        <p:attrNameLst>
                                          <p:attrName>ppt_x</p:attrName>
                                          <p:attrName>ppt_y</p:attrName>
                                        </p:attrNameLst>
                                      </p:cBhvr>
                                      <p:rCtr x="14514" y="21898"/>
                                    </p:animMotion>
                                  </p:childTnLst>
                                </p:cTn>
                              </p:par>
                              <p:par>
                                <p:cTn id="34" presetID="42" presetClass="path" presetSubtype="0" accel="50000" decel="50000" fill="hold" grpId="1" nodeType="withEffect">
                                  <p:stCondLst>
                                    <p:cond delay="0"/>
                                  </p:stCondLst>
                                  <p:childTnLst>
                                    <p:animMotion origin="layout" path="M 8.33333E-7 2.59259E-6 L 0.54965 0.04676 " pathEditMode="relative" rAng="0" ptsTypes="AA">
                                      <p:cBhvr>
                                        <p:cTn id="35" dur="2000" fill="hold"/>
                                        <p:tgtEl>
                                          <p:spTgt spid="7"/>
                                        </p:tgtEl>
                                        <p:attrNameLst>
                                          <p:attrName>ppt_x</p:attrName>
                                          <p:attrName>ppt_y</p:attrName>
                                        </p:attrNameLst>
                                      </p:cBhvr>
                                      <p:rCtr x="27483" y="2338"/>
                                    </p:animMotion>
                                  </p:childTnLst>
                                </p:cTn>
                              </p:par>
                              <p:par>
                                <p:cTn id="36" presetID="21" presetClass="exit" presetSubtype="8" fill="hold" grpId="1" nodeType="withEffect">
                                  <p:stCondLst>
                                    <p:cond delay="0"/>
                                  </p:stCondLst>
                                  <p:childTnLst>
                                    <p:animEffect transition="out" filter="wheel(8)">
                                      <p:cBhvr>
                                        <p:cTn id="37" dur="1750"/>
                                        <p:tgtEl>
                                          <p:spTgt spid="8"/>
                                        </p:tgtEl>
                                      </p:cBhvr>
                                    </p:animEffect>
                                    <p:set>
                                      <p:cBhvr>
                                        <p:cTn id="38" dur="1" fill="hold">
                                          <p:stCondLst>
                                            <p:cond delay="1749"/>
                                          </p:stCondLst>
                                        </p:cTn>
                                        <p:tgtEl>
                                          <p:spTgt spid="8"/>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4"/>
                                        </p:tgtEl>
                                      </p:cBhvr>
                                    </p:animEffect>
                                    <p:set>
                                      <p:cBhvr>
                                        <p:cTn id="44"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6" grpId="0"/>
      <p:bldP spid="6" grpId="1"/>
      <p:bldP spid="7" grpId="0"/>
      <p:bldP spid="7" grpId="1"/>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1A4D60-BCAD-45E3-9AEB-282176C17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Title 1">
            <a:extLst>
              <a:ext uri="{FF2B5EF4-FFF2-40B4-BE49-F238E27FC236}">
                <a16:creationId xmlns:a16="http://schemas.microsoft.com/office/drawing/2014/main" id="{A1F15F44-285C-4434-B852-F61BC95F0A00}"/>
              </a:ext>
            </a:extLst>
          </p:cNvPr>
          <p:cNvSpPr txBox="1">
            <a:spLocks/>
          </p:cNvSpPr>
          <p:nvPr/>
        </p:nvSpPr>
        <p:spPr>
          <a:xfrm>
            <a:off x="5737346" y="5012957"/>
            <a:ext cx="7395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a:t>
            </a:r>
          </a:p>
        </p:txBody>
      </p:sp>
      <p:sp>
        <p:nvSpPr>
          <p:cNvPr id="3074" name="Rectangle 2"/>
          <p:cNvSpPr>
            <a:spLocks noGrp="1" noChangeArrowheads="1"/>
          </p:cNvSpPr>
          <p:nvPr>
            <p:ph type="title"/>
          </p:nvPr>
        </p:nvSpPr>
        <p:spPr>
          <a:xfrm>
            <a:off x="457200" y="274638"/>
            <a:ext cx="84582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Beloved, do not believe every spirit, but test the spirits, whether they are of God; because many false prophets have gone out into the world. By this you know the Spirit of God: Every spirit that confesses that Jesus Christ has come in the flesh is of God,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4:1-2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357885D-6EFD-45E2-BBE1-A016B0BD46CB}"/>
              </a:ext>
            </a:extLst>
          </p:cNvPr>
          <p:cNvSpPr txBox="1">
            <a:spLocks noChangeArrowheads="1"/>
          </p:cNvSpPr>
          <p:nvPr/>
        </p:nvSpPr>
        <p:spPr bwMode="auto">
          <a:xfrm>
            <a:off x="4275706" y="4383132"/>
            <a:ext cx="3352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Jesus Christ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Title 1">
            <a:extLst>
              <a:ext uri="{FF2B5EF4-FFF2-40B4-BE49-F238E27FC236}">
                <a16:creationId xmlns:a16="http://schemas.microsoft.com/office/drawing/2014/main" id="{E701646D-3A7A-48F1-BBC3-5F1144F8E413}"/>
              </a:ext>
            </a:extLst>
          </p:cNvPr>
          <p:cNvSpPr txBox="1">
            <a:spLocks/>
          </p:cNvSpPr>
          <p:nvPr/>
        </p:nvSpPr>
        <p:spPr>
          <a:xfrm>
            <a:off x="3523883" y="4822946"/>
            <a:ext cx="786435" cy="7502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a:t>
            </a:r>
          </a:p>
        </p:txBody>
      </p:sp>
      <p:sp>
        <p:nvSpPr>
          <p:cNvPr id="7" name="Rectangle 12">
            <a:extLst>
              <a:ext uri="{FF2B5EF4-FFF2-40B4-BE49-F238E27FC236}">
                <a16:creationId xmlns:a16="http://schemas.microsoft.com/office/drawing/2014/main" id="{652CEA0F-B89C-4A3F-A88B-D0BC65BDEFD4}"/>
              </a:ext>
            </a:extLst>
          </p:cNvPr>
          <p:cNvSpPr>
            <a:spLocks noChangeArrowheads="1"/>
          </p:cNvSpPr>
          <p:nvPr/>
        </p:nvSpPr>
        <p:spPr bwMode="auto">
          <a:xfrm>
            <a:off x="1443790" y="4708359"/>
            <a:ext cx="397954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Believes in Him</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6" name="Rectangle 2">
            <a:extLst>
              <a:ext uri="{FF2B5EF4-FFF2-40B4-BE49-F238E27FC236}">
                <a16:creationId xmlns:a16="http://schemas.microsoft.com/office/drawing/2014/main" id="{FA8624DC-E90B-41DE-9053-6905848694E3}"/>
              </a:ext>
            </a:extLst>
          </p:cNvPr>
          <p:cNvSpPr txBox="1">
            <a:spLocks noChangeArrowheads="1"/>
          </p:cNvSpPr>
          <p:nvPr/>
        </p:nvSpPr>
        <p:spPr bwMode="auto">
          <a:xfrm>
            <a:off x="3506349" y="1776176"/>
            <a:ext cx="1414497" cy="647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8F9F6D4-EF7A-4085-A7FB-511DDE09953A}"/>
              </a:ext>
            </a:extLst>
          </p:cNvPr>
          <p:cNvSpPr txBox="1">
            <a:spLocks noChangeArrowheads="1"/>
          </p:cNvSpPr>
          <p:nvPr/>
        </p:nvSpPr>
        <p:spPr bwMode="auto">
          <a:xfrm>
            <a:off x="3008693" y="3710465"/>
            <a:ext cx="13441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9248C83B-C655-46AF-A5D3-D8C43244379F}"/>
              </a:ext>
            </a:extLst>
          </p:cNvPr>
          <p:cNvSpPr txBox="1">
            <a:spLocks noChangeArrowheads="1"/>
          </p:cNvSpPr>
          <p:nvPr/>
        </p:nvSpPr>
        <p:spPr bwMode="auto">
          <a:xfrm>
            <a:off x="6278361" y="5054038"/>
            <a:ext cx="13441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12">
            <a:extLst>
              <a:ext uri="{FF2B5EF4-FFF2-40B4-BE49-F238E27FC236}">
                <a16:creationId xmlns:a16="http://schemas.microsoft.com/office/drawing/2014/main" id="{63126D1F-A658-4E11-95D7-EB4C13591806}"/>
              </a:ext>
            </a:extLst>
          </p:cNvPr>
          <p:cNvSpPr>
            <a:spLocks noChangeArrowheads="1"/>
          </p:cNvSpPr>
          <p:nvPr/>
        </p:nvSpPr>
        <p:spPr bwMode="auto">
          <a:xfrm>
            <a:off x="1443790" y="4700155"/>
            <a:ext cx="397954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r>
              <a:rPr lang="en-US" altLang="en-US" sz="4410" b="1" dirty="0">
                <a:solidFill>
                  <a:srgbClr val="CC9900"/>
                </a:solidFill>
                <a:latin typeface="Calibri" panose="020F0502020204030204" pitchFamily="34" charset="0"/>
                <a:cs typeface="Calibri" panose="020F0502020204030204" pitchFamily="34" charset="0"/>
              </a:rPr>
              <a:t>Believes in Him</a:t>
            </a:r>
          </a:p>
        </p:txBody>
      </p:sp>
      <p:sp>
        <p:nvSpPr>
          <p:cNvPr id="9" name="Rectangle 2" hidden="1">
            <a:extLst>
              <a:ext uri="{FF2B5EF4-FFF2-40B4-BE49-F238E27FC236}">
                <a16:creationId xmlns:a16="http://schemas.microsoft.com/office/drawing/2014/main" id="{5E851585-7240-40E6-964E-255C7F957F1E}"/>
              </a:ext>
            </a:extLst>
          </p:cNvPr>
          <p:cNvSpPr txBox="1">
            <a:spLocks noChangeArrowheads="1"/>
          </p:cNvSpPr>
          <p:nvPr/>
        </p:nvSpPr>
        <p:spPr bwMode="auto">
          <a:xfrm>
            <a:off x="4196009" y="1582300"/>
            <a:ext cx="1275206" cy="64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417BE172-F2AA-40F0-BF1C-042024A12B49}"/>
              </a:ext>
            </a:extLst>
          </p:cNvPr>
          <p:cNvSpPr txBox="1">
            <a:spLocks noChangeArrowheads="1"/>
          </p:cNvSpPr>
          <p:nvPr/>
        </p:nvSpPr>
        <p:spPr bwMode="auto">
          <a:xfrm>
            <a:off x="3203274" y="954470"/>
            <a:ext cx="2799206" cy="6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Jesus Christ</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2557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10000" decel="90000" fill="hold" grpId="0" nodeType="withEffect">
                                  <p:stCondLst>
                                    <p:cond delay="0"/>
                                  </p:stCondLst>
                                  <p:childTnLst>
                                    <p:animMotion origin="layout" path="M -0.00017 4.81481E-6 C -0.02135 -0.00672 -0.04271 -0.01204 -0.06076 -0.02639 C -0.07899 -0.04144 -0.10017 -0.05926 -0.10937 -0.08936 C -0.1184 -0.12038 -0.12465 -0.17315 -0.1151 -0.20973 C -0.1059 -0.24514 -0.0849 -0.28056 -0.05295 -0.30579 C -0.02118 -0.33102 0.02622 -0.34561 0.07569 -0.35996 C 0.11615 -0.35996 0.16736 -0.34931 0.20208 -0.33218 C 0.23698 -0.31551 0.26128 -0.28658 0.28542 -0.25811 C 0.32847 -0.21991 0.32135 -0.14028 0.33455 -0.13172 " pathEditMode="relative" rAng="0" ptsTypes="AAAAAAAAA">
                                      <p:cBhvr>
                                        <p:cTn id="10" dur="1000" spd="-100000" fill="hold"/>
                                        <p:tgtEl>
                                          <p:spTgt spid="3074"/>
                                        </p:tgtEl>
                                        <p:attrNameLst>
                                          <p:attrName>ppt_x</p:attrName>
                                          <p:attrName>ppt_y</p:attrName>
                                        </p:attrNameLst>
                                      </p:cBhvr>
                                      <p:rCtr x="10747" y="-18009"/>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8)">
                                      <p:cBhvr>
                                        <p:cTn id="27" dur="2000"/>
                                        <p:tgtEl>
                                          <p:spTgt spid="14"/>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par>
                                <p:cTn id="32" presetID="18" presetClass="emph" presetSubtype="0" fill="hold" grpId="1" nodeType="withEffect">
                                  <p:stCondLst>
                                    <p:cond delay="0"/>
                                  </p:stCondLst>
                                  <p:childTnLst>
                                    <p:set>
                                      <p:cBhvr override="childStyle">
                                        <p:cTn id="33" dur="500" fill="hold"/>
                                        <p:tgtEl>
                                          <p:spTgt spid="12"/>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par>
                                <p:cTn id="39" presetID="18" presetClass="emph" presetSubtype="0" fill="hold" grpId="1" nodeType="withEffect">
                                  <p:stCondLst>
                                    <p:cond delay="0"/>
                                  </p:stCondLst>
                                  <p:childTnLst>
                                    <p:set>
                                      <p:cBhvr override="childStyle">
                                        <p:cTn id="40" dur="500" fill="hold"/>
                                        <p:tgtEl>
                                          <p:spTgt spid="13"/>
                                        </p:tgtEl>
                                        <p:attrNameLst>
                                          <p:attrName>style.textDecorationUnderline</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50"/>
                                        <p:tgtEl>
                                          <p:spTgt spid="6"/>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250"/>
                                        <p:tgtEl>
                                          <p:spTgt spid="10"/>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5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250"/>
                                        <p:tgtEl>
                                          <p:spTgt spid="4"/>
                                        </p:tgtEl>
                                      </p:cBhvr>
                                    </p:animEffect>
                                  </p:childTnLst>
                                </p:cTn>
                              </p:par>
                              <p:par>
                                <p:cTn id="55" presetID="0" presetClass="path" presetSubtype="0" accel="50000" decel="50000" fill="hold" grpId="0" nodeType="withEffect">
                                  <p:stCondLst>
                                    <p:cond delay="0"/>
                                  </p:stCondLst>
                                  <p:childTnLst>
                                    <p:animMotion origin="layout" path="M -0.00052 -3.33333E-6 C 0.00885 -0.02106 0.01823 -0.04143 0.03507 -0.08773 C 0.05226 -0.13287 0.08785 -0.21504 0.10226 -0.27708 C 0.11667 -0.33889 0.12517 -0.40185 0.12153 -0.45856 C 0.11788 -0.51412 0.1033 -0.57569 0.08038 -0.61527 C 0.05729 -0.65486 0.02187 -0.67662 -0.01684 -0.6956 C -0.05573 -0.71504 -0.10434 -0.72523 -0.15243 -0.73194 C -0.20052 -0.73865 -0.25747 -0.74051 -0.30573 -0.73564 C -0.35399 -0.73171 -0.40694 -0.72314 -0.44132 -0.70277 C -0.47569 -0.68356 -0.50139 -0.6493 -0.51233 -0.61689 C -0.52379 -0.58472 -0.52691 -0.54097 -0.52222 -0.50208 C -0.51736 -0.46389 -0.50504 -0.4243 -0.48247 -0.39676 C -0.4599 -0.36805 -0.41997 -0.34004 -0.38663 -0.33541 C -0.3533 -0.33148 -0.30868 -0.33703 -0.28264 -0.36921 C -0.25642 -0.40023 -0.23837 -0.4537 -0.2316 -0.51875 " pathEditMode="relative" rAng="0" ptsTypes="AAAAAAAAAAAAAAA">
                                      <p:cBhvr>
                                        <p:cTn id="56" dur="2250" fill="hold"/>
                                        <p:tgtEl>
                                          <p:spTgt spid="11"/>
                                        </p:tgtEl>
                                        <p:attrNameLst>
                                          <p:attrName>ppt_x</p:attrName>
                                          <p:attrName>ppt_y</p:attrName>
                                        </p:attrNameLst>
                                      </p:cBhvr>
                                      <p:rCtr x="-20052" y="-36921"/>
                                    </p:animMotion>
                                  </p:childTnLst>
                                </p:cTn>
                              </p:par>
                              <p:par>
                                <p:cTn id="57" presetID="0" presetClass="path" presetSubtype="0" accel="55000" decel="45000" fill="hold" grpId="0" nodeType="withEffect">
                                  <p:stCondLst>
                                    <p:cond delay="0"/>
                                  </p:stCondLst>
                                  <p:childTnLst>
                                    <p:animMotion origin="layout" path="M -0.00069 -0.00093 C 0.00174 0.02708 0.00226 0.05162 0.01458 0.07963 C 0.02691 0.10764 0.04219 0.14583 0.07344 0.16713 C 0.10469 0.18842 0.15729 0.20532 0.20226 0.20741 C 0.24722 0.20949 0.30365 0.20694 0.34323 0.18009 C 0.38299 0.15324 0.41719 0.11065 0.44045 0.04676 C 0.46389 -0.01713 0.48056 -0.12963 0.48299 -0.20162 C 0.48559 -0.27431 0.48316 -0.33033 0.45556 -0.38148 C 0.42795 -0.43264 0.37014 -0.48102 0.31719 -0.50741 C 0.26424 -0.53403 0.19254 -0.53681 0.13767 -0.54028 C 0.08299 -0.54398 0.03108 -0.54074 -0.01163 -0.5294 C -0.05417 -0.51806 -0.08993 -0.50556 -0.1184 -0.47269 C -0.14705 -0.43982 -0.16927 -0.38195 -0.18281 -0.33218 C -0.19635 -0.2838 -0.20278 -0.22269 -0.1993 -0.17431 C -0.19549 -0.12616 -0.18246 -0.07616 -0.16094 -0.04121 C -0.13924 -0.0044 -0.10295 0.0294 -0.06892 0.04097 C -0.03507 0.05301 0.01285 0.0493 0.04201 0.03032 C 0.07083 0.01134 0.09149 -0.03218 0.10486 -0.07246 C 0.1151 -0.11621 0.11979 -0.17083 0.12188 -0.21458 C 0.12517 -0.25602 0.12587 -0.28102 0.12656 -0.32246 " pathEditMode="relative" rAng="0" ptsTypes="AAAAAAAAAAAAAAAAAAAA">
                                      <p:cBhvr>
                                        <p:cTn id="58" dur="2500" fill="hold"/>
                                        <p:tgtEl>
                                          <p:spTgt spid="10"/>
                                        </p:tgtEl>
                                        <p:attrNameLst>
                                          <p:attrName>ppt_x</p:attrName>
                                          <p:attrName>ppt_y</p:attrName>
                                        </p:attrNameLst>
                                      </p:cBhvr>
                                      <p:rCtr x="14253" y="-16597"/>
                                    </p:animMotion>
                                  </p:childTnLst>
                                </p:cTn>
                              </p:par>
                              <p:par>
                                <p:cTn id="59" presetID="0" presetClass="path" presetSubtype="0" accel="59000" decel="41000" fill="hold" grpId="0" nodeType="withEffect">
                                  <p:stCondLst>
                                    <p:cond delay="0"/>
                                  </p:stCondLst>
                                  <p:childTnLst>
                                    <p:animMotion origin="layout" path="M -0.00034 -0.00046 C -0.01493 0.00185 -0.02951 0.0044 -0.05104 0.01412 C -0.07257 0.02384 -0.10468 0.03912 -0.12916 0.05787 C -0.15347 0.07685 -0.17586 0.09769 -0.19757 0.12731 C -0.21927 0.15718 -0.24826 0.19769 -0.2592 0.23681 C -0.27013 0.27616 -0.27048 0.32037 -0.26336 0.36296 C -0.25625 0.40556 -0.2375 0.45972 -0.21684 0.49259 C -0.196 0.52546 -0.17552 0.54329 -0.13871 0.56019 C -0.10191 0.57685 -0.05052 0.59051 0.00382 0.59306 C 0.05816 0.59537 0.13282 0.59398 0.18802 0.57477 C 0.24254 0.55556 0.29445 0.52431 0.33125 0.47801 C 0.36962 0.43171 0.39427 0.36296 0.41094 0.29722 C 0.42813 0.23148 0.43386 0.14653 0.43351 0.0838 C 0.43334 0.0206 0.41546 -0.03796 0.39289 -0.08426 C 0.37049 -0.13079 0.33959 -0.16597 0.29844 -0.19398 C 0.25886 -0.2213 0.19757 -0.24051 0.14914 -0.25046 C 0.10087 -0.26042 0.05695 -0.26528 0.00921 -0.25417 C -0.03854 -0.24329 -0.09652 -0.22106 -0.13732 -0.18472 C -0.17795 -0.14815 -0.20989 -0.08843 -0.23454 -0.03519 C -0.2592 0.01806 -0.27812 0.07338 -0.28524 0.13449 C -0.29218 0.19606 -0.29392 0.28032 -0.28802 0.33194 C -0.28211 0.38333 -0.27048 0.42407 -0.2552 0.45787 C -0.23975 0.49144 -0.21718 0.5169 -0.19618 0.53449 C -0.17517 0.55208 -0.15208 0.56019 -0.12916 0.56366 C -0.10607 0.56736 -0.0842 0.56991 -0.05781 0.55648 C -0.03159 0.54306 0.00816 0.52639 0.02848 0.48333 C 0.04879 0.44051 0.05677 0.38519 0.06407 0.29907 C 0.07136 0.21273 0.06702 0.09444 0.06737 -0.02824 " pathEditMode="relative" rAng="0" ptsTypes="AAAAAAAAAAAAAAAAAAAAAAAAAAAA">
                                      <p:cBhvr>
                                        <p:cTn id="60" dur="2650" fill="hold"/>
                                        <p:tgtEl>
                                          <p:spTgt spid="6"/>
                                        </p:tgtEl>
                                        <p:attrNameLst>
                                          <p:attrName>ppt_x</p:attrName>
                                          <p:attrName>ppt_y</p:attrName>
                                        </p:attrNameLst>
                                      </p:cBhvr>
                                      <p:rCtr x="7135" y="16713"/>
                                    </p:animMotion>
                                  </p:childTnLst>
                                </p:cTn>
                              </p:par>
                              <p:par>
                                <p:cTn id="61" presetID="6" presetClass="emph" presetSubtype="0" fill="hold" grpId="2" nodeType="withEffect">
                                  <p:stCondLst>
                                    <p:cond delay="0"/>
                                  </p:stCondLst>
                                  <p:childTnLst>
                                    <p:animScale>
                                      <p:cBhvr>
                                        <p:cTn id="62" dur="2250" fill="hold"/>
                                        <p:tgtEl>
                                          <p:spTgt spid="11"/>
                                        </p:tgtEl>
                                      </p:cBhvr>
                                      <p:by x="91000" y="91000"/>
                                    </p:animScale>
                                  </p:childTnLst>
                                </p:cTn>
                              </p:par>
                              <p:par>
                                <p:cTn id="63" presetID="6" presetClass="emph" presetSubtype="0" fill="hold" grpId="3" nodeType="withEffect">
                                  <p:stCondLst>
                                    <p:cond delay="0"/>
                                  </p:stCondLst>
                                  <p:childTnLst>
                                    <p:animScale>
                                      <p:cBhvr>
                                        <p:cTn id="64" dur="2000" fill="hold"/>
                                        <p:tgtEl>
                                          <p:spTgt spid="4"/>
                                        </p:tgtEl>
                                      </p:cBhvr>
                                      <p:by x="91000" y="91000"/>
                                    </p:animScale>
                                  </p:childTnLst>
                                </p:cTn>
                              </p:par>
                              <p:par>
                                <p:cTn id="65" presetID="6" presetClass="emph" presetSubtype="0" fill="hold" grpId="3" nodeType="withEffect">
                                  <p:stCondLst>
                                    <p:cond delay="0"/>
                                  </p:stCondLst>
                                  <p:childTnLst>
                                    <p:animScale>
                                      <p:cBhvr>
                                        <p:cTn id="66" dur="2500" fill="hold"/>
                                        <p:tgtEl>
                                          <p:spTgt spid="10"/>
                                        </p:tgtEl>
                                      </p:cBhvr>
                                      <p:by x="91000" y="91000"/>
                                    </p:animScale>
                                  </p:childTnLst>
                                </p:cTn>
                              </p:par>
                              <p:par>
                                <p:cTn id="67" presetID="6" presetClass="emph" presetSubtype="0" fill="hold" grpId="3" nodeType="withEffect">
                                  <p:stCondLst>
                                    <p:cond delay="0"/>
                                  </p:stCondLst>
                                  <p:childTnLst>
                                    <p:animScale>
                                      <p:cBhvr>
                                        <p:cTn id="68" dur="2650" fill="hold"/>
                                        <p:tgtEl>
                                          <p:spTgt spid="6"/>
                                        </p:tgtEl>
                                      </p:cBhvr>
                                      <p:by x="91000" y="91000"/>
                                    </p:animScale>
                                  </p:childTnLst>
                                </p:cTn>
                              </p:par>
                              <p:par>
                                <p:cTn id="69" presetID="42" presetClass="path" presetSubtype="0" accel="50000" decel="50000" fill="hold" grpId="1" nodeType="withEffect">
                                  <p:stCondLst>
                                    <p:cond delay="0"/>
                                  </p:stCondLst>
                                  <p:childTnLst>
                                    <p:animMotion origin="layout" path="M 1.94444E-6 3.33333E-6 L -0.14792 -0.50973 " pathEditMode="relative" rAng="0" ptsTypes="AA">
                                      <p:cBhvr>
                                        <p:cTn id="70" dur="2000" fill="hold"/>
                                        <p:tgtEl>
                                          <p:spTgt spid="4"/>
                                        </p:tgtEl>
                                        <p:attrNameLst>
                                          <p:attrName>ppt_x</p:attrName>
                                          <p:attrName>ppt_y</p:attrName>
                                        </p:attrNameLst>
                                      </p:cBhvr>
                                      <p:rCtr x="-7396" y="-25486"/>
                                    </p:animMotion>
                                  </p:childTnLst>
                                </p:cTn>
                              </p:par>
                              <p:par>
                                <p:cTn id="71" presetID="10" presetClass="exit" presetSubtype="0" fill="hold" grpId="2" nodeType="withEffect">
                                  <p:stCondLst>
                                    <p:cond delay="0"/>
                                  </p:stCondLst>
                                  <p:childTnLst>
                                    <p:animEffect transition="out" filter="fade">
                                      <p:cBhvr>
                                        <p:cTn id="72" dur="1250"/>
                                        <p:tgtEl>
                                          <p:spTgt spid="3074"/>
                                        </p:tgtEl>
                                      </p:cBhvr>
                                    </p:animEffect>
                                    <p:set>
                                      <p:cBhvr>
                                        <p:cTn id="73" dur="1" fill="hold">
                                          <p:stCondLst>
                                            <p:cond delay="1249"/>
                                          </p:stCondLst>
                                        </p:cTn>
                                        <p:tgtEl>
                                          <p:spTgt spid="3074"/>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250"/>
                                        <p:tgtEl>
                                          <p:spTgt spid="12"/>
                                        </p:tgtEl>
                                      </p:cBhvr>
                                    </p:animEffect>
                                    <p:set>
                                      <p:cBhvr>
                                        <p:cTn id="82" dur="1" fill="hold">
                                          <p:stCondLst>
                                            <p:cond delay="249"/>
                                          </p:stCondLst>
                                        </p:cTn>
                                        <p:tgtEl>
                                          <p:spTgt spid="12"/>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250"/>
                                        <p:tgtEl>
                                          <p:spTgt spid="13"/>
                                        </p:tgtEl>
                                      </p:cBhvr>
                                    </p:animEffect>
                                    <p:set>
                                      <p:cBhvr>
                                        <p:cTn id="85" dur="1" fill="hold">
                                          <p:stCondLst>
                                            <p:cond delay="249"/>
                                          </p:stCondLst>
                                        </p:cTn>
                                        <p:tgtEl>
                                          <p:spTgt spid="13"/>
                                        </p:tgtEl>
                                        <p:attrNameLst>
                                          <p:attrName>style.visibility</p:attrName>
                                        </p:attrNameLst>
                                      </p:cBhvr>
                                      <p:to>
                                        <p:strVal val="hidden"/>
                                      </p:to>
                                    </p:set>
                                  </p:childTnLst>
                                </p:cTn>
                              </p:par>
                            </p:childTnLst>
                          </p:cTn>
                        </p:par>
                        <p:par>
                          <p:cTn id="86" fill="hold">
                            <p:stCondLst>
                              <p:cond delay="2650"/>
                            </p:stCondLst>
                            <p:childTnLst>
                              <p:par>
                                <p:cTn id="87" presetID="10" presetClass="exit" presetSubtype="0" fill="hold" grpId="2" nodeType="afterEffect">
                                  <p:stCondLst>
                                    <p:cond delay="0"/>
                                  </p:stCondLst>
                                  <p:childTnLst>
                                    <p:animEffect transition="out" filter="fade">
                                      <p:cBhvr>
                                        <p:cTn id="88" dur="250"/>
                                        <p:tgtEl>
                                          <p:spTgt spid="6"/>
                                        </p:tgtEl>
                                      </p:cBhvr>
                                    </p:animEffect>
                                    <p:set>
                                      <p:cBhvr>
                                        <p:cTn id="89" dur="1" fill="hold">
                                          <p:stCondLst>
                                            <p:cond delay="249"/>
                                          </p:stCondLst>
                                        </p:cTn>
                                        <p:tgtEl>
                                          <p:spTgt spid="6"/>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250"/>
                                        <p:tgtEl>
                                          <p:spTgt spid="10"/>
                                        </p:tgtEl>
                                      </p:cBhvr>
                                    </p:animEffect>
                                    <p:set>
                                      <p:cBhvr>
                                        <p:cTn id="92"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3074" grpId="0"/>
      <p:bldP spid="3074" grpId="1"/>
      <p:bldP spid="3074" grpId="2"/>
      <p:bldP spid="4" grpId="0"/>
      <p:bldP spid="4" grpId="1"/>
      <p:bldP spid="4" grpId="2"/>
      <p:bldP spid="4" grpId="3"/>
      <p:bldP spid="12" grpId="0"/>
      <p:bldP spid="12" grpId="1"/>
      <p:bldP spid="12" grpId="2"/>
      <p:bldP spid="7" grpId="0"/>
      <p:bldP spid="7" grpId="1"/>
      <p:bldP spid="6" grpId="0"/>
      <p:bldP spid="6" grpId="1"/>
      <p:bldP spid="6" grpId="2"/>
      <p:bldP spid="6" grpId="3"/>
      <p:bldP spid="10" grpId="0"/>
      <p:bldP spid="10" grpId="1"/>
      <p:bldP spid="10" grpId="2"/>
      <p:bldP spid="10" grpId="3"/>
      <p:bldP spid="11" grpId="0"/>
      <p:bldP spid="11" grpId="1"/>
      <p:bldP spid="11" grpId="2"/>
      <p:bldP spid="14" grpId="0"/>
      <p:bldP spid="1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1400B-001F-4D11-B6AB-044A03D1A84C}"/>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5556"/>
          <a:stretch/>
        </p:blipFill>
        <p:spPr>
          <a:xfrm>
            <a:off x="0" y="-152400"/>
            <a:ext cx="9144000" cy="7018020"/>
          </a:xfrm>
          <a:prstGeom prst="rect">
            <a:avLst/>
          </a:prstGeom>
        </p:spPr>
      </p:pic>
      <p:sp>
        <p:nvSpPr>
          <p:cNvPr id="7" name="Title 1">
            <a:extLst>
              <a:ext uri="{FF2B5EF4-FFF2-40B4-BE49-F238E27FC236}">
                <a16:creationId xmlns:a16="http://schemas.microsoft.com/office/drawing/2014/main" id="{1C870738-C870-4A1F-9F51-365DE57560B9}"/>
              </a:ext>
            </a:extLst>
          </p:cNvPr>
          <p:cNvSpPr txBox="1">
            <a:spLocks/>
          </p:cNvSpPr>
          <p:nvPr/>
        </p:nvSpPr>
        <p:spPr>
          <a:xfrm>
            <a:off x="4743450" y="4631056"/>
            <a:ext cx="3093536" cy="6762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is in you</a:t>
            </a:r>
          </a:p>
        </p:txBody>
      </p:sp>
      <p:sp>
        <p:nvSpPr>
          <p:cNvPr id="6" name="Title 1">
            <a:extLst>
              <a:ext uri="{FF2B5EF4-FFF2-40B4-BE49-F238E27FC236}">
                <a16:creationId xmlns:a16="http://schemas.microsoft.com/office/drawing/2014/main" id="{D67F0CEF-47D6-44AE-BC98-910D5963BA53}"/>
              </a:ext>
            </a:extLst>
          </p:cNvPr>
          <p:cNvSpPr txBox="1">
            <a:spLocks/>
          </p:cNvSpPr>
          <p:nvPr/>
        </p:nvSpPr>
        <p:spPr>
          <a:xfrm>
            <a:off x="5856922" y="4034790"/>
            <a:ext cx="2544896" cy="6533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overcome</a:t>
            </a:r>
          </a:p>
        </p:txBody>
      </p:sp>
      <p:sp>
        <p:nvSpPr>
          <p:cNvPr id="10" name="Title 1">
            <a:extLst>
              <a:ext uri="{FF2B5EF4-FFF2-40B4-BE49-F238E27FC236}">
                <a16:creationId xmlns:a16="http://schemas.microsoft.com/office/drawing/2014/main" id="{67FC5784-BAA6-4A6C-8B4E-D950A337380E}"/>
              </a:ext>
            </a:extLst>
          </p:cNvPr>
          <p:cNvSpPr txBox="1">
            <a:spLocks/>
          </p:cNvSpPr>
          <p:nvPr/>
        </p:nvSpPr>
        <p:spPr>
          <a:xfrm>
            <a:off x="3702112" y="1526563"/>
            <a:ext cx="727819" cy="7767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a:t>
            </a:r>
          </a:p>
        </p:txBody>
      </p:sp>
      <p:sp>
        <p:nvSpPr>
          <p:cNvPr id="3074" name="Rectangle 2"/>
          <p:cNvSpPr>
            <a:spLocks noGrp="1" noChangeArrowheads="1"/>
          </p:cNvSpPr>
          <p:nvPr>
            <p:ph type="title"/>
          </p:nvPr>
        </p:nvSpPr>
        <p:spPr>
          <a:xfrm>
            <a:off x="457200" y="480219"/>
            <a:ext cx="8229600" cy="5897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every spirit that does not confess that Jesus Christ has come in the flesh is not of God. And this is the spirit of the Antichrist, which you have heard was coming, and is now already in the world. You are of God, little children, and have overcome them, because He who is in you is greater than he who is in the world.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4:3-4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2128C4A1-2730-42CA-A1B0-9C456B1D80AC}"/>
              </a:ext>
            </a:extLst>
          </p:cNvPr>
          <p:cNvSpPr txBox="1">
            <a:spLocks noChangeArrowheads="1"/>
          </p:cNvSpPr>
          <p:nvPr/>
        </p:nvSpPr>
        <p:spPr bwMode="auto">
          <a:xfrm>
            <a:off x="3203274" y="954470"/>
            <a:ext cx="2799206" cy="6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Jesus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D1C6CFFB-7E45-4ECA-B73B-3A6E5372E1C5}"/>
              </a:ext>
            </a:extLst>
          </p:cNvPr>
          <p:cNvSpPr txBox="1">
            <a:spLocks noChangeArrowheads="1"/>
          </p:cNvSpPr>
          <p:nvPr/>
        </p:nvSpPr>
        <p:spPr bwMode="auto">
          <a:xfrm>
            <a:off x="4196009" y="1582300"/>
            <a:ext cx="1275206" cy="644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7">
            <a:extLst>
              <a:ext uri="{FF2B5EF4-FFF2-40B4-BE49-F238E27FC236}">
                <a16:creationId xmlns:a16="http://schemas.microsoft.com/office/drawing/2014/main" id="{2D266AC0-2F30-46EA-9D87-5F9A0E5C20B8}"/>
              </a:ext>
            </a:extLst>
          </p:cNvPr>
          <p:cNvSpPr>
            <a:spLocks noChangeArrowheads="1"/>
          </p:cNvSpPr>
          <p:nvPr/>
        </p:nvSpPr>
        <p:spPr bwMode="auto">
          <a:xfrm>
            <a:off x="6189053" y="44757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Heart 8">
            <a:extLst>
              <a:ext uri="{FF2B5EF4-FFF2-40B4-BE49-F238E27FC236}">
                <a16:creationId xmlns:a16="http://schemas.microsoft.com/office/drawing/2014/main" id="{408F6D2A-F71D-4CA8-B92C-E169CB0A654B}"/>
              </a:ext>
            </a:extLst>
          </p:cNvPr>
          <p:cNvSpPr/>
          <p:nvPr/>
        </p:nvSpPr>
        <p:spPr bwMode="auto">
          <a:xfrm>
            <a:off x="6281709" y="4657144"/>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11" name="Rectangle 10">
            <a:extLst>
              <a:ext uri="{FF2B5EF4-FFF2-40B4-BE49-F238E27FC236}">
                <a16:creationId xmlns:a16="http://schemas.microsoft.com/office/drawing/2014/main" id="{8C608A71-AA52-4AD1-A5F5-45CFA22EF3F8}"/>
              </a:ext>
            </a:extLst>
          </p:cNvPr>
          <p:cNvSpPr>
            <a:spLocks noChangeArrowheads="1"/>
          </p:cNvSpPr>
          <p:nvPr/>
        </p:nvSpPr>
        <p:spPr bwMode="auto">
          <a:xfrm>
            <a:off x="4279900" y="1544638"/>
            <a:ext cx="11049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ln>
                  <a:solidFill>
                    <a:srgbClr val="CC99FF"/>
                  </a:solidFill>
                </a:ln>
                <a:solidFill>
                  <a:schemeClr val="bg1"/>
                </a:solidFill>
                <a:latin typeface="Calibri" panose="020F0502020204030204" pitchFamily="34" charset="0"/>
                <a:cs typeface="Calibri" panose="020F0502020204030204" pitchFamily="34" charset="0"/>
              </a:rPr>
              <a:t>God</a:t>
            </a:r>
            <a:endParaRPr lang="en-US" sz="4010" b="1" i="1" dirty="0">
              <a:ln>
                <a:solidFill>
                  <a:srgbClr val="CC99FF"/>
                </a:solidFill>
              </a:ln>
              <a:solidFill>
                <a:schemeClr val="bg1"/>
              </a:solidFill>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CACF1A88-3EFC-49EE-8EF2-A8C517CC3B5B}"/>
              </a:ext>
            </a:extLst>
          </p:cNvPr>
          <p:cNvSpPr txBox="1">
            <a:spLocks noChangeArrowheads="1"/>
          </p:cNvSpPr>
          <p:nvPr/>
        </p:nvSpPr>
        <p:spPr bwMode="auto">
          <a:xfrm>
            <a:off x="487275" y="936871"/>
            <a:ext cx="1995237"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confess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A8E63B1-B7AD-4BB5-A8E6-5647F1845A8E}"/>
              </a:ext>
            </a:extLst>
          </p:cNvPr>
          <p:cNvSpPr txBox="1">
            <a:spLocks noChangeArrowheads="1"/>
          </p:cNvSpPr>
          <p:nvPr/>
        </p:nvSpPr>
        <p:spPr bwMode="auto">
          <a:xfrm>
            <a:off x="3260389" y="939251"/>
            <a:ext cx="2684169"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Jesus Christ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FC756B6-7896-446E-AC88-F3059362AA87}"/>
              </a:ext>
            </a:extLst>
          </p:cNvPr>
          <p:cNvSpPr txBox="1">
            <a:spLocks noChangeArrowheads="1"/>
          </p:cNvSpPr>
          <p:nvPr/>
        </p:nvSpPr>
        <p:spPr bwMode="auto">
          <a:xfrm>
            <a:off x="6576785" y="938630"/>
            <a:ext cx="2082920"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come in</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494BD944-A9FC-407D-B34A-254FDD3EE130}"/>
              </a:ext>
            </a:extLst>
          </p:cNvPr>
          <p:cNvSpPr txBox="1">
            <a:spLocks noChangeArrowheads="1"/>
          </p:cNvSpPr>
          <p:nvPr/>
        </p:nvSpPr>
        <p:spPr bwMode="auto">
          <a:xfrm>
            <a:off x="408597" y="1547644"/>
            <a:ext cx="2258284"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the flesh</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4612B3E7-653E-4FA9-9397-740E82107781}"/>
              </a:ext>
            </a:extLst>
          </p:cNvPr>
          <p:cNvSpPr txBox="1">
            <a:spLocks noChangeArrowheads="1"/>
          </p:cNvSpPr>
          <p:nvPr/>
        </p:nvSpPr>
        <p:spPr bwMode="auto">
          <a:xfrm>
            <a:off x="5828197" y="3991293"/>
            <a:ext cx="2597281"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overcome</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367F08B2-B34B-4901-A687-505C31E2582B}"/>
              </a:ext>
            </a:extLst>
          </p:cNvPr>
          <p:cNvSpPr txBox="1">
            <a:spLocks noChangeArrowheads="1"/>
          </p:cNvSpPr>
          <p:nvPr/>
        </p:nvSpPr>
        <p:spPr bwMode="auto">
          <a:xfrm>
            <a:off x="3670664" y="1553656"/>
            <a:ext cx="1772194"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of God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23F697C3-8F2E-44BC-B49C-3A1BCB483A69}"/>
              </a:ext>
            </a:extLst>
          </p:cNvPr>
          <p:cNvSpPr txBox="1">
            <a:spLocks noChangeArrowheads="1"/>
          </p:cNvSpPr>
          <p:nvPr/>
        </p:nvSpPr>
        <p:spPr bwMode="auto">
          <a:xfrm>
            <a:off x="879907" y="2160466"/>
            <a:ext cx="1432560"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spirit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62FEF8F7-D6A0-4387-9308-E092A09D9A7F}"/>
              </a:ext>
            </a:extLst>
          </p:cNvPr>
          <p:cNvSpPr txBox="1">
            <a:spLocks noChangeArrowheads="1"/>
          </p:cNvSpPr>
          <p:nvPr/>
        </p:nvSpPr>
        <p:spPr bwMode="auto">
          <a:xfrm>
            <a:off x="7258526" y="1552500"/>
            <a:ext cx="563880"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is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36EA795E-031E-43F5-8CE1-E672C5D1F6D0}"/>
              </a:ext>
            </a:extLst>
          </p:cNvPr>
          <p:cNvSpPr txBox="1">
            <a:spLocks noChangeArrowheads="1"/>
          </p:cNvSpPr>
          <p:nvPr/>
        </p:nvSpPr>
        <p:spPr bwMode="auto">
          <a:xfrm>
            <a:off x="7002915" y="3378918"/>
            <a:ext cx="531223"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f</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BB51E2AF-B29C-45C7-AA3B-A3465395DB26}"/>
              </a:ext>
            </a:extLst>
          </p:cNvPr>
          <p:cNvSpPr txBox="1">
            <a:spLocks noChangeArrowheads="1"/>
          </p:cNvSpPr>
          <p:nvPr/>
        </p:nvSpPr>
        <p:spPr bwMode="auto">
          <a:xfrm>
            <a:off x="7260566" y="5210033"/>
            <a:ext cx="661853"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or</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788F5867-9111-4EE5-A097-AD3A776932AE}"/>
              </a:ext>
            </a:extLst>
          </p:cNvPr>
          <p:cNvSpPr txBox="1">
            <a:spLocks noChangeArrowheads="1"/>
          </p:cNvSpPr>
          <p:nvPr/>
        </p:nvSpPr>
        <p:spPr bwMode="auto">
          <a:xfrm rot="16200000">
            <a:off x="1298532" y="2874778"/>
            <a:ext cx="6292241" cy="795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overcome for spirit is of God</a:t>
            </a:r>
          </a:p>
        </p:txBody>
      </p:sp>
      <p:sp>
        <p:nvSpPr>
          <p:cNvPr id="25" name="Rectangle 24">
            <a:extLst>
              <a:ext uri="{FF2B5EF4-FFF2-40B4-BE49-F238E27FC236}">
                <a16:creationId xmlns:a16="http://schemas.microsoft.com/office/drawing/2014/main" id="{1B68354A-BECC-4AC4-B90E-1F1ED05D281C}"/>
              </a:ext>
            </a:extLst>
          </p:cNvPr>
          <p:cNvSpPr>
            <a:spLocks noChangeArrowheads="1"/>
          </p:cNvSpPr>
          <p:nvPr/>
        </p:nvSpPr>
        <p:spPr bwMode="auto">
          <a:xfrm>
            <a:off x="3096419" y="929479"/>
            <a:ext cx="30099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10" b="1" dirty="0">
                <a:solidFill>
                  <a:srgbClr val="CC9900"/>
                </a:solidFill>
                <a:latin typeface="Calibri" panose="020F0502020204030204" pitchFamily="34" charset="0"/>
                <a:cs typeface="Calibri" panose="020F0502020204030204" pitchFamily="34" charset="0"/>
              </a:rPr>
              <a:t>Jesus Christ</a:t>
            </a:r>
            <a:endParaRPr lang="en-US" sz="4010" b="1" i="1" dirty="0">
              <a:solidFill>
                <a:srgbClr val="CC9900"/>
              </a:solidFill>
              <a:latin typeface="Calibri" panose="020F0502020204030204" pitchFamily="34" charset="0"/>
              <a:cs typeface="Calibri" panose="020F0502020204030204" pitchFamily="34" charset="0"/>
            </a:endParaRPr>
          </a:p>
        </p:txBody>
      </p:sp>
      <p:sp>
        <p:nvSpPr>
          <p:cNvPr id="12" name="Rectangle 2" hidden="1">
            <a:extLst>
              <a:ext uri="{FF2B5EF4-FFF2-40B4-BE49-F238E27FC236}">
                <a16:creationId xmlns:a16="http://schemas.microsoft.com/office/drawing/2014/main" id="{E80785B3-A070-4262-AB84-58DEE783CCC8}"/>
              </a:ext>
            </a:extLst>
          </p:cNvPr>
          <p:cNvSpPr txBox="1">
            <a:spLocks noChangeArrowheads="1"/>
          </p:cNvSpPr>
          <p:nvPr/>
        </p:nvSpPr>
        <p:spPr bwMode="auto">
          <a:xfrm>
            <a:off x="396656" y="839243"/>
            <a:ext cx="8229600" cy="73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confess Jesus Christ come in the flesh</a:t>
            </a:r>
          </a:p>
        </p:txBody>
      </p:sp>
    </p:spTree>
    <p:extLst>
      <p:ext uri="{BB962C8B-B14F-4D97-AF65-F5344CB8AC3E}">
        <p14:creationId xmlns:p14="http://schemas.microsoft.com/office/powerpoint/2010/main" val="412431101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5"/>
                                        </p:tgtEl>
                                      </p:cBhvr>
                                    </p:animEffect>
                                    <p:set>
                                      <p:cBhvr>
                                        <p:cTn id="15" dur="1" fill="hold">
                                          <p:stCondLst>
                                            <p:cond delay="24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18" presetClass="emph" presetSubtype="0" fill="hold" grpId="1" nodeType="withEffect">
                                  <p:stCondLst>
                                    <p:cond delay="0"/>
                                  </p:stCondLst>
                                  <p:childTnLst>
                                    <p:set>
                                      <p:cBhvr override="childStyle">
                                        <p:cTn id="22" dur="500" fill="hold"/>
                                        <p:tgtEl>
                                          <p:spTgt spid="6"/>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400"/>
                                  </p:stCondLst>
                                  <p:childTnLst>
                                    <p:set>
                                      <p:cBhvr override="childStyle">
                                        <p:cTn id="27" dur="500" fill="hold"/>
                                        <p:tgtEl>
                                          <p:spTgt spid="7"/>
                                        </p:tgtEl>
                                        <p:attrNameLst>
                                          <p:attrName>style.textDecorationUnderline</p:attrName>
                                        </p:attrNameLst>
                                      </p:cBhvr>
                                      <p:to>
                                        <p:strVal val="true"/>
                                      </p:to>
                                    </p:set>
                                  </p:childTnLst>
                                </p:cTn>
                              </p:par>
                            </p:childTnLst>
                          </p:cTn>
                        </p:par>
                        <p:par>
                          <p:cTn id="28" fill="hold">
                            <p:stCondLst>
                              <p:cond delay="900"/>
                            </p:stCondLst>
                            <p:childTnLst>
                              <p:par>
                                <p:cTn id="29" presetID="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stCondLst>
                                            <p:cond delay="0"/>
                                          </p:stCondLst>
                                        </p:cTn>
                                        <p:tgtEl>
                                          <p:spTgt spid="8"/>
                                        </p:tgtEl>
                                      </p:cBhvr>
                                    </p:animEffect>
                                    <p:anim to="" calcmode="lin" valueType="num">
                                      <p:cBhvr>
                                        <p:cTn id="3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34" fill="hold">
                            <p:stCondLst>
                              <p:cond delay="1400"/>
                            </p:stCondLst>
                            <p:childTnLst>
                              <p:par>
                                <p:cTn id="35" presetID="23"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childTnLst>
                                </p:cTn>
                              </p:par>
                              <p:par>
                                <p:cTn id="39" presetID="23" presetClass="exit" presetSubtype="16" fill="hold" grpId="1" nodeType="withEffect">
                                  <p:stCondLst>
                                    <p:cond delay="400"/>
                                  </p:stCondLst>
                                  <p:childTnLst>
                                    <p:anim calcmode="lin" valueType="num">
                                      <p:cBhvr>
                                        <p:cTn id="40" dur="500"/>
                                        <p:tgtEl>
                                          <p:spTgt spid="9"/>
                                        </p:tgtEl>
                                        <p:attrNameLst>
                                          <p:attrName>ppt_w</p:attrName>
                                        </p:attrNameLst>
                                      </p:cBhvr>
                                      <p:tavLst>
                                        <p:tav tm="0">
                                          <p:val>
                                            <p:strVal val="ppt_w"/>
                                          </p:val>
                                        </p:tav>
                                        <p:tav tm="100000">
                                          <p:val>
                                            <p:strVal val="4*ppt_w"/>
                                          </p:val>
                                        </p:tav>
                                      </p:tavLst>
                                    </p:anim>
                                    <p:anim calcmode="lin" valueType="num">
                                      <p:cBhvr>
                                        <p:cTn id="41" dur="500"/>
                                        <p:tgtEl>
                                          <p:spTgt spid="9"/>
                                        </p:tgtEl>
                                        <p:attrNameLst>
                                          <p:attrName>ppt_h</p:attrName>
                                        </p:attrNameLst>
                                      </p:cBhvr>
                                      <p:tavLst>
                                        <p:tav tm="0">
                                          <p:val>
                                            <p:strVal val="ppt_h"/>
                                          </p:val>
                                        </p:tav>
                                        <p:tav tm="100000">
                                          <p:val>
                                            <p:strVal val="4*ppt_h"/>
                                          </p:val>
                                        </p:tav>
                                      </p:tavLst>
                                    </p:anim>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grpId="2" nodeType="withEffect">
                                  <p:stCondLst>
                                    <p:cond delay="40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par>
                                <p:cTn id="51" presetID="18" presetClass="emph" presetSubtype="0" fill="hold" grpId="1" nodeType="withEffect">
                                  <p:stCondLst>
                                    <p:cond delay="0"/>
                                  </p:stCondLst>
                                  <p:childTnLst>
                                    <p:set>
                                      <p:cBhvr override="childStyle">
                                        <p:cTn id="52" dur="500" fill="hold"/>
                                        <p:tgtEl>
                                          <p:spTgt spid="10"/>
                                        </p:tgtEl>
                                        <p:attrNameLst>
                                          <p:attrName>style.textDecorationUnderline</p:attrName>
                                        </p:attrNameLst>
                                      </p:cBhvr>
                                      <p:to>
                                        <p:strVal val="true"/>
                                      </p:to>
                                    </p:set>
                                  </p:childTnLst>
                                </p:cTn>
                              </p:par>
                            </p:childTnLst>
                          </p:cTn>
                        </p:par>
                        <p:par>
                          <p:cTn id="53" fill="hold">
                            <p:stCondLst>
                              <p:cond delay="500"/>
                            </p:stCondLst>
                            <p:childTnLst>
                              <p:par>
                                <p:cTn id="54" presetID="0" presetClass="entr" presetSubtype="0" fill="hold" grpId="0" nodeType="afterEffect">
                                  <p:stCondLst>
                                    <p:cond delay="0"/>
                                  </p:stCondLst>
                                  <p:iterate type="lt">
                                    <p:tmPct val="10000"/>
                                  </p:iterate>
                                  <p:childTnLst>
                                    <p:set>
                                      <p:cBhvr>
                                        <p:cTn id="55" dur="1" fill="hold">
                                          <p:stCondLst>
                                            <p:cond delay="0"/>
                                          </p:stCondLst>
                                        </p:cTn>
                                        <p:tgtEl>
                                          <p:spTgt spid="11"/>
                                        </p:tgtEl>
                                        <p:attrNameLst>
                                          <p:attrName>style.visibility</p:attrName>
                                        </p:attrNameLst>
                                      </p:cBhvr>
                                      <p:to>
                                        <p:strVal val="visible"/>
                                      </p:to>
                                    </p:set>
                                    <p:animEffect transition="in" filter="dissolve">
                                      <p:cBhvr>
                                        <p:cTn id="56" dur="500">
                                          <p:stCondLst>
                                            <p:cond delay="0"/>
                                          </p:stCondLst>
                                        </p:cTn>
                                        <p:tgtEl>
                                          <p:spTgt spid="11"/>
                                        </p:tgtEl>
                                      </p:cBhvr>
                                    </p:animEffect>
                                    <p:anim to="" calcmode="lin" valueType="num">
                                      <p:cBhvr>
                                        <p:cTn id="57"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59" fill="hold">
                            <p:stCondLst>
                              <p:cond delay="1100"/>
                            </p:stCondLst>
                            <p:childTnLst>
                              <p:par>
                                <p:cTn id="60" presetID="26" presetClass="emph" presetSubtype="0" fill="hold" grpId="1" nodeType="afterEffect">
                                  <p:stCondLst>
                                    <p:cond delay="0"/>
                                  </p:stCondLst>
                                  <p:iterate type="lt">
                                    <p:tmPct val="0"/>
                                  </p:iterate>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par>
                          <p:cTn id="63" fill="hold">
                            <p:stCondLst>
                              <p:cond delay="1600"/>
                            </p:stCondLst>
                            <p:childTnLst>
                              <p:par>
                                <p:cTn id="64" presetID="0" presetClass="entr" presetSubtype="0" fill="hold" grpId="0" nodeType="afterEffect">
                                  <p:stCondLst>
                                    <p:cond delay="0"/>
                                  </p:stCondLst>
                                  <p:iterate type="lt">
                                    <p:tmPct val="10000"/>
                                  </p:iterate>
                                  <p:childTnLst>
                                    <p:set>
                                      <p:cBhvr>
                                        <p:cTn id="65" dur="1" fill="hold">
                                          <p:stCondLst>
                                            <p:cond delay="0"/>
                                          </p:stCondLst>
                                        </p:cTn>
                                        <p:tgtEl>
                                          <p:spTgt spid="25"/>
                                        </p:tgtEl>
                                        <p:attrNameLst>
                                          <p:attrName>style.visibility</p:attrName>
                                        </p:attrNameLst>
                                      </p:cBhvr>
                                      <p:to>
                                        <p:strVal val="visible"/>
                                      </p:to>
                                    </p:set>
                                    <p:animEffect transition="in" filter="dissolve">
                                      <p:cBhvr>
                                        <p:cTn id="66" dur="500">
                                          <p:stCondLst>
                                            <p:cond delay="0"/>
                                          </p:stCondLst>
                                        </p:cTn>
                                        <p:tgtEl>
                                          <p:spTgt spid="25"/>
                                        </p:tgtEl>
                                      </p:cBhvr>
                                    </p:animEffect>
                                    <p:anim to="" calcmode="lin" valueType="num">
                                      <p:cBhvr>
                                        <p:cTn id="67"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68"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par>
                          <p:cTn id="69" fill="hold">
                            <p:stCondLst>
                              <p:cond delay="2600"/>
                            </p:stCondLst>
                            <p:childTnLst>
                              <p:par>
                                <p:cTn id="70" presetID="26" presetClass="emph" presetSubtype="0" fill="hold" grpId="1" nodeType="afterEffect">
                                  <p:stCondLst>
                                    <p:cond delay="0"/>
                                  </p:stCondLst>
                                  <p:iterate type="lt">
                                    <p:tmPct val="0"/>
                                  </p:iterate>
                                  <p:childTnLst>
                                    <p:animEffect transition="out" filter="fade">
                                      <p:cBhvr>
                                        <p:cTn id="71" dur="500" tmFilter="0, 0; .2, .5; .8, .5; 1, 0"/>
                                        <p:tgtEl>
                                          <p:spTgt spid="25"/>
                                        </p:tgtEl>
                                      </p:cBhvr>
                                    </p:animEffect>
                                    <p:animScale>
                                      <p:cBhvr>
                                        <p:cTn id="72" dur="250" autoRev="1" fill="hold"/>
                                        <p:tgtEl>
                                          <p:spTgt spid="25"/>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2" nodeType="clickEffect">
                                  <p:stCondLst>
                                    <p:cond delay="0"/>
                                  </p:stCondLst>
                                  <p:iterate type="lt">
                                    <p:tmPct val="0"/>
                                  </p:iterate>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2" nodeType="withEffect">
                                  <p:stCondLst>
                                    <p:cond delay="0"/>
                                  </p:stCondLst>
                                  <p:iterate type="lt">
                                    <p:tmPct val="0"/>
                                  </p:iterate>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250"/>
                                        <p:tgtEl>
                                          <p:spTgt spid="6"/>
                                        </p:tgtEl>
                                      </p:cBhvr>
                                    </p:animEffect>
                                    <p:set>
                                      <p:cBhvr>
                                        <p:cTn id="86" dur="1" fill="hold">
                                          <p:stCondLst>
                                            <p:cond delay="249"/>
                                          </p:stCondLst>
                                        </p:cTn>
                                        <p:tgtEl>
                                          <p:spTgt spid="6"/>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250"/>
                                        <p:tgtEl>
                                          <p:spTgt spid="7"/>
                                        </p:tgtEl>
                                      </p:cBhvr>
                                    </p:animEffect>
                                    <p:set>
                                      <p:cBhvr>
                                        <p:cTn id="89" dur="1" fill="hold">
                                          <p:stCondLst>
                                            <p:cond delay="249"/>
                                          </p:stCondLst>
                                        </p:cTn>
                                        <p:tgtEl>
                                          <p:spTgt spid="7"/>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250"/>
                                        <p:tgtEl>
                                          <p:spTgt spid="10"/>
                                        </p:tgtEl>
                                      </p:cBhvr>
                                    </p:animEffect>
                                    <p:set>
                                      <p:cBhvr>
                                        <p:cTn id="92" dur="1" fill="hold">
                                          <p:stCondLst>
                                            <p:cond delay="249"/>
                                          </p:stCondLst>
                                        </p:cTn>
                                        <p:tgtEl>
                                          <p:spTgt spid="10"/>
                                        </p:tgtEl>
                                        <p:attrNameLst>
                                          <p:attrName>style.visibility</p:attrName>
                                        </p:attrNameLst>
                                      </p:cBhvr>
                                      <p:to>
                                        <p:strVal val="hidden"/>
                                      </p:to>
                                    </p:se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250"/>
                                        <p:tgtEl>
                                          <p:spTgt spid="1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250"/>
                                        <p:tgtEl>
                                          <p:spTgt spid="16"/>
                                        </p:tgtEl>
                                      </p:cBhvr>
                                    </p:animEffect>
                                  </p:childTnLst>
                                </p:cTn>
                              </p:par>
                              <p:par>
                                <p:cTn id="103" presetID="10" presetClass="entr" presetSubtype="0" fill="hold" grpId="1"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cTn>
                              </p:par>
                              <p:par>
                                <p:cTn id="106" presetID="3" presetClass="emph" presetSubtype="6" fill="hold" grpId="3" nodeType="withEffect">
                                  <p:stCondLst>
                                    <p:cond delay="500"/>
                                  </p:stCondLst>
                                  <p:childTnLst>
                                    <p:animClr clrSpc="hsl" dir="cw">
                                      <p:cBhvr override="childStyle">
                                        <p:cTn id="107" dur="1500" fill="hold"/>
                                        <p:tgtEl>
                                          <p:spTgt spid="14"/>
                                        </p:tgtEl>
                                        <p:attrNameLst>
                                          <p:attrName>style.color</p:attrName>
                                        </p:attrNameLst>
                                      </p:cBhvr>
                                      <p:to>
                                        <a:schemeClr val="bg1"/>
                                      </p:to>
                                    </p:animClr>
                                  </p:childTnLst>
                                </p:cTn>
                              </p:par>
                              <p:par>
                                <p:cTn id="108" presetID="3" presetClass="emph" presetSubtype="6" fill="hold" grpId="3" nodeType="withEffect">
                                  <p:stCondLst>
                                    <p:cond delay="500"/>
                                  </p:stCondLst>
                                  <p:childTnLst>
                                    <p:animClr clrSpc="hsl" dir="cw">
                                      <p:cBhvr override="childStyle">
                                        <p:cTn id="109" dur="1500" fill="hold"/>
                                        <p:tgtEl>
                                          <p:spTgt spid="15"/>
                                        </p:tgtEl>
                                        <p:attrNameLst>
                                          <p:attrName>style.color</p:attrName>
                                        </p:attrNameLst>
                                      </p:cBhvr>
                                      <p:to>
                                        <a:schemeClr val="bg1"/>
                                      </p:to>
                                    </p:animClr>
                                  </p:childTnLst>
                                </p:cTn>
                              </p:par>
                              <p:par>
                                <p:cTn id="110" presetID="3" presetClass="emph" presetSubtype="6" fill="hold" grpId="3" nodeType="withEffect">
                                  <p:stCondLst>
                                    <p:cond delay="500"/>
                                  </p:stCondLst>
                                  <p:childTnLst>
                                    <p:animClr clrSpc="hsl" dir="cw">
                                      <p:cBhvr override="childStyle">
                                        <p:cTn id="111" dur="1500" fill="hold"/>
                                        <p:tgtEl>
                                          <p:spTgt spid="16"/>
                                        </p:tgtEl>
                                        <p:attrNameLst>
                                          <p:attrName>style.color</p:attrName>
                                        </p:attrNameLst>
                                      </p:cBhvr>
                                      <p:to>
                                        <a:schemeClr val="bg1"/>
                                      </p:to>
                                    </p:animClr>
                                  </p:childTnLst>
                                </p:cTn>
                              </p:par>
                              <p:par>
                                <p:cTn id="112" presetID="3" presetClass="emph" presetSubtype="6" fill="hold" grpId="2" nodeType="withEffect">
                                  <p:stCondLst>
                                    <p:cond delay="500"/>
                                  </p:stCondLst>
                                  <p:childTnLst>
                                    <p:animClr clrSpc="hsl" dir="cw">
                                      <p:cBhvr override="childStyle">
                                        <p:cTn id="113" dur="1500" fill="hold"/>
                                        <p:tgtEl>
                                          <p:spTgt spid="17"/>
                                        </p:tgtEl>
                                        <p:attrNameLst>
                                          <p:attrName>style.color</p:attrName>
                                        </p:attrNameLst>
                                      </p:cBhvr>
                                      <p:to>
                                        <a:schemeClr val="bg1"/>
                                      </p:to>
                                    </p:animClr>
                                  </p:childTnLst>
                                </p:cTn>
                              </p:par>
                              <p:par>
                                <p:cTn id="114" presetID="0" presetClass="path" presetSubtype="0" accel="50000" decel="50000" fill="hold" grpId="0" nodeType="withEffect">
                                  <p:stCondLst>
                                    <p:cond delay="0"/>
                                  </p:stCondLst>
                                  <p:childTnLst>
                                    <p:animMotion origin="layout" path="M 4.44444E-6 -3.33333E-6 L 0.32135 -0.00856 L 0.51441 -0.01064 C 0.55486 -0.0125 0.56666 -0.01527 0.58333 -0.02106 C 0.5993 -0.02708 0.61996 -0.03588 0.63159 -0.04861 C 0.64218 -0.06157 0.64947 -0.08611 0.65572 -0.10208 " pathEditMode="relative" rAng="0" ptsTypes="AAAAAA">
                                      <p:cBhvr>
                                        <p:cTn id="115" dur="2000" fill="hold"/>
                                        <p:tgtEl>
                                          <p:spTgt spid="17"/>
                                        </p:tgtEl>
                                        <p:attrNameLst>
                                          <p:attrName>ppt_x</p:attrName>
                                          <p:attrName>ppt_y</p:attrName>
                                        </p:attrNameLst>
                                      </p:cBhvr>
                                      <p:rCtr x="32778" y="-5116"/>
                                    </p:animMotion>
                                  </p:childTnLst>
                                </p:cTn>
                              </p:par>
                              <p:par>
                                <p:cTn id="116" presetID="42" presetClass="path" presetSubtype="0" accel="50000" decel="50000" fill="hold" grpId="1" nodeType="withEffect">
                                  <p:stCondLst>
                                    <p:cond delay="0"/>
                                  </p:stCondLst>
                                  <p:childTnLst>
                                    <p:animMotion origin="layout" path="M 3.61111E-6 -4.44444E-6 L -0.0125 -0.0125 " pathEditMode="relative" rAng="0" ptsTypes="AA">
                                      <p:cBhvr>
                                        <p:cTn id="117" dur="2000" fill="hold"/>
                                        <p:tgtEl>
                                          <p:spTgt spid="14"/>
                                        </p:tgtEl>
                                        <p:attrNameLst>
                                          <p:attrName>ppt_x</p:attrName>
                                          <p:attrName>ppt_y</p:attrName>
                                        </p:attrNameLst>
                                      </p:cBhvr>
                                      <p:rCtr x="-625" y="-625"/>
                                    </p:animMotion>
                                  </p:childTnLst>
                                </p:cTn>
                              </p:par>
                              <p:par>
                                <p:cTn id="118" presetID="42" presetClass="path" presetSubtype="0" accel="50000" decel="50000" fill="hold" grpId="1" nodeType="withEffect">
                                  <p:stCondLst>
                                    <p:cond delay="0"/>
                                  </p:stCondLst>
                                  <p:childTnLst>
                                    <p:animMotion origin="layout" path="M 1.38889E-6 4.07407E-6 L -0.12101 -0.01274 " pathEditMode="relative" rAng="0" ptsTypes="AA">
                                      <p:cBhvr>
                                        <p:cTn id="119" dur="2000" fill="hold"/>
                                        <p:tgtEl>
                                          <p:spTgt spid="15"/>
                                        </p:tgtEl>
                                        <p:attrNameLst>
                                          <p:attrName>ppt_x</p:attrName>
                                          <p:attrName>ppt_y</p:attrName>
                                        </p:attrNameLst>
                                      </p:cBhvr>
                                      <p:rCtr x="-6059" y="-648"/>
                                    </p:animMotion>
                                  </p:childTnLst>
                                </p:cTn>
                              </p:par>
                              <p:par>
                                <p:cTn id="120" presetID="42" presetClass="path" presetSubtype="0" accel="50000" decel="50000" fill="hold" grpId="1" nodeType="withEffect">
                                  <p:stCondLst>
                                    <p:cond delay="0"/>
                                  </p:stCondLst>
                                  <p:childTnLst>
                                    <p:animMotion origin="layout" path="M 2.77778E-7 4.07407E-6 L -0.21372 -0.01274 " pathEditMode="relative" rAng="0" ptsTypes="AA">
                                      <p:cBhvr>
                                        <p:cTn id="121" dur="2000" fill="hold"/>
                                        <p:tgtEl>
                                          <p:spTgt spid="16"/>
                                        </p:tgtEl>
                                        <p:attrNameLst>
                                          <p:attrName>ppt_x</p:attrName>
                                          <p:attrName>ppt_y</p:attrName>
                                        </p:attrNameLst>
                                      </p:cBhvr>
                                      <p:rCtr x="-10694" y="-648"/>
                                    </p:animMotion>
                                  </p:childTnLst>
                                </p:cTn>
                              </p:par>
                              <p:par>
                                <p:cTn id="122" presetID="10" presetClass="entr" presetSubtype="0" fill="hold" grpId="0" nodeType="withEffect">
                                  <p:stCondLst>
                                    <p:cond delay="0"/>
                                  </p:stCondLst>
                                  <p:childTnLst>
                                    <p:set>
                                      <p:cBhvr>
                                        <p:cTn id="123" dur="1" fill="hold">
                                          <p:stCondLst>
                                            <p:cond delay="0"/>
                                          </p:stCondLst>
                                        </p:cTn>
                                        <p:tgtEl>
                                          <p:spTgt spid="18"/>
                                        </p:tgtEl>
                                        <p:attrNameLst>
                                          <p:attrName>style.visibility</p:attrName>
                                        </p:attrNameLst>
                                      </p:cBhvr>
                                      <p:to>
                                        <p:strVal val="visible"/>
                                      </p:to>
                                    </p:set>
                                    <p:animEffect transition="in" filter="fade">
                                      <p:cBhvr>
                                        <p:cTn id="124" dur="250"/>
                                        <p:tgtEl>
                                          <p:spTgt spid="1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fade">
                                      <p:cBhvr>
                                        <p:cTn id="127" dur="250"/>
                                        <p:tgtEl>
                                          <p:spTgt spid="2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1"/>
                                        </p:tgtEl>
                                        <p:attrNameLst>
                                          <p:attrName>style.visibility</p:attrName>
                                        </p:attrNameLst>
                                      </p:cBhvr>
                                      <p:to>
                                        <p:strVal val="visible"/>
                                      </p:to>
                                    </p:set>
                                    <p:animEffect transition="in" filter="fade">
                                      <p:cBhvr>
                                        <p:cTn id="130" dur="250"/>
                                        <p:tgtEl>
                                          <p:spTgt spid="21"/>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2"/>
                                        </p:tgtEl>
                                        <p:attrNameLst>
                                          <p:attrName>style.visibility</p:attrName>
                                        </p:attrNameLst>
                                      </p:cBhvr>
                                      <p:to>
                                        <p:strVal val="visible"/>
                                      </p:to>
                                    </p:set>
                                    <p:animEffect transition="in" filter="fade">
                                      <p:cBhvr>
                                        <p:cTn id="133" dur="250"/>
                                        <p:tgtEl>
                                          <p:spTgt spid="2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3"/>
                                        </p:tgtEl>
                                        <p:attrNameLst>
                                          <p:attrName>style.visibility</p:attrName>
                                        </p:attrNameLst>
                                      </p:cBhvr>
                                      <p:to>
                                        <p:strVal val="visible"/>
                                      </p:to>
                                    </p:set>
                                    <p:animEffect transition="in" filter="fade">
                                      <p:cBhvr>
                                        <p:cTn id="136" dur="250"/>
                                        <p:tgtEl>
                                          <p:spTgt spid="2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par>
                                <p:cTn id="140" presetID="8" presetClass="emph" presetSubtype="0" fill="hold" grpId="3" nodeType="withEffect">
                                  <p:stCondLst>
                                    <p:cond delay="0"/>
                                  </p:stCondLst>
                                  <p:childTnLst>
                                    <p:animRot by="-5400000">
                                      <p:cBhvr>
                                        <p:cTn id="141" dur="2000" fill="hold"/>
                                        <p:tgtEl>
                                          <p:spTgt spid="18"/>
                                        </p:tgtEl>
                                        <p:attrNameLst>
                                          <p:attrName>r</p:attrName>
                                        </p:attrNameLst>
                                      </p:cBhvr>
                                    </p:animRot>
                                  </p:childTnLst>
                                </p:cTn>
                              </p:par>
                              <p:par>
                                <p:cTn id="142" presetID="8" presetClass="emph" presetSubtype="0" fill="hold" grpId="3" nodeType="withEffect">
                                  <p:stCondLst>
                                    <p:cond delay="0"/>
                                  </p:stCondLst>
                                  <p:childTnLst>
                                    <p:animRot by="-5400000">
                                      <p:cBhvr>
                                        <p:cTn id="143" dur="2000" fill="hold"/>
                                        <p:tgtEl>
                                          <p:spTgt spid="20"/>
                                        </p:tgtEl>
                                        <p:attrNameLst>
                                          <p:attrName>r</p:attrName>
                                        </p:attrNameLst>
                                      </p:cBhvr>
                                    </p:animRot>
                                  </p:childTnLst>
                                </p:cTn>
                              </p:par>
                              <p:par>
                                <p:cTn id="144" presetID="8" presetClass="emph" presetSubtype="0" fill="hold" grpId="3" nodeType="withEffect">
                                  <p:stCondLst>
                                    <p:cond delay="0"/>
                                  </p:stCondLst>
                                  <p:childTnLst>
                                    <p:animRot by="-5400000">
                                      <p:cBhvr>
                                        <p:cTn id="145" dur="2000" fill="hold"/>
                                        <p:tgtEl>
                                          <p:spTgt spid="21"/>
                                        </p:tgtEl>
                                        <p:attrNameLst>
                                          <p:attrName>r</p:attrName>
                                        </p:attrNameLst>
                                      </p:cBhvr>
                                    </p:animRot>
                                  </p:childTnLst>
                                </p:cTn>
                              </p:par>
                              <p:par>
                                <p:cTn id="146" presetID="8" presetClass="emph" presetSubtype="0" fill="hold" grpId="3" nodeType="withEffect">
                                  <p:stCondLst>
                                    <p:cond delay="0"/>
                                  </p:stCondLst>
                                  <p:childTnLst>
                                    <p:animRot by="-5400000">
                                      <p:cBhvr>
                                        <p:cTn id="147" dur="2000" fill="hold"/>
                                        <p:tgtEl>
                                          <p:spTgt spid="22"/>
                                        </p:tgtEl>
                                        <p:attrNameLst>
                                          <p:attrName>r</p:attrName>
                                        </p:attrNameLst>
                                      </p:cBhvr>
                                    </p:animRot>
                                  </p:childTnLst>
                                </p:cTn>
                              </p:par>
                              <p:par>
                                <p:cTn id="148" presetID="8" presetClass="emph" presetSubtype="0" fill="hold" grpId="3" nodeType="withEffect">
                                  <p:stCondLst>
                                    <p:cond delay="0"/>
                                  </p:stCondLst>
                                  <p:childTnLst>
                                    <p:animRot by="-5400000">
                                      <p:cBhvr>
                                        <p:cTn id="149" dur="2000" fill="hold"/>
                                        <p:tgtEl>
                                          <p:spTgt spid="23"/>
                                        </p:tgtEl>
                                        <p:attrNameLst>
                                          <p:attrName>r</p:attrName>
                                        </p:attrNameLst>
                                      </p:cBhvr>
                                    </p:animRot>
                                  </p:childTnLst>
                                </p:cTn>
                              </p:par>
                              <p:par>
                                <p:cTn id="150" presetID="8" presetClass="emph" presetSubtype="0" fill="hold" grpId="3" nodeType="withEffect">
                                  <p:stCondLst>
                                    <p:cond delay="0"/>
                                  </p:stCondLst>
                                  <p:childTnLst>
                                    <p:animRot by="-5400000">
                                      <p:cBhvr>
                                        <p:cTn id="151" dur="2000" fill="hold"/>
                                        <p:tgtEl>
                                          <p:spTgt spid="24"/>
                                        </p:tgtEl>
                                        <p:attrNameLst>
                                          <p:attrName>r</p:attrName>
                                        </p:attrNameLst>
                                      </p:cBhvr>
                                    </p:animRot>
                                  </p:childTnLst>
                                </p:cTn>
                              </p:par>
                              <p:par>
                                <p:cTn id="152" presetID="42" presetClass="path" presetSubtype="0" accel="50000" decel="50000" fill="hold" grpId="1" nodeType="withEffect">
                                  <p:stCondLst>
                                    <p:cond delay="0"/>
                                  </p:stCondLst>
                                  <p:childTnLst>
                                    <p:animMotion origin="layout" path="M -2.77778E-7 -4.81481E-6 L -0.29288 0.12825 " pathEditMode="relative" rAng="0" ptsTypes="AA">
                                      <p:cBhvr>
                                        <p:cTn id="153" dur="2000" fill="hold"/>
                                        <p:tgtEl>
                                          <p:spTgt spid="18"/>
                                        </p:tgtEl>
                                        <p:attrNameLst>
                                          <p:attrName>ppt_x</p:attrName>
                                          <p:attrName>ppt_y</p:attrName>
                                        </p:attrNameLst>
                                      </p:cBhvr>
                                      <p:rCtr x="-14653" y="6412"/>
                                    </p:animMotion>
                                  </p:childTnLst>
                                </p:cTn>
                              </p:par>
                              <p:par>
                                <p:cTn id="154" presetID="42" presetClass="path" presetSubtype="0" accel="50000" decel="50000" fill="hold" grpId="1" nodeType="withEffect">
                                  <p:stCondLst>
                                    <p:cond delay="0"/>
                                  </p:stCondLst>
                                  <p:childTnLst>
                                    <p:animMotion origin="layout" path="M -3.88889E-6 7.40741E-7 L -0.01163 -0.13634 " pathEditMode="relative" rAng="0" ptsTypes="AA">
                                      <p:cBhvr>
                                        <p:cTn id="155" dur="2000" fill="hold"/>
                                        <p:tgtEl>
                                          <p:spTgt spid="20"/>
                                        </p:tgtEl>
                                        <p:attrNameLst>
                                          <p:attrName>ppt_x</p:attrName>
                                          <p:attrName>ppt_y</p:attrName>
                                        </p:attrNameLst>
                                      </p:cBhvr>
                                      <p:rCtr x="-590" y="-6829"/>
                                    </p:animMotion>
                                  </p:childTnLst>
                                </p:cTn>
                              </p:par>
                              <p:par>
                                <p:cTn id="156" presetID="42" presetClass="path" presetSubtype="0" accel="50000" decel="50000" fill="hold" grpId="1" nodeType="withEffect">
                                  <p:stCondLst>
                                    <p:cond delay="0"/>
                                  </p:stCondLst>
                                  <p:childTnLst>
                                    <p:animMotion origin="layout" path="M 8.33333E-7 4.81481E-6 L 0.31233 0.03981 " pathEditMode="relative" rAng="0" ptsTypes="AA">
                                      <p:cBhvr>
                                        <p:cTn id="157" dur="2000" fill="hold"/>
                                        <p:tgtEl>
                                          <p:spTgt spid="21"/>
                                        </p:tgtEl>
                                        <p:attrNameLst>
                                          <p:attrName>ppt_x</p:attrName>
                                          <p:attrName>ppt_y</p:attrName>
                                        </p:attrNameLst>
                                      </p:cBhvr>
                                      <p:rCtr x="15608" y="1991"/>
                                    </p:animMotion>
                                  </p:childTnLst>
                                </p:cTn>
                              </p:par>
                              <p:par>
                                <p:cTn id="158" presetID="42" presetClass="path" presetSubtype="0" accel="50000" decel="50000" fill="hold" grpId="1" nodeType="withEffect">
                                  <p:stCondLst>
                                    <p:cond delay="0"/>
                                  </p:stCondLst>
                                  <p:childTnLst>
                                    <p:animMotion origin="layout" path="M 8.33333E-7 2.22222E-6 L -0.33906 0.00833 " pathEditMode="relative" rAng="0" ptsTypes="AA">
                                      <p:cBhvr>
                                        <p:cTn id="159" dur="2000" fill="hold"/>
                                        <p:tgtEl>
                                          <p:spTgt spid="22"/>
                                        </p:tgtEl>
                                        <p:attrNameLst>
                                          <p:attrName>ppt_x</p:attrName>
                                          <p:attrName>ppt_y</p:attrName>
                                        </p:attrNameLst>
                                      </p:cBhvr>
                                      <p:rCtr x="-16962" y="417"/>
                                    </p:animMotion>
                                  </p:childTnLst>
                                </p:cTn>
                              </p:par>
                              <p:par>
                                <p:cTn id="160" presetID="42" presetClass="path" presetSubtype="0" accel="50000" decel="50000" fill="hold" grpId="1" nodeType="withEffect">
                                  <p:stCondLst>
                                    <p:cond delay="0"/>
                                  </p:stCondLst>
                                  <p:childTnLst>
                                    <p:animMotion origin="layout" path="M -1.66667E-6 -2.96296E-6 L -0.3092 0.03658 " pathEditMode="relative" rAng="0" ptsTypes="AA">
                                      <p:cBhvr>
                                        <p:cTn id="161" dur="2000" fill="hold"/>
                                        <p:tgtEl>
                                          <p:spTgt spid="23"/>
                                        </p:tgtEl>
                                        <p:attrNameLst>
                                          <p:attrName>ppt_x</p:attrName>
                                          <p:attrName>ppt_y</p:attrName>
                                        </p:attrNameLst>
                                      </p:cBhvr>
                                      <p:rCtr x="-15469" y="1829"/>
                                    </p:animMotion>
                                  </p:childTnLst>
                                </p:cTn>
                              </p:par>
                              <p:par>
                                <p:cTn id="162" presetID="42" presetClass="path" presetSubtype="0" accel="50000" decel="50000" fill="hold" grpId="1" nodeType="withEffect">
                                  <p:stCondLst>
                                    <p:cond delay="0"/>
                                  </p:stCondLst>
                                  <p:childTnLst>
                                    <p:animMotion origin="layout" path="M 1.66667E-6 -1.11111E-6 L -0.34427 -0.27639 " pathEditMode="relative" rAng="0" ptsTypes="AA">
                                      <p:cBhvr>
                                        <p:cTn id="163" dur="2000" fill="hold"/>
                                        <p:tgtEl>
                                          <p:spTgt spid="24"/>
                                        </p:tgtEl>
                                        <p:attrNameLst>
                                          <p:attrName>ppt_x</p:attrName>
                                          <p:attrName>ppt_y</p:attrName>
                                        </p:attrNameLst>
                                      </p:cBhvr>
                                      <p:rCtr x="-17222" y="-13819"/>
                                    </p:animMotion>
                                  </p:childTnLst>
                                </p:cTn>
                              </p:par>
                              <p:par>
                                <p:cTn id="164" presetID="10" presetClass="exit" presetSubtype="0" fill="hold" grpId="1" nodeType="withEffect">
                                  <p:stCondLst>
                                    <p:cond delay="0"/>
                                  </p:stCondLst>
                                  <p:childTnLst>
                                    <p:animEffect transition="out" filter="fade">
                                      <p:cBhvr>
                                        <p:cTn id="165" dur="1250"/>
                                        <p:tgtEl>
                                          <p:spTgt spid="3074"/>
                                        </p:tgtEl>
                                      </p:cBhvr>
                                    </p:animEffect>
                                    <p:set>
                                      <p:cBhvr>
                                        <p:cTn id="166" dur="1" fill="hold">
                                          <p:stCondLst>
                                            <p:cond delay="1249"/>
                                          </p:stCondLst>
                                        </p:cTn>
                                        <p:tgtEl>
                                          <p:spTgt spid="3074"/>
                                        </p:tgtEl>
                                        <p:attrNameLst>
                                          <p:attrName>style.visibility</p:attrName>
                                        </p:attrNameLst>
                                      </p:cBhvr>
                                      <p:to>
                                        <p:strVal val="hidden"/>
                                      </p:to>
                                    </p:set>
                                  </p:childTnLst>
                                </p:cTn>
                              </p:par>
                            </p:childTnLst>
                          </p:cTn>
                        </p:par>
                        <p:par>
                          <p:cTn id="167" fill="hold">
                            <p:stCondLst>
                              <p:cond delay="2500"/>
                            </p:stCondLst>
                            <p:childTnLst>
                              <p:par>
                                <p:cTn id="168" presetID="10" presetClass="entr" presetSubtype="0" fill="hold" grpId="0" nodeType="afterEffect">
                                  <p:stCondLst>
                                    <p:cond delay="0"/>
                                  </p:stCondLst>
                                  <p:childTnLst>
                                    <p:set>
                                      <p:cBhvr>
                                        <p:cTn id="169" dur="1" fill="hold">
                                          <p:stCondLst>
                                            <p:cond delay="0"/>
                                          </p:stCondLst>
                                        </p:cTn>
                                        <p:tgtEl>
                                          <p:spTgt spid="13"/>
                                        </p:tgtEl>
                                        <p:attrNameLst>
                                          <p:attrName>style.visibility</p:attrName>
                                        </p:attrNameLst>
                                      </p:cBhvr>
                                      <p:to>
                                        <p:strVal val="visible"/>
                                      </p:to>
                                    </p:set>
                                    <p:animEffect transition="in" filter="fade">
                                      <p:cBhvr>
                                        <p:cTn id="170" dur="250"/>
                                        <p:tgtEl>
                                          <p:spTgt spid="13"/>
                                        </p:tgtEl>
                                      </p:cBhvr>
                                    </p:animEffect>
                                  </p:childTnLst>
                                </p:cTn>
                              </p:par>
                              <p:par>
                                <p:cTn id="171" presetID="10" presetClass="exit" presetSubtype="0" fill="hold" grpId="2" nodeType="withEffect">
                                  <p:stCondLst>
                                    <p:cond delay="0"/>
                                  </p:stCondLst>
                                  <p:childTnLst>
                                    <p:animEffect transition="out" filter="fade">
                                      <p:cBhvr>
                                        <p:cTn id="172" dur="500"/>
                                        <p:tgtEl>
                                          <p:spTgt spid="18"/>
                                        </p:tgtEl>
                                      </p:cBhvr>
                                    </p:animEffect>
                                    <p:set>
                                      <p:cBhvr>
                                        <p:cTn id="173" dur="1" fill="hold">
                                          <p:stCondLst>
                                            <p:cond delay="499"/>
                                          </p:stCondLst>
                                        </p:cTn>
                                        <p:tgtEl>
                                          <p:spTgt spid="18"/>
                                        </p:tgtEl>
                                        <p:attrNameLst>
                                          <p:attrName>style.visibility</p:attrName>
                                        </p:attrNameLst>
                                      </p:cBhvr>
                                      <p:to>
                                        <p:strVal val="hidden"/>
                                      </p:to>
                                    </p:set>
                                  </p:childTnLst>
                                </p:cTn>
                              </p:par>
                              <p:par>
                                <p:cTn id="174" presetID="10" presetClass="exit" presetSubtype="0" fill="hold" grpId="2" nodeType="withEffect">
                                  <p:stCondLst>
                                    <p:cond delay="0"/>
                                  </p:stCondLst>
                                  <p:childTnLst>
                                    <p:animEffect transition="out" filter="fade">
                                      <p:cBhvr>
                                        <p:cTn id="175" dur="500"/>
                                        <p:tgtEl>
                                          <p:spTgt spid="20"/>
                                        </p:tgtEl>
                                      </p:cBhvr>
                                    </p:animEffect>
                                    <p:set>
                                      <p:cBhvr>
                                        <p:cTn id="176" dur="1" fill="hold">
                                          <p:stCondLst>
                                            <p:cond delay="499"/>
                                          </p:stCondLst>
                                        </p:cTn>
                                        <p:tgtEl>
                                          <p:spTgt spid="20"/>
                                        </p:tgtEl>
                                        <p:attrNameLst>
                                          <p:attrName>style.visibility</p:attrName>
                                        </p:attrNameLst>
                                      </p:cBhvr>
                                      <p:to>
                                        <p:strVal val="hidden"/>
                                      </p:to>
                                    </p:set>
                                  </p:childTnLst>
                                </p:cTn>
                              </p:par>
                              <p:par>
                                <p:cTn id="177" presetID="10" presetClass="exit" presetSubtype="0" fill="hold" grpId="2"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grpId="2" nodeType="withEffect">
                                  <p:stCondLst>
                                    <p:cond delay="0"/>
                                  </p:stCondLst>
                                  <p:childTnLst>
                                    <p:animEffect transition="out" filter="fade">
                                      <p:cBhvr>
                                        <p:cTn id="181" dur="500"/>
                                        <p:tgtEl>
                                          <p:spTgt spid="22"/>
                                        </p:tgtEl>
                                      </p:cBhvr>
                                    </p:animEffect>
                                    <p:set>
                                      <p:cBhvr>
                                        <p:cTn id="182" dur="1" fill="hold">
                                          <p:stCondLst>
                                            <p:cond delay="499"/>
                                          </p:stCondLst>
                                        </p:cTn>
                                        <p:tgtEl>
                                          <p:spTgt spid="22"/>
                                        </p:tgtEl>
                                        <p:attrNameLst>
                                          <p:attrName>style.visibility</p:attrName>
                                        </p:attrNameLst>
                                      </p:cBhvr>
                                      <p:to>
                                        <p:strVal val="hidden"/>
                                      </p:to>
                                    </p:set>
                                  </p:childTnLst>
                                </p:cTn>
                              </p:par>
                              <p:par>
                                <p:cTn id="183" presetID="10" presetClass="exit" presetSubtype="0" fill="hold" grpId="2" nodeType="withEffect">
                                  <p:stCondLst>
                                    <p:cond delay="0"/>
                                  </p:stCondLst>
                                  <p:childTnLst>
                                    <p:animEffect transition="out" filter="fade">
                                      <p:cBhvr>
                                        <p:cTn id="184" dur="500"/>
                                        <p:tgtEl>
                                          <p:spTgt spid="23"/>
                                        </p:tgtEl>
                                      </p:cBhvr>
                                    </p:animEffect>
                                    <p:set>
                                      <p:cBhvr>
                                        <p:cTn id="185" dur="1" fill="hold">
                                          <p:stCondLst>
                                            <p:cond delay="499"/>
                                          </p:stCondLst>
                                        </p:cTn>
                                        <p:tgtEl>
                                          <p:spTgt spid="23"/>
                                        </p:tgtEl>
                                        <p:attrNameLst>
                                          <p:attrName>style.visibility</p:attrName>
                                        </p:attrNameLst>
                                      </p:cBhvr>
                                      <p:to>
                                        <p:strVal val="hidden"/>
                                      </p:to>
                                    </p:set>
                                  </p:childTnLst>
                                </p:cTn>
                              </p:par>
                              <p:par>
                                <p:cTn id="186" presetID="10" presetClass="exit" presetSubtype="0" fill="hold" grpId="2" nodeType="withEffect">
                                  <p:stCondLst>
                                    <p:cond delay="0"/>
                                  </p:stCondLst>
                                  <p:childTnLst>
                                    <p:animEffect transition="out" filter="fade">
                                      <p:cBhvr>
                                        <p:cTn id="187" dur="500"/>
                                        <p:tgtEl>
                                          <p:spTgt spid="24"/>
                                        </p:tgtEl>
                                      </p:cBhvr>
                                    </p:animEffect>
                                    <p:set>
                                      <p:cBhvr>
                                        <p:cTn id="18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10" grpId="0"/>
      <p:bldP spid="10" grpId="1"/>
      <p:bldP spid="10" grpId="2"/>
      <p:bldP spid="3074" grpId="0"/>
      <p:bldP spid="3074" grpId="1"/>
      <p:bldP spid="4" grpId="0"/>
      <p:bldP spid="5" grpId="0"/>
      <p:bldP spid="8" grpId="0"/>
      <p:bldP spid="8" grpId="1"/>
      <p:bldP spid="9" grpId="0" animBg="1"/>
      <p:bldP spid="9" grpId="1" animBg="1"/>
      <p:bldP spid="9" grpId="2" animBg="1"/>
      <p:bldP spid="11" grpId="0"/>
      <p:bldP spid="11" grpId="1"/>
      <p:bldP spid="11" grpId="2"/>
      <p:bldP spid="14" grpId="0"/>
      <p:bldP spid="14" grpId="1"/>
      <p:bldP spid="14" grpId="3"/>
      <p:bldP spid="15" grpId="0"/>
      <p:bldP spid="15" grpId="1"/>
      <p:bldP spid="15" grpId="3"/>
      <p:bldP spid="16" grpId="0"/>
      <p:bldP spid="16" grpId="1"/>
      <p:bldP spid="16" grpId="3"/>
      <p:bldP spid="17" grpId="0"/>
      <p:bldP spid="17" grpId="1"/>
      <p:bldP spid="17" grpId="2"/>
      <p:bldP spid="18" grpId="0"/>
      <p:bldP spid="18" grpId="1"/>
      <p:bldP spid="18" grpId="2"/>
      <p:bldP spid="18" grpId="3"/>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P spid="24" grpId="0"/>
      <p:bldP spid="24" grpId="1"/>
      <p:bldP spid="24" grpId="2"/>
      <p:bldP spid="24" grpId="3"/>
      <p:bldP spid="13" grpId="0"/>
      <p:bldP spid="25" grpId="0"/>
      <p:bldP spid="25" grpId="1"/>
      <p:bldP spid="25"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75EACB-8A40-42F1-8BC5-77A0C8083854}"/>
              </a:ext>
            </a:extLst>
          </p:cNvPr>
          <p:cNvPicPr>
            <a:picLocks noChangeAspect="1"/>
          </p:cNvPicPr>
          <p:nvPr/>
        </p:nvPicPr>
        <p:blipFill rotWithShape="1">
          <a:blip r:embed="rId2">
            <a:extLst>
              <a:ext uri="{28A0092B-C50C-407E-A947-70E740481C1C}">
                <a14:useLocalDpi xmlns:a14="http://schemas.microsoft.com/office/drawing/2010/main" val="0"/>
              </a:ext>
            </a:extLst>
          </a:blip>
          <a:srcRect l="24889"/>
          <a:stretch/>
        </p:blipFill>
        <p:spPr>
          <a:xfrm>
            <a:off x="-1" y="0"/>
            <a:ext cx="9159607" cy="6858000"/>
          </a:xfrm>
          <a:prstGeom prst="rect">
            <a:avLst/>
          </a:prstGeom>
        </p:spPr>
      </p:pic>
      <p:sp>
        <p:nvSpPr>
          <p:cNvPr id="3074" name="Rectangle 2"/>
          <p:cNvSpPr>
            <a:spLocks noGrp="1" noChangeArrowheads="1"/>
          </p:cNvSpPr>
          <p:nvPr>
            <p:ph type="title"/>
          </p:nvPr>
        </p:nvSpPr>
        <p:spPr>
          <a:xfrm>
            <a:off x="1638300" y="2347119"/>
            <a:ext cx="5867400" cy="2163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Test all things;                      hold fast what is good.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Thessalonians 5:21</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AF8590B-1078-4A8D-9400-DB3068A9B45C}"/>
              </a:ext>
            </a:extLst>
          </p:cNvPr>
          <p:cNvSpPr txBox="1">
            <a:spLocks noChangeArrowheads="1"/>
          </p:cNvSpPr>
          <p:nvPr/>
        </p:nvSpPr>
        <p:spPr bwMode="auto">
          <a:xfrm>
            <a:off x="2701909" y="2488515"/>
            <a:ext cx="1364254" cy="71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hidden="1">
            <a:extLst>
              <a:ext uri="{FF2B5EF4-FFF2-40B4-BE49-F238E27FC236}">
                <a16:creationId xmlns:a16="http://schemas.microsoft.com/office/drawing/2014/main" id="{F5773FBD-A389-4780-B59B-A8BF314696FD}"/>
              </a:ext>
            </a:extLst>
          </p:cNvPr>
          <p:cNvSpPr txBox="1">
            <a:spLocks noChangeArrowheads="1"/>
          </p:cNvSpPr>
          <p:nvPr/>
        </p:nvSpPr>
        <p:spPr bwMode="auto">
          <a:xfrm>
            <a:off x="462224" y="2733676"/>
            <a:ext cx="1364254" cy="71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3044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accel="50000" decel="50000" fill="hold" grpId="1" nodeType="withEffect">
                                  <p:stCondLst>
                                    <p:cond delay="0"/>
                                  </p:stCondLst>
                                  <p:childTnLst>
                                    <p:animMotion origin="layout" path="M 4.72222E-6 2.22222E-6 L -0.24445 0.03588 " pathEditMode="relative" rAng="0" ptsTypes="AA">
                                      <p:cBhvr>
                                        <p:cTn id="19" dur="2000" fill="hold"/>
                                        <p:tgtEl>
                                          <p:spTgt spid="5"/>
                                        </p:tgtEl>
                                        <p:attrNameLst>
                                          <p:attrName>ppt_x</p:attrName>
                                          <p:attrName>ppt_y</p:attrName>
                                        </p:attrNameLst>
                                      </p:cBhvr>
                                      <p:rCtr x="-12222" y="1782"/>
                                    </p:animMotion>
                                  </p:childTnLst>
                                </p:cTn>
                              </p:par>
                              <p:par>
                                <p:cTn id="20" presetID="2" presetClass="exit" presetSubtype="6" accel="100000" fill="hold" grpId="1" nodeType="withEffect">
                                  <p:stCondLst>
                                    <p:cond delay="0"/>
                                  </p:stCondLst>
                                  <p:childTnLst>
                                    <p:anim calcmode="lin" valueType="num">
                                      <p:cBhvr additive="base">
                                        <p:cTn id="21" dur="1250"/>
                                        <p:tgtEl>
                                          <p:spTgt spid="3074"/>
                                        </p:tgtEl>
                                        <p:attrNameLst>
                                          <p:attrName>ppt_x</p:attrName>
                                        </p:attrNameLst>
                                      </p:cBhvr>
                                      <p:tavLst>
                                        <p:tav tm="0">
                                          <p:val>
                                            <p:strVal val="ppt_x"/>
                                          </p:val>
                                        </p:tav>
                                        <p:tav tm="100000">
                                          <p:val>
                                            <p:strVal val="1+ppt_w/2"/>
                                          </p:val>
                                        </p:tav>
                                      </p:tavLst>
                                    </p:anim>
                                    <p:anim calcmode="lin" valueType="num">
                                      <p:cBhvr additive="base">
                                        <p:cTn id="22" dur="1250"/>
                                        <p:tgtEl>
                                          <p:spTgt spid="3074"/>
                                        </p:tgtEl>
                                        <p:attrNameLst>
                                          <p:attrName>ppt_y</p:attrName>
                                        </p:attrNameLst>
                                      </p:cBhvr>
                                      <p:tavLst>
                                        <p:tav tm="0">
                                          <p:val>
                                            <p:strVal val="ppt_y"/>
                                          </p:val>
                                        </p:tav>
                                        <p:tav tm="100000">
                                          <p:val>
                                            <p:strVal val="1+ppt_h/2"/>
                                          </p:val>
                                        </p:tav>
                                      </p:tavLst>
                                    </p:anim>
                                    <p:set>
                                      <p:cBhvr>
                                        <p:cTn id="23"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07F7B9-1D25-47EE-B75D-626935867C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itle 1">
            <a:extLst>
              <a:ext uri="{FF2B5EF4-FFF2-40B4-BE49-F238E27FC236}">
                <a16:creationId xmlns:a16="http://schemas.microsoft.com/office/drawing/2014/main" id="{D49F7DBD-3E24-4344-999F-CCDA96B65F9C}"/>
              </a:ext>
            </a:extLst>
          </p:cNvPr>
          <p:cNvSpPr txBox="1">
            <a:spLocks/>
          </p:cNvSpPr>
          <p:nvPr/>
        </p:nvSpPr>
        <p:spPr>
          <a:xfrm>
            <a:off x="4506963" y="3410114"/>
            <a:ext cx="3962400" cy="7338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Jesus Christ is in</a:t>
            </a:r>
          </a:p>
        </p:txBody>
      </p:sp>
      <p:sp>
        <p:nvSpPr>
          <p:cNvPr id="13" name="Title 1">
            <a:extLst>
              <a:ext uri="{FF2B5EF4-FFF2-40B4-BE49-F238E27FC236}">
                <a16:creationId xmlns:a16="http://schemas.microsoft.com/office/drawing/2014/main" id="{8A841BD7-99CA-4357-9358-8D615BB5E77C}"/>
              </a:ext>
            </a:extLst>
          </p:cNvPr>
          <p:cNvSpPr txBox="1">
            <a:spLocks/>
          </p:cNvSpPr>
          <p:nvPr/>
        </p:nvSpPr>
        <p:spPr>
          <a:xfrm>
            <a:off x="5061504" y="2074632"/>
            <a:ext cx="2848924" cy="7338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faith</a:t>
            </a:r>
          </a:p>
        </p:txBody>
      </p:sp>
      <p:sp>
        <p:nvSpPr>
          <p:cNvPr id="8" name="Title 1">
            <a:extLst>
              <a:ext uri="{FF2B5EF4-FFF2-40B4-BE49-F238E27FC236}">
                <a16:creationId xmlns:a16="http://schemas.microsoft.com/office/drawing/2014/main" id="{BE111389-51E1-4625-977A-7BE7D8FE31F4}"/>
              </a:ext>
            </a:extLst>
          </p:cNvPr>
          <p:cNvSpPr txBox="1">
            <a:spLocks/>
          </p:cNvSpPr>
          <p:nvPr/>
        </p:nvSpPr>
        <p:spPr>
          <a:xfrm>
            <a:off x="1006612" y="4110531"/>
            <a:ext cx="1198179" cy="6813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you</a:t>
            </a:r>
          </a:p>
        </p:txBody>
      </p:sp>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Examine yourselves as to  whether you are in the faith.    Test yourselves. Do you not know yourselves, that Jesus Christ is in you? -- unless indeed you are disqualified.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13:5 </a:t>
            </a:r>
          </a:p>
        </p:txBody>
      </p:sp>
      <p:sp>
        <p:nvSpPr>
          <p:cNvPr id="4" name="Rectangle 2">
            <a:extLst>
              <a:ext uri="{FF2B5EF4-FFF2-40B4-BE49-F238E27FC236}">
                <a16:creationId xmlns:a16="http://schemas.microsoft.com/office/drawing/2014/main" id="{C4CE98F2-91EC-4CAA-A89E-9BCE54D8A3BC}"/>
              </a:ext>
            </a:extLst>
          </p:cNvPr>
          <p:cNvSpPr txBox="1">
            <a:spLocks noChangeArrowheads="1"/>
          </p:cNvSpPr>
          <p:nvPr/>
        </p:nvSpPr>
        <p:spPr bwMode="auto">
          <a:xfrm>
            <a:off x="462224" y="2733676"/>
            <a:ext cx="1364254" cy="71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5">
            <a:extLst>
              <a:ext uri="{FF2B5EF4-FFF2-40B4-BE49-F238E27FC236}">
                <a16:creationId xmlns:a16="http://schemas.microsoft.com/office/drawing/2014/main" id="{7F2F925B-6FF0-46F9-8BCD-8552DEB1F83B}"/>
              </a:ext>
            </a:extLst>
          </p:cNvPr>
          <p:cNvSpPr>
            <a:spLocks noChangeArrowheads="1"/>
          </p:cNvSpPr>
          <p:nvPr/>
        </p:nvSpPr>
        <p:spPr bwMode="auto">
          <a:xfrm>
            <a:off x="7738015" y="328201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6" name="Rectangle 15">
            <a:extLst>
              <a:ext uri="{FF2B5EF4-FFF2-40B4-BE49-F238E27FC236}">
                <a16:creationId xmlns:a16="http://schemas.microsoft.com/office/drawing/2014/main" id="{4D7AED31-071E-481E-BEB8-C72FB70D3F6D}"/>
              </a:ext>
            </a:extLst>
          </p:cNvPr>
          <p:cNvSpPr>
            <a:spLocks noChangeArrowheads="1"/>
          </p:cNvSpPr>
          <p:nvPr/>
        </p:nvSpPr>
        <p:spPr bwMode="auto">
          <a:xfrm>
            <a:off x="4517314" y="3307145"/>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C2F0F3A-0A54-440D-B4CA-447BF9D850D8}"/>
              </a:ext>
            </a:extLst>
          </p:cNvPr>
          <p:cNvSpPr>
            <a:spLocks noChangeArrowheads="1"/>
          </p:cNvSpPr>
          <p:nvPr/>
        </p:nvSpPr>
        <p:spPr bwMode="auto">
          <a:xfrm>
            <a:off x="4517314" y="3307445"/>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4F6AC811-9970-40D2-9793-14B3BD5C31ED}"/>
              </a:ext>
            </a:extLst>
          </p:cNvPr>
          <p:cNvSpPr txBox="1">
            <a:spLocks noChangeArrowheads="1"/>
          </p:cNvSpPr>
          <p:nvPr/>
        </p:nvSpPr>
        <p:spPr bwMode="auto">
          <a:xfrm>
            <a:off x="1026634" y="4033375"/>
            <a:ext cx="117676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gradFill flip="none" rotWithShape="1">
                  <a:gsLst>
                    <a:gs pos="32000">
                      <a:schemeClr val="accent1">
                        <a:lumMod val="75000"/>
                      </a:schemeClr>
                    </a:gs>
                    <a:gs pos="100000">
                      <a:srgbClr val="FFC000"/>
                    </a:gs>
                    <a:gs pos="21245">
                      <a:srgbClr val="7030A0"/>
                    </a:gs>
                    <a:gs pos="43364">
                      <a:srgbClr val="66FF33"/>
                    </a:gs>
                    <a:gs pos="39000">
                      <a:srgbClr val="FF00FF"/>
                    </a:gs>
                    <a:gs pos="71000">
                      <a:srgbClr val="C00000"/>
                    </a:gs>
                    <a:gs pos="77875">
                      <a:srgbClr val="FF3399"/>
                    </a:gs>
                    <a:gs pos="96000">
                      <a:srgbClr val="7030A0"/>
                    </a:gs>
                  </a:gsLst>
                  <a:path path="circle">
                    <a:fillToRect l="100000" t="100000"/>
                  </a:path>
                  <a:tileRect r="-100000" b="-100000"/>
                </a:gradFill>
                <a:effectLst>
                  <a:outerShdw blurRad="50800" algn="tl" rotWithShape="0">
                    <a:srgbClr val="000000"/>
                  </a:outerShdw>
                </a:effectLst>
                <a:uLnTx/>
                <a:uFillTx/>
                <a:latin typeface="Calibri" panose="020F0502020204030204" pitchFamily="34" charset="0"/>
                <a:ea typeface="+mj-ea"/>
                <a:cs typeface="+mj-cs"/>
              </a:rPr>
              <a:t>you</a:t>
            </a:r>
            <a:endParaRPr kumimoji="0" lang="en-US" altLang="en-US" sz="3200" b="1" i="1" u="none" strike="noStrike" kern="0" cap="none" spc="0" normalizeH="0" baseline="0" noProof="0" dirty="0">
              <a:ln w="17780" cmpd="sng">
                <a:solidFill>
                  <a:srgbClr val="FFFFFF"/>
                </a:solidFill>
                <a:prstDash val="solid"/>
                <a:miter lim="800000"/>
              </a:ln>
              <a:gradFill flip="none" rotWithShape="1">
                <a:gsLst>
                  <a:gs pos="32000">
                    <a:schemeClr val="accent1">
                      <a:lumMod val="75000"/>
                    </a:schemeClr>
                  </a:gs>
                  <a:gs pos="100000">
                    <a:srgbClr val="FFC000"/>
                  </a:gs>
                  <a:gs pos="21245">
                    <a:srgbClr val="7030A0"/>
                  </a:gs>
                  <a:gs pos="43364">
                    <a:srgbClr val="66FF33"/>
                  </a:gs>
                  <a:gs pos="39000">
                    <a:srgbClr val="FF00FF"/>
                  </a:gs>
                  <a:gs pos="71000">
                    <a:srgbClr val="C00000"/>
                  </a:gs>
                  <a:gs pos="77875">
                    <a:srgbClr val="FF3399"/>
                  </a:gs>
                  <a:gs pos="96000">
                    <a:srgbClr val="7030A0"/>
                  </a:gs>
                </a:gsLst>
                <a:path path="circle">
                  <a:fillToRect l="100000" t="100000"/>
                </a:path>
                <a:tileRect r="-100000" b="-100000"/>
              </a:gradFill>
              <a:effectLst>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88F822C-7B5C-44BA-925B-E81F557FC526}"/>
              </a:ext>
            </a:extLst>
          </p:cNvPr>
          <p:cNvSpPr txBox="1">
            <a:spLocks noChangeArrowheads="1"/>
          </p:cNvSpPr>
          <p:nvPr/>
        </p:nvSpPr>
        <p:spPr bwMode="auto">
          <a:xfrm>
            <a:off x="5606762" y="2059342"/>
            <a:ext cx="2327292" cy="71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 faith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1">
            <a:extLst>
              <a:ext uri="{FF2B5EF4-FFF2-40B4-BE49-F238E27FC236}">
                <a16:creationId xmlns:a16="http://schemas.microsoft.com/office/drawing/2014/main" id="{C8210693-3CB3-4835-BA50-26733FCE7B56}"/>
              </a:ext>
            </a:extLst>
          </p:cNvPr>
          <p:cNvSpPr>
            <a:spLocks noChangeArrowheads="1"/>
          </p:cNvSpPr>
          <p:nvPr/>
        </p:nvSpPr>
        <p:spPr bwMode="auto">
          <a:xfrm>
            <a:off x="5024951" y="194713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4" name="Rectangle 13">
            <a:extLst>
              <a:ext uri="{FF2B5EF4-FFF2-40B4-BE49-F238E27FC236}">
                <a16:creationId xmlns:a16="http://schemas.microsoft.com/office/drawing/2014/main" id="{B2370204-BE94-478D-B2D7-3EFC88997FA8}"/>
              </a:ext>
            </a:extLst>
          </p:cNvPr>
          <p:cNvSpPr>
            <a:spLocks noChangeArrowheads="1"/>
          </p:cNvSpPr>
          <p:nvPr/>
        </p:nvSpPr>
        <p:spPr bwMode="auto">
          <a:xfrm rot="859813">
            <a:off x="2738462" y="5071795"/>
            <a:ext cx="398139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000" b="1" dirty="0">
                <a:solidFill>
                  <a:srgbClr val="CC9900"/>
                </a:solidFill>
                <a:effectLst>
                  <a:glow rad="76200">
                    <a:schemeClr val="tx1"/>
                  </a:glow>
                </a:effectLst>
                <a:latin typeface="Calibri" panose="020F0502020204030204" pitchFamily="34" charset="0"/>
                <a:cs typeface="Calibri" panose="020F0502020204030204" pitchFamily="34" charset="0"/>
              </a:rPr>
              <a:t>Jesus Christ</a:t>
            </a:r>
            <a:endParaRPr lang="en-US" sz="600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2" name="Arrow: Left 1">
            <a:extLst>
              <a:ext uri="{FF2B5EF4-FFF2-40B4-BE49-F238E27FC236}">
                <a16:creationId xmlns:a16="http://schemas.microsoft.com/office/drawing/2014/main" id="{C8252F9D-A172-409B-A5EE-9F58191E3EEE}"/>
              </a:ext>
            </a:extLst>
          </p:cNvPr>
          <p:cNvSpPr/>
          <p:nvPr/>
        </p:nvSpPr>
        <p:spPr>
          <a:xfrm rot="900000">
            <a:off x="4571234" y="5924796"/>
            <a:ext cx="4685230" cy="403412"/>
          </a:xfrm>
          <a:prstGeom prst="leftArrow">
            <a:avLst>
              <a:gd name="adj1" fmla="val 30952"/>
              <a:gd name="adj2" fmla="val 76667"/>
            </a:avLst>
          </a:prstGeom>
          <a:solidFill>
            <a:srgbClr val="96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hidden="1">
            <a:extLst>
              <a:ext uri="{FF2B5EF4-FFF2-40B4-BE49-F238E27FC236}">
                <a16:creationId xmlns:a16="http://schemas.microsoft.com/office/drawing/2014/main" id="{507EFA70-57E5-4775-BBAA-8F272AA8F147}"/>
              </a:ext>
            </a:extLst>
          </p:cNvPr>
          <p:cNvSpPr txBox="1">
            <a:spLocks noChangeArrowheads="1"/>
          </p:cNvSpPr>
          <p:nvPr/>
        </p:nvSpPr>
        <p:spPr bwMode="auto">
          <a:xfrm>
            <a:off x="3342090" y="3027683"/>
            <a:ext cx="2327292" cy="71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the faith</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8510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par>
                                <p:cTn id="20" presetID="0" presetClass="entr" presetSubtype="0" fill="hold" grpId="0" nodeType="withEffect">
                                  <p:stCondLst>
                                    <p:cond delay="250"/>
                                  </p:stCondLst>
                                  <p:iterate type="lt">
                                    <p:tmPct val="10000"/>
                                  </p:iterate>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stCondLst>
                                            <p:cond delay="0"/>
                                          </p:stCondLst>
                                        </p:cTn>
                                        <p:tgtEl>
                                          <p:spTgt spid="7"/>
                                        </p:tgtEl>
                                      </p:cBhvr>
                                    </p:animEffect>
                                    <p:anim to="" calcmode="lin" valueType="num">
                                      <p:cBhvr>
                                        <p:cTn id="2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5" fill="hold">
                            <p:stCondLst>
                              <p:cond delay="1250"/>
                            </p:stCondLst>
                            <p:childTnLst>
                              <p:par>
                                <p:cTn id="26" presetID="26" presetClass="emph" presetSubtype="0" fill="hold" grpId="1" nodeType="afterEffect">
                                  <p:stCondLst>
                                    <p:cond delay="0"/>
                                  </p:stCondLst>
                                  <p:iterate type="lt">
                                    <p:tmPct val="0"/>
                                  </p:iterate>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par>
                                <p:cTn id="29" presetID="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stCondLst>
                                            <p:cond delay="0"/>
                                          </p:stCondLst>
                                        </p:cTn>
                                        <p:tgtEl>
                                          <p:spTgt spid="6"/>
                                        </p:tgtEl>
                                      </p:cBhvr>
                                    </p:animEffect>
                                    <p:anim to="" calcmode="lin" valueType="num">
                                      <p:cBhvr>
                                        <p:cTn id="3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4" presetID="10" presetClass="exit" presetSubtype="0" fill="hold" grpId="2" nodeType="withEffect">
                                  <p:stCondLst>
                                    <p:cond delay="0"/>
                                  </p:stCondLst>
                                  <p:iterate type="lt">
                                    <p:tmPct val="0"/>
                                  </p:iterate>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childTnLst>
                          </p:cTn>
                        </p:par>
                        <p:par>
                          <p:cTn id="40" fill="hold">
                            <p:stCondLst>
                              <p:cond delay="175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18" presetClass="emph" presetSubtype="0" fill="hold" grpId="1" nodeType="withEffect">
                                  <p:stCondLst>
                                    <p:cond delay="0"/>
                                  </p:stCondLst>
                                  <p:childTnLst>
                                    <p:set>
                                      <p:cBhvr override="childStyle">
                                        <p:cTn id="45" dur="500" fill="hold"/>
                                        <p:tgtEl>
                                          <p:spTgt spid="8"/>
                                        </p:tgtEl>
                                        <p:attrNameLst>
                                          <p:attrName>style.textDecorationUnderline</p:attrName>
                                        </p:attrNameLst>
                                      </p:cBhvr>
                                      <p:to>
                                        <p:strVal val="true"/>
                                      </p:to>
                                    </p:set>
                                  </p:childTnLst>
                                </p:cTn>
                              </p:par>
                              <p:par>
                                <p:cTn id="46" presetID="21" presetClass="entr" presetSubtype="8" fill="hold" grpId="0" nodeType="withEffect">
                                  <p:stCondLst>
                                    <p:cond delay="750"/>
                                  </p:stCondLst>
                                  <p:childTnLst>
                                    <p:set>
                                      <p:cBhvr>
                                        <p:cTn id="47" dur="1" fill="hold">
                                          <p:stCondLst>
                                            <p:cond delay="0"/>
                                          </p:stCondLst>
                                        </p:cTn>
                                        <p:tgtEl>
                                          <p:spTgt spid="9"/>
                                        </p:tgtEl>
                                        <p:attrNameLst>
                                          <p:attrName>style.visibility</p:attrName>
                                        </p:attrNameLst>
                                      </p:cBhvr>
                                      <p:to>
                                        <p:strVal val="visible"/>
                                      </p:to>
                                    </p:set>
                                    <p:animEffect transition="in" filter="wheel(8)">
                                      <p:cBhvr>
                                        <p:cTn id="48" dur="2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par>
                                <p:cTn id="54" presetID="18" presetClass="emph" presetSubtype="0" fill="hold" grpId="1" nodeType="withEffect">
                                  <p:stCondLst>
                                    <p:cond delay="0"/>
                                  </p:stCondLst>
                                  <p:childTnLst>
                                    <p:set>
                                      <p:cBhvr override="childStyle">
                                        <p:cTn id="55" dur="500" fill="hold"/>
                                        <p:tgtEl>
                                          <p:spTgt spid="13"/>
                                        </p:tgtEl>
                                        <p:attrNameLst>
                                          <p:attrName>style.textDecorationUnderline</p:attrName>
                                        </p:attrNameLst>
                                      </p:cBhvr>
                                      <p:to>
                                        <p:strVal val="true"/>
                                      </p:to>
                                    </p:set>
                                  </p:childTnLst>
                                </p:cTn>
                              </p:par>
                            </p:childTnLst>
                          </p:cTn>
                        </p:par>
                        <p:par>
                          <p:cTn id="56" fill="hold">
                            <p:stCondLst>
                              <p:cond delay="500"/>
                            </p:stCondLst>
                            <p:childTnLst>
                              <p:par>
                                <p:cTn id="57" presetID="0"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dissolve">
                                      <p:cBhvr>
                                        <p:cTn id="59" dur="500">
                                          <p:stCondLst>
                                            <p:cond delay="0"/>
                                          </p:stCondLst>
                                        </p:cTn>
                                        <p:tgtEl>
                                          <p:spTgt spid="12"/>
                                        </p:tgtEl>
                                      </p:cBhvr>
                                    </p:animEffect>
                                    <p:anim to="" calcmode="lin" valueType="num">
                                      <p:cBhvr>
                                        <p:cTn id="60"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61"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250"/>
                                        <p:tgtEl>
                                          <p:spTgt spid="11"/>
                                        </p:tgtEl>
                                      </p:cBhvr>
                                    </p:animEffect>
                                  </p:childTnLst>
                                </p:cTn>
                              </p:par>
                              <p:par>
                                <p:cTn id="67" presetID="42" presetClass="path" presetSubtype="0" accel="50000" decel="50000" fill="hold" grpId="1" nodeType="withEffect">
                                  <p:stCondLst>
                                    <p:cond delay="0"/>
                                  </p:stCondLst>
                                  <p:childTnLst>
                                    <p:animMotion origin="layout" path="M -1.38889E-6 3.7037E-6 L -0.24774 0.1412 " pathEditMode="relative" rAng="0" ptsTypes="AA">
                                      <p:cBhvr>
                                        <p:cTn id="68" dur="2000" fill="hold"/>
                                        <p:tgtEl>
                                          <p:spTgt spid="11"/>
                                        </p:tgtEl>
                                        <p:attrNameLst>
                                          <p:attrName>ppt_x</p:attrName>
                                          <p:attrName>ppt_y</p:attrName>
                                        </p:attrNameLst>
                                      </p:cBhvr>
                                      <p:rCtr x="-12396" y="7060"/>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23" presetClass="exit" presetSubtype="32" fill="hold" grpId="2" nodeType="withEffect">
                                  <p:stCondLst>
                                    <p:cond delay="0"/>
                                  </p:stCondLst>
                                  <p:childTnLst>
                                    <p:anim calcmode="lin" valueType="num">
                                      <p:cBhvr>
                                        <p:cTn id="73" dur="1500"/>
                                        <p:tgtEl>
                                          <p:spTgt spid="16"/>
                                        </p:tgtEl>
                                        <p:attrNameLst>
                                          <p:attrName>ppt_w</p:attrName>
                                        </p:attrNameLst>
                                      </p:cBhvr>
                                      <p:tavLst>
                                        <p:tav tm="0">
                                          <p:val>
                                            <p:strVal val="ppt_w"/>
                                          </p:val>
                                        </p:tav>
                                        <p:tav tm="100000">
                                          <p:val>
                                            <p:fltVal val="0"/>
                                          </p:val>
                                        </p:tav>
                                      </p:tavLst>
                                    </p:anim>
                                    <p:anim calcmode="lin" valueType="num">
                                      <p:cBhvr>
                                        <p:cTn id="74" dur="1500"/>
                                        <p:tgtEl>
                                          <p:spTgt spid="16"/>
                                        </p:tgtEl>
                                        <p:attrNameLst>
                                          <p:attrName>ppt_h</p:attrName>
                                        </p:attrNameLst>
                                      </p:cBhvr>
                                      <p:tavLst>
                                        <p:tav tm="0">
                                          <p:val>
                                            <p:strVal val="ppt_h"/>
                                          </p:val>
                                        </p:tav>
                                        <p:tav tm="100000">
                                          <p:val>
                                            <p:fltVal val="0"/>
                                          </p:val>
                                        </p:tav>
                                      </p:tavLst>
                                    </p:anim>
                                    <p:set>
                                      <p:cBhvr>
                                        <p:cTn id="75" dur="1" fill="hold">
                                          <p:stCondLst>
                                            <p:cond delay="1499"/>
                                          </p:stCondLst>
                                        </p:cTn>
                                        <p:tgtEl>
                                          <p:spTgt spid="16"/>
                                        </p:tgtEl>
                                        <p:attrNameLst>
                                          <p:attrName>style.visibility</p:attrName>
                                        </p:attrNameLst>
                                      </p:cBhvr>
                                      <p:to>
                                        <p:strVal val="hidden"/>
                                      </p:to>
                                    </p:set>
                                  </p:childTnLst>
                                </p:cTn>
                              </p:par>
                              <p:par>
                                <p:cTn id="76" presetID="42" presetClass="path" presetSubtype="0" accel="50000" decel="50000" fill="hold" grpId="3" nodeType="withEffect">
                                  <p:stCondLst>
                                    <p:cond delay="0"/>
                                  </p:stCondLst>
                                  <p:childTnLst>
                                    <p:animMotion origin="layout" path="M -5.55556E-7 -2.59259E-6 L 0.15278 0.32199 " pathEditMode="relative" rAng="0" ptsTypes="AA">
                                      <p:cBhvr>
                                        <p:cTn id="77" dur="1500" fill="hold"/>
                                        <p:tgtEl>
                                          <p:spTgt spid="16"/>
                                        </p:tgtEl>
                                        <p:attrNameLst>
                                          <p:attrName>ppt_x</p:attrName>
                                          <p:attrName>ppt_y</p:attrName>
                                        </p:attrNameLst>
                                      </p:cBhvr>
                                      <p:rCtr x="7639" y="16088"/>
                                    </p:animMotion>
                                  </p:childTnLst>
                                </p:cTn>
                              </p:par>
                              <p:par>
                                <p:cTn id="78" presetID="10" presetClass="exit" presetSubtype="0" fill="hold" grpId="1"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250"/>
                                        <p:tgtEl>
                                          <p:spTgt spid="8"/>
                                        </p:tgtEl>
                                      </p:cBhvr>
                                    </p:animEffect>
                                    <p:set>
                                      <p:cBhvr>
                                        <p:cTn id="89" dur="1" fill="hold">
                                          <p:stCondLst>
                                            <p:cond delay="249"/>
                                          </p:stCondLst>
                                        </p:cTn>
                                        <p:tgtEl>
                                          <p:spTgt spid="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250"/>
                                        <p:tgtEl>
                                          <p:spTgt spid="13"/>
                                        </p:tgtEl>
                                      </p:cBhvr>
                                    </p:animEffect>
                                    <p:set>
                                      <p:cBhvr>
                                        <p:cTn id="95" dur="1" fill="hold">
                                          <p:stCondLst>
                                            <p:cond delay="249"/>
                                          </p:stCondLst>
                                        </p:cTn>
                                        <p:tgtEl>
                                          <p:spTgt spid="1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8" presetClass="entr" presetSubtype="9"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animEffect transition="in" filter="strips(upLeft)">
                                      <p:cBhvr>
                                        <p:cTn id="100" dur="500"/>
                                        <p:tgtEl>
                                          <p:spTgt spid="2"/>
                                        </p:tgtEl>
                                      </p:cBhvr>
                                    </p:animEffect>
                                  </p:childTnLst>
                                </p:cTn>
                              </p:par>
                              <p:par>
                                <p:cTn id="101" presetID="22" presetClass="exit" presetSubtype="2" fill="hold" grpId="1" nodeType="withEffect">
                                  <p:stCondLst>
                                    <p:cond delay="500"/>
                                  </p:stCondLst>
                                  <p:childTnLst>
                                    <p:animEffect transition="out" filter="wipe(right)">
                                      <p:cBhvr>
                                        <p:cTn id="102" dur="750"/>
                                        <p:tgtEl>
                                          <p:spTgt spid="2"/>
                                        </p:tgtEl>
                                      </p:cBhvr>
                                    </p:animEffect>
                                    <p:set>
                                      <p:cBhvr>
                                        <p:cTn id="103" dur="1" fill="hold">
                                          <p:stCondLst>
                                            <p:cond delay="749"/>
                                          </p:stCondLst>
                                        </p:cTn>
                                        <p:tgtEl>
                                          <p:spTgt spid="2"/>
                                        </p:tgtEl>
                                        <p:attrNameLst>
                                          <p:attrName>style.visibility</p:attrName>
                                        </p:attrNameLst>
                                      </p:cBhvr>
                                      <p:to>
                                        <p:strVal val="hidden"/>
                                      </p:to>
                                    </p:set>
                                  </p:childTnLst>
                                </p:cTn>
                              </p:par>
                              <p:par>
                                <p:cTn id="104" presetID="23" presetClass="entr" presetSubtype="16" fill="hold" grpId="0" nodeType="withEffect">
                                  <p:stCondLst>
                                    <p:cond delay="800"/>
                                  </p:stCondLst>
                                  <p:childTnLst>
                                    <p:set>
                                      <p:cBhvr>
                                        <p:cTn id="105" dur="1" fill="hold">
                                          <p:stCondLst>
                                            <p:cond delay="0"/>
                                          </p:stCondLst>
                                        </p:cTn>
                                        <p:tgtEl>
                                          <p:spTgt spid="14"/>
                                        </p:tgtEl>
                                        <p:attrNameLst>
                                          <p:attrName>style.visibility</p:attrName>
                                        </p:attrNameLst>
                                      </p:cBhvr>
                                      <p:to>
                                        <p:strVal val="visible"/>
                                      </p:to>
                                    </p:set>
                                    <p:anim calcmode="lin" valueType="num">
                                      <p:cBhvr>
                                        <p:cTn id="106" dur="2000" fill="hold"/>
                                        <p:tgtEl>
                                          <p:spTgt spid="14"/>
                                        </p:tgtEl>
                                        <p:attrNameLst>
                                          <p:attrName>ppt_w</p:attrName>
                                        </p:attrNameLst>
                                      </p:cBhvr>
                                      <p:tavLst>
                                        <p:tav tm="0">
                                          <p:val>
                                            <p:fltVal val="0"/>
                                          </p:val>
                                        </p:tav>
                                        <p:tav tm="100000">
                                          <p:val>
                                            <p:strVal val="#ppt_w"/>
                                          </p:val>
                                        </p:tav>
                                      </p:tavLst>
                                    </p:anim>
                                    <p:anim calcmode="lin" valueType="num">
                                      <p:cBhvr>
                                        <p:cTn id="107" dur="2000" fill="hold"/>
                                        <p:tgtEl>
                                          <p:spTgt spid="14"/>
                                        </p:tgtEl>
                                        <p:attrNameLst>
                                          <p:attrName>ppt_h</p:attrName>
                                        </p:attrNameLst>
                                      </p:cBhvr>
                                      <p:tavLst>
                                        <p:tav tm="0">
                                          <p:val>
                                            <p:fltVal val="0"/>
                                          </p:val>
                                        </p:tav>
                                        <p:tav tm="100000">
                                          <p:val>
                                            <p:strVal val="#ppt_h"/>
                                          </p:val>
                                        </p:tav>
                                      </p:tavLst>
                                    </p:anim>
                                  </p:childTnLst>
                                </p:cTn>
                              </p:par>
                              <p:par>
                                <p:cTn id="108" presetID="42" presetClass="path" presetSubtype="0" fill="hold" grpId="3" nodeType="withEffect">
                                  <p:stCondLst>
                                    <p:cond delay="800"/>
                                  </p:stCondLst>
                                  <p:childTnLst>
                                    <p:animMotion origin="layout" path="M 2.5E-6 0 L -0.73038 -0.26944 " pathEditMode="relative" rAng="0" ptsTypes="AA">
                                      <p:cBhvr>
                                        <p:cTn id="109" dur="2000" fill="hold"/>
                                        <p:tgtEl>
                                          <p:spTgt spid="14"/>
                                        </p:tgtEl>
                                        <p:attrNameLst>
                                          <p:attrName>ppt_x</p:attrName>
                                          <p:attrName>ppt_y</p:attrName>
                                        </p:attrNameLst>
                                      </p:cBhvr>
                                      <p:rCtr x="-36528" y="-13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3" grpId="0"/>
      <p:bldP spid="13" grpId="1"/>
      <p:bldP spid="13" grpId="2"/>
      <p:bldP spid="8" grpId="0"/>
      <p:bldP spid="8" grpId="1"/>
      <p:bldP spid="8" grpId="2"/>
      <p:bldP spid="3074" grpId="0"/>
      <p:bldP spid="3074" grpId="1"/>
      <p:bldP spid="4" grpId="2"/>
      <p:bldP spid="6" grpId="0"/>
      <p:bldP spid="6" grpId="1"/>
      <p:bldP spid="16" grpId="0"/>
      <p:bldP spid="16" grpId="2"/>
      <p:bldP spid="16" grpId="3"/>
      <p:bldP spid="7" grpId="0"/>
      <p:bldP spid="7" grpId="1"/>
      <p:bldP spid="7" grpId="2"/>
      <p:bldP spid="9" grpId="0"/>
      <p:bldP spid="9" grpId="2"/>
      <p:bldP spid="11" grpId="0"/>
      <p:bldP spid="11" grpId="1"/>
      <p:bldP spid="12" grpId="0"/>
      <p:bldP spid="12" grpId="1"/>
      <p:bldP spid="14" grpId="0"/>
      <p:bldP spid="14" grpId="3"/>
      <p:bldP spid="2" grpId="0" animBg="1"/>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3E947E-5FFD-407D-BE67-22D121B0F56F}"/>
              </a:ext>
            </a:extLst>
          </p:cNvPr>
          <p:cNvPicPr>
            <a:picLocks noChangeAspect="1"/>
          </p:cNvPicPr>
          <p:nvPr/>
        </p:nvPicPr>
        <p:blipFill rotWithShape="1">
          <a:blip r:embed="rId3">
            <a:extLst>
              <a:ext uri="{28A0092B-C50C-407E-A947-70E740481C1C}">
                <a14:useLocalDpi xmlns:a14="http://schemas.microsoft.com/office/drawing/2010/main" val="0"/>
              </a:ext>
            </a:extLst>
          </a:blip>
          <a:srcRect l="3889" r="2778"/>
          <a:stretch/>
        </p:blipFill>
        <p:spPr>
          <a:xfrm>
            <a:off x="1" y="0"/>
            <a:ext cx="9144000" cy="6858000"/>
          </a:xfrm>
          <a:prstGeom prst="rect">
            <a:avLst/>
          </a:prstGeom>
        </p:spPr>
      </p:pic>
      <p:sp>
        <p:nvSpPr>
          <p:cNvPr id="4" name="Title 1">
            <a:extLst>
              <a:ext uri="{FF2B5EF4-FFF2-40B4-BE49-F238E27FC236}">
                <a16:creationId xmlns:a16="http://schemas.microsoft.com/office/drawing/2014/main" id="{2EC1DED8-B192-4E0E-A368-D758429BE94B}"/>
              </a:ext>
            </a:extLst>
          </p:cNvPr>
          <p:cNvSpPr txBox="1">
            <a:spLocks/>
          </p:cNvSpPr>
          <p:nvPr/>
        </p:nvSpPr>
        <p:spPr>
          <a:xfrm>
            <a:off x="603800" y="2939563"/>
            <a:ext cx="506307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continue in the faith</a:t>
            </a:r>
          </a:p>
        </p:txBody>
      </p:sp>
      <p:sp>
        <p:nvSpPr>
          <p:cNvPr id="6" name="Title 1">
            <a:extLst>
              <a:ext uri="{FF2B5EF4-FFF2-40B4-BE49-F238E27FC236}">
                <a16:creationId xmlns:a16="http://schemas.microsoft.com/office/drawing/2014/main" id="{562D288D-C01A-42D2-B85A-18E4D9CC3629}"/>
              </a:ext>
            </a:extLst>
          </p:cNvPr>
          <p:cNvSpPr txBox="1">
            <a:spLocks/>
          </p:cNvSpPr>
          <p:nvPr/>
        </p:nvSpPr>
        <p:spPr>
          <a:xfrm>
            <a:off x="2572218" y="3615712"/>
            <a:ext cx="647076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through many tribulations</a:t>
            </a:r>
          </a:p>
        </p:txBody>
      </p:sp>
      <p:sp>
        <p:nvSpPr>
          <p:cNvPr id="3074" name="Rectangle 2"/>
          <p:cNvSpPr>
            <a:spLocks noGrp="1" noChangeArrowheads="1"/>
          </p:cNvSpPr>
          <p:nvPr>
            <p:ph type="title"/>
          </p:nvPr>
        </p:nvSpPr>
        <p:spPr>
          <a:xfrm>
            <a:off x="192503" y="1583114"/>
            <a:ext cx="8771021"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strengthening the souls of            the disciples, exhorting them to continue in the faith, and saying, "We must through many tribulations enter the kingdom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14:22</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6">
            <a:extLst>
              <a:ext uri="{FF2B5EF4-FFF2-40B4-BE49-F238E27FC236}">
                <a16:creationId xmlns:a16="http://schemas.microsoft.com/office/drawing/2014/main" id="{DFEA90B3-0EC4-4F66-9A00-D6690AE0B720}"/>
              </a:ext>
            </a:extLst>
          </p:cNvPr>
          <p:cNvSpPr>
            <a:spLocks noChangeArrowheads="1"/>
          </p:cNvSpPr>
          <p:nvPr/>
        </p:nvSpPr>
        <p:spPr bwMode="auto">
          <a:xfrm>
            <a:off x="2764589" y="291779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8">
            <a:extLst>
              <a:ext uri="{FF2B5EF4-FFF2-40B4-BE49-F238E27FC236}">
                <a16:creationId xmlns:a16="http://schemas.microsoft.com/office/drawing/2014/main" id="{62A9A0B8-9FA5-4AB8-A312-B4B825716EB2}"/>
              </a:ext>
            </a:extLst>
          </p:cNvPr>
          <p:cNvSpPr>
            <a:spLocks noChangeArrowheads="1"/>
          </p:cNvSpPr>
          <p:nvPr/>
        </p:nvSpPr>
        <p:spPr bwMode="auto">
          <a:xfrm>
            <a:off x="3437081" y="4272900"/>
            <a:ext cx="418415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63500">
                    <a:schemeClr val="tx1"/>
                  </a:glow>
                </a:effectLst>
                <a:latin typeface="Calibri" panose="020F0502020204030204" pitchFamily="34" charset="0"/>
                <a:cs typeface="Calibri" panose="020F0502020204030204" pitchFamily="34" charset="0"/>
              </a:rPr>
              <a:t>kingdom of God</a:t>
            </a:r>
            <a:endParaRPr lang="en-US" sz="4410" b="1" i="1" dirty="0">
              <a:solidFill>
                <a:srgbClr val="CC9900"/>
              </a:solidFill>
              <a:effectLst>
                <a:glow rad="63500">
                  <a:schemeClr val="tx1"/>
                </a:glo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BF269A5-7F1F-40D5-93F1-2B08BF197E39}"/>
              </a:ext>
            </a:extLst>
          </p:cNvPr>
          <p:cNvSpPr>
            <a:spLocks noChangeArrowheads="1"/>
          </p:cNvSpPr>
          <p:nvPr/>
        </p:nvSpPr>
        <p:spPr bwMode="auto">
          <a:xfrm>
            <a:off x="3437081" y="4272900"/>
            <a:ext cx="418415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kingdom of God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D1D67661-9D41-43F2-BE33-0FACE82BAFC2}"/>
              </a:ext>
            </a:extLst>
          </p:cNvPr>
          <p:cNvSpPr txBox="1">
            <a:spLocks noChangeArrowheads="1"/>
          </p:cNvSpPr>
          <p:nvPr/>
        </p:nvSpPr>
        <p:spPr bwMode="auto">
          <a:xfrm>
            <a:off x="3342090" y="3027683"/>
            <a:ext cx="2327292" cy="71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 faith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E13B16BD-514F-4324-B183-C8BF54242128}"/>
              </a:ext>
            </a:extLst>
          </p:cNvPr>
          <p:cNvSpPr txBox="1">
            <a:spLocks noChangeArrowheads="1"/>
          </p:cNvSpPr>
          <p:nvPr/>
        </p:nvSpPr>
        <p:spPr bwMode="auto">
          <a:xfrm>
            <a:off x="1544214" y="2382898"/>
            <a:ext cx="2524866"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followers</a:t>
            </a:r>
          </a:p>
        </p:txBody>
      </p:sp>
      <p:sp>
        <p:nvSpPr>
          <p:cNvPr id="14" name="Rectangle 2">
            <a:extLst>
              <a:ext uri="{FF2B5EF4-FFF2-40B4-BE49-F238E27FC236}">
                <a16:creationId xmlns:a16="http://schemas.microsoft.com/office/drawing/2014/main" id="{F3CD9BF6-EC98-4E68-8B2D-2F1212471F95}"/>
              </a:ext>
            </a:extLst>
          </p:cNvPr>
          <p:cNvSpPr txBox="1">
            <a:spLocks noChangeArrowheads="1"/>
          </p:cNvSpPr>
          <p:nvPr/>
        </p:nvSpPr>
        <p:spPr bwMode="auto">
          <a:xfrm>
            <a:off x="1555644" y="2382898"/>
            <a:ext cx="2524866"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devotees</a:t>
            </a:r>
          </a:p>
        </p:txBody>
      </p:sp>
      <p:sp>
        <p:nvSpPr>
          <p:cNvPr id="12" name="Rectangle 2">
            <a:extLst>
              <a:ext uri="{FF2B5EF4-FFF2-40B4-BE49-F238E27FC236}">
                <a16:creationId xmlns:a16="http://schemas.microsoft.com/office/drawing/2014/main" id="{1B6BBBD1-B4E6-4DC7-9FD6-0468917FB8C2}"/>
              </a:ext>
            </a:extLst>
          </p:cNvPr>
          <p:cNvSpPr txBox="1">
            <a:spLocks noChangeArrowheads="1"/>
          </p:cNvSpPr>
          <p:nvPr/>
        </p:nvSpPr>
        <p:spPr bwMode="auto">
          <a:xfrm>
            <a:off x="1498494" y="2382898"/>
            <a:ext cx="2524866"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believers</a:t>
            </a:r>
          </a:p>
        </p:txBody>
      </p:sp>
      <p:sp>
        <p:nvSpPr>
          <p:cNvPr id="13" name="Rectangle 2">
            <a:extLst>
              <a:ext uri="{FF2B5EF4-FFF2-40B4-BE49-F238E27FC236}">
                <a16:creationId xmlns:a16="http://schemas.microsoft.com/office/drawing/2014/main" id="{60861D4E-96DB-4AC5-9A7A-045DA9D1A5D2}"/>
              </a:ext>
            </a:extLst>
          </p:cNvPr>
          <p:cNvSpPr txBox="1">
            <a:spLocks noChangeArrowheads="1"/>
          </p:cNvSpPr>
          <p:nvPr/>
        </p:nvSpPr>
        <p:spPr bwMode="auto">
          <a:xfrm>
            <a:off x="1475634" y="2382898"/>
            <a:ext cx="2524866"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students</a:t>
            </a:r>
          </a:p>
        </p:txBody>
      </p:sp>
    </p:spTree>
    <p:extLst>
      <p:ext uri="{BB962C8B-B14F-4D97-AF65-F5344CB8AC3E}">
        <p14:creationId xmlns:p14="http://schemas.microsoft.com/office/powerpoint/2010/main" val="2618631804"/>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10"/>
                                        </p:tgtEl>
                                      </p:cBhvr>
                                    </p:animEffect>
                                    <p:set>
                                      <p:cBhvr>
                                        <p:cTn id="11" dur="1" fill="hold">
                                          <p:stCondLst>
                                            <p:cond delay="249"/>
                                          </p:stCondLst>
                                        </p:cTn>
                                        <p:tgtEl>
                                          <p:spTgt spid="1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childTnLst>
                          </p:cTn>
                        </p:par>
                        <p:par>
                          <p:cTn id="19" fill="hold">
                            <p:stCondLst>
                              <p:cond delay="500"/>
                            </p:stCondLst>
                            <p:childTnLst>
                              <p:par>
                                <p:cTn id="20" presetID="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stCondLst>
                                            <p:cond delay="0"/>
                                          </p:stCondLst>
                                        </p:cTn>
                                        <p:tgtEl>
                                          <p:spTgt spid="7"/>
                                        </p:tgtEl>
                                      </p:cBhvr>
                                    </p:animEffect>
                                    <p:anim to="" calcmode="lin" valueType="num">
                                      <p:cBhvr>
                                        <p:cTn id="2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25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par>
                                <p:cTn id="37" presetID="23" presetClass="exit" presetSubtype="32" fill="hold" grpId="1" nodeType="withEffect">
                                  <p:stCondLst>
                                    <p:cond delay="250"/>
                                  </p:stCondLst>
                                  <p:childTnLst>
                                    <p:anim calcmode="lin" valueType="num">
                                      <p:cBhvr>
                                        <p:cTn id="38" dur="500"/>
                                        <p:tgtEl>
                                          <p:spTgt spid="11"/>
                                        </p:tgtEl>
                                        <p:attrNameLst>
                                          <p:attrName>ppt_w</p:attrName>
                                        </p:attrNameLst>
                                      </p:cBhvr>
                                      <p:tavLst>
                                        <p:tav tm="0">
                                          <p:val>
                                            <p:strVal val="ppt_w"/>
                                          </p:val>
                                        </p:tav>
                                        <p:tav tm="100000">
                                          <p:val>
                                            <p:fltVal val="0"/>
                                          </p:val>
                                        </p:tav>
                                      </p:tavLst>
                                    </p:anim>
                                    <p:anim calcmode="lin" valueType="num">
                                      <p:cBhvr>
                                        <p:cTn id="39" dur="500"/>
                                        <p:tgtEl>
                                          <p:spTgt spid="11"/>
                                        </p:tgtEl>
                                        <p:attrNameLst>
                                          <p:attrName>ppt_h</p:attrName>
                                        </p:attrNameLst>
                                      </p:cBhvr>
                                      <p:tavLst>
                                        <p:tav tm="0">
                                          <p:val>
                                            <p:strVal val="ppt_h"/>
                                          </p:val>
                                        </p:tav>
                                        <p:tav tm="100000">
                                          <p:val>
                                            <p:fltVal val="0"/>
                                          </p:val>
                                        </p:tav>
                                      </p:tavLst>
                                    </p:anim>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0" nodeType="clickEffect">
                                  <p:stCondLst>
                                    <p:cond delay="25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childTnLst>
                                </p:cTn>
                              </p:par>
                              <p:par>
                                <p:cTn id="47" presetID="23" presetClass="exit" presetSubtype="32" fill="hold" grpId="1" nodeType="withEffect">
                                  <p:stCondLst>
                                    <p:cond delay="250"/>
                                  </p:stCondLst>
                                  <p:childTnLst>
                                    <p:anim calcmode="lin" valueType="num">
                                      <p:cBhvr>
                                        <p:cTn id="48" dur="500"/>
                                        <p:tgtEl>
                                          <p:spTgt spid="14"/>
                                        </p:tgtEl>
                                        <p:attrNameLst>
                                          <p:attrName>ppt_w</p:attrName>
                                        </p:attrNameLst>
                                      </p:cBhvr>
                                      <p:tavLst>
                                        <p:tav tm="0">
                                          <p:val>
                                            <p:strVal val="ppt_w"/>
                                          </p:val>
                                        </p:tav>
                                        <p:tav tm="100000">
                                          <p:val>
                                            <p:fltVal val="0"/>
                                          </p:val>
                                        </p:tav>
                                      </p:tavLst>
                                    </p:anim>
                                    <p:anim calcmode="lin" valueType="num">
                                      <p:cBhvr>
                                        <p:cTn id="49" dur="500"/>
                                        <p:tgtEl>
                                          <p:spTgt spid="14"/>
                                        </p:tgtEl>
                                        <p:attrNameLst>
                                          <p:attrName>ppt_h</p:attrName>
                                        </p:attrNameLst>
                                      </p:cBhvr>
                                      <p:tavLst>
                                        <p:tav tm="0">
                                          <p:val>
                                            <p:strVal val="ppt_h"/>
                                          </p:val>
                                        </p:tav>
                                        <p:tav tm="100000">
                                          <p:val>
                                            <p:fltVal val="0"/>
                                          </p:val>
                                        </p:tav>
                                      </p:tavLst>
                                    </p:anim>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25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childTnLst>
                                </p:cTn>
                              </p:par>
                              <p:par>
                                <p:cTn id="57" presetID="23" presetClass="exit" presetSubtype="32" fill="hold" grpId="1" nodeType="withEffect">
                                  <p:stCondLst>
                                    <p:cond delay="250"/>
                                  </p:stCondLst>
                                  <p:childTnLst>
                                    <p:anim calcmode="lin" valueType="num">
                                      <p:cBhvr>
                                        <p:cTn id="58" dur="500"/>
                                        <p:tgtEl>
                                          <p:spTgt spid="12"/>
                                        </p:tgtEl>
                                        <p:attrNameLst>
                                          <p:attrName>ppt_w</p:attrName>
                                        </p:attrNameLst>
                                      </p:cBhvr>
                                      <p:tavLst>
                                        <p:tav tm="0">
                                          <p:val>
                                            <p:strVal val="ppt_w"/>
                                          </p:val>
                                        </p:tav>
                                        <p:tav tm="100000">
                                          <p:val>
                                            <p:fltVal val="0"/>
                                          </p:val>
                                        </p:tav>
                                      </p:tavLst>
                                    </p:anim>
                                    <p:anim calcmode="lin" valueType="num">
                                      <p:cBhvr>
                                        <p:cTn id="59" dur="500"/>
                                        <p:tgtEl>
                                          <p:spTgt spid="12"/>
                                        </p:tgtEl>
                                        <p:attrNameLst>
                                          <p:attrName>ppt_h</p:attrName>
                                        </p:attrNameLst>
                                      </p:cBhvr>
                                      <p:tavLst>
                                        <p:tav tm="0">
                                          <p:val>
                                            <p:strVal val="ppt_h"/>
                                          </p:val>
                                        </p:tav>
                                        <p:tav tm="100000">
                                          <p:val>
                                            <p:fltVal val="0"/>
                                          </p:val>
                                        </p:tav>
                                      </p:tavLst>
                                    </p:anim>
                                    <p:set>
                                      <p:cBhvr>
                                        <p:cTn id="60" dur="1" fill="hold">
                                          <p:stCondLst>
                                            <p:cond delay="499"/>
                                          </p:stCondLst>
                                        </p:cTn>
                                        <p:tgtEl>
                                          <p:spTgt spid="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par>
                                <p:cTn id="66" presetID="18" presetClass="emph" presetSubtype="0" fill="hold" grpId="1" nodeType="withEffect">
                                  <p:stCondLst>
                                    <p:cond delay="0"/>
                                  </p:stCondLst>
                                  <p:childTnLst>
                                    <p:set>
                                      <p:cBhvr override="childStyle">
                                        <p:cTn id="67" dur="500" fill="hold"/>
                                        <p:tgtEl>
                                          <p:spTgt spid="6"/>
                                        </p:tgtEl>
                                        <p:attrNameLst>
                                          <p:attrName>style.textDecorationUnderline</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0" presetClass="entr" presetSubtype="0" fill="hold" grpId="0" nodeType="clickEffect">
                                  <p:stCondLst>
                                    <p:cond delay="0"/>
                                  </p:stCondLst>
                                  <p:iterate type="lt">
                                    <p:tmPct val="10000"/>
                                  </p:iterate>
                                  <p:childTnLst>
                                    <p:set>
                                      <p:cBhvr>
                                        <p:cTn id="71" dur="1" fill="hold">
                                          <p:stCondLst>
                                            <p:cond delay="0"/>
                                          </p:stCondLst>
                                        </p:cTn>
                                        <p:tgtEl>
                                          <p:spTgt spid="8"/>
                                        </p:tgtEl>
                                        <p:attrNameLst>
                                          <p:attrName>style.visibility</p:attrName>
                                        </p:attrNameLst>
                                      </p:cBhvr>
                                      <p:to>
                                        <p:strVal val="visible"/>
                                      </p:to>
                                    </p:set>
                                    <p:animEffect transition="in" filter="dissolve">
                                      <p:cBhvr>
                                        <p:cTn id="72" dur="500">
                                          <p:stCondLst>
                                            <p:cond delay="0"/>
                                          </p:stCondLst>
                                        </p:cTn>
                                        <p:tgtEl>
                                          <p:spTgt spid="8"/>
                                        </p:tgtEl>
                                      </p:cBhvr>
                                    </p:animEffect>
                                    <p:anim to="" calcmode="lin" valueType="num">
                                      <p:cBhvr>
                                        <p:cTn id="7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75" fill="hold">
                            <p:stCondLst>
                              <p:cond delay="1050"/>
                            </p:stCondLst>
                            <p:childTnLst>
                              <p:par>
                                <p:cTn id="76" presetID="26" presetClass="emph" presetSubtype="0" fill="hold" grpId="1" nodeType="afterEffect">
                                  <p:stCondLst>
                                    <p:cond delay="0"/>
                                  </p:stCondLst>
                                  <p:iterate type="lt">
                                    <p:tmPct val="0"/>
                                  </p:iterate>
                                  <p:childTnLst>
                                    <p:animEffect transition="out" filter="fade">
                                      <p:cBhvr>
                                        <p:cTn id="77" dur="500" tmFilter="0, 0; .2, .5; .8, .5; 1, 0"/>
                                        <p:tgtEl>
                                          <p:spTgt spid="8"/>
                                        </p:tgtEl>
                                      </p:cBhvr>
                                    </p:animEffect>
                                    <p:animScale>
                                      <p:cBhvr>
                                        <p:cTn id="78" dur="250" autoRev="1" fill="hold"/>
                                        <p:tgtEl>
                                          <p:spTgt spid="8"/>
                                        </p:tgtEl>
                                      </p:cBhvr>
                                      <p:by x="105000" y="105000"/>
                                    </p:animScale>
                                  </p:childTnLst>
                                </p:cTn>
                              </p:par>
                              <p:par>
                                <p:cTn id="79" presetID="1" presetClass="entr" presetSubtype="0" fill="hold" grpId="1" nodeType="with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6" presetClass="emph" presetSubtype="0" fill="hold" grpId="2" nodeType="clickEffect">
                                  <p:stCondLst>
                                    <p:cond delay="0"/>
                                  </p:stCondLst>
                                  <p:childTnLst>
                                    <p:animScale>
                                      <p:cBhvr>
                                        <p:cTn id="84" dur="2000" fill="hold"/>
                                        <p:tgtEl>
                                          <p:spTgt spid="9"/>
                                        </p:tgtEl>
                                      </p:cBhvr>
                                      <p:by x="45000" y="45000"/>
                                    </p:animScale>
                                  </p:childTnLst>
                                </p:cTn>
                              </p:par>
                              <p:par>
                                <p:cTn id="85" presetID="0" presetClass="path" presetSubtype="0" accel="50000" decel="50000" fill="hold" grpId="0" nodeType="withEffect">
                                  <p:stCondLst>
                                    <p:cond delay="0"/>
                                  </p:stCondLst>
                                  <p:childTnLst>
                                    <p:animMotion origin="layout" path="M 2.77778E-6 -4.07407E-6 C -0.01441 -0.00717 -0.02865 -0.01435 -0.04219 -0.03009 C -0.05556 -0.0456 -0.07188 -0.06458 -0.08038 -0.09351 C -0.08889 -0.12245 -0.0908 -0.16273 -0.09341 -0.20324 C -0.09618 -0.24375 -0.09618 -0.29004 -0.09618 -0.33634 " pathEditMode="relative" rAng="0" ptsTypes="AAAAA">
                                      <p:cBhvr>
                                        <p:cTn id="86" dur="2000" fill="hold"/>
                                        <p:tgtEl>
                                          <p:spTgt spid="9"/>
                                        </p:tgtEl>
                                        <p:attrNameLst>
                                          <p:attrName>ppt_x</p:attrName>
                                          <p:attrName>ppt_y</p:attrName>
                                        </p:attrNameLst>
                                      </p:cBhvr>
                                      <p:rCtr x="-4809" y="-16829"/>
                                    </p:animMotion>
                                  </p:childTnLst>
                                </p:cTn>
                              </p:par>
                              <p:par>
                                <p:cTn id="87" presetID="10" presetClass="exit" presetSubtype="0" fill="hold" grpId="1" nodeType="withEffect">
                                  <p:stCondLst>
                                    <p:cond delay="0"/>
                                  </p:stCondLst>
                                  <p:childTnLst>
                                    <p:animEffect transition="out" filter="fade">
                                      <p:cBhvr>
                                        <p:cTn id="88" dur="1250"/>
                                        <p:tgtEl>
                                          <p:spTgt spid="3074"/>
                                        </p:tgtEl>
                                      </p:cBhvr>
                                    </p:animEffect>
                                    <p:set>
                                      <p:cBhvr>
                                        <p:cTn id="89" dur="1" fill="hold">
                                          <p:stCondLst>
                                            <p:cond delay="1249"/>
                                          </p:stCondLst>
                                        </p:cTn>
                                        <p:tgtEl>
                                          <p:spTgt spid="3074"/>
                                        </p:tgtEl>
                                        <p:attrNameLst>
                                          <p:attrName>style.visibility</p:attrName>
                                        </p:attrNameLst>
                                      </p:cBhvr>
                                      <p:to>
                                        <p:strVal val="hidden"/>
                                      </p:to>
                                    </p:set>
                                  </p:childTnLst>
                                </p:cTn>
                              </p:par>
                              <p:par>
                                <p:cTn id="90" presetID="23" presetClass="exit" presetSubtype="32" fill="hold" grpId="1" nodeType="withEffect">
                                  <p:stCondLst>
                                    <p:cond delay="0"/>
                                  </p:stCondLst>
                                  <p:childTnLst>
                                    <p:anim calcmode="lin" valueType="num">
                                      <p:cBhvr>
                                        <p:cTn id="91" dur="500"/>
                                        <p:tgtEl>
                                          <p:spTgt spid="13"/>
                                        </p:tgtEl>
                                        <p:attrNameLst>
                                          <p:attrName>ppt_w</p:attrName>
                                        </p:attrNameLst>
                                      </p:cBhvr>
                                      <p:tavLst>
                                        <p:tav tm="0">
                                          <p:val>
                                            <p:strVal val="ppt_w"/>
                                          </p:val>
                                        </p:tav>
                                        <p:tav tm="100000">
                                          <p:val>
                                            <p:fltVal val="0"/>
                                          </p:val>
                                        </p:tav>
                                      </p:tavLst>
                                    </p:anim>
                                    <p:anim calcmode="lin" valueType="num">
                                      <p:cBhvr>
                                        <p:cTn id="92" dur="500"/>
                                        <p:tgtEl>
                                          <p:spTgt spid="13"/>
                                        </p:tgtEl>
                                        <p:attrNameLst>
                                          <p:attrName>ppt_h</p:attrName>
                                        </p:attrNameLst>
                                      </p:cBhvr>
                                      <p:tavLst>
                                        <p:tav tm="0">
                                          <p:val>
                                            <p:strVal val="ppt_h"/>
                                          </p:val>
                                        </p:tav>
                                        <p:tav tm="100000">
                                          <p:val>
                                            <p:fltVal val="0"/>
                                          </p:val>
                                        </p:tav>
                                      </p:tavLst>
                                    </p:anim>
                                    <p:set>
                                      <p:cBhvr>
                                        <p:cTn id="93" dur="1" fill="hold">
                                          <p:stCondLst>
                                            <p:cond delay="499"/>
                                          </p:stCondLst>
                                        </p:cTn>
                                        <p:tgtEl>
                                          <p:spTgt spid="13"/>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0" presetClass="exit" presetSubtype="0" fill="hold" grpId="2" nodeType="withEffect">
                                  <p:stCondLst>
                                    <p:cond delay="0"/>
                                  </p:stCondLst>
                                  <p:iterate type="lt">
                                    <p:tmPct val="0"/>
                                  </p:iterate>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250"/>
                                        <p:tgtEl>
                                          <p:spTgt spid="4"/>
                                        </p:tgtEl>
                                      </p:cBhvr>
                                    </p:animEffect>
                                    <p:set>
                                      <p:cBhvr>
                                        <p:cTn id="102" dur="1" fill="hold">
                                          <p:stCondLst>
                                            <p:cond delay="249"/>
                                          </p:stCondLst>
                                        </p:cTn>
                                        <p:tgtEl>
                                          <p:spTgt spid="4"/>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250"/>
                                        <p:tgtEl>
                                          <p:spTgt spid="6"/>
                                        </p:tgtEl>
                                      </p:cBhvr>
                                    </p:animEffect>
                                    <p:set>
                                      <p:cBhvr>
                                        <p:cTn id="105"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3074" grpId="0"/>
      <p:bldP spid="3074" grpId="1"/>
      <p:bldP spid="7" grpId="0"/>
      <p:bldP spid="7" grpId="1"/>
      <p:bldP spid="9" grpId="0"/>
      <p:bldP spid="9" grpId="1"/>
      <p:bldP spid="9" grpId="2"/>
      <p:bldP spid="8" grpId="0"/>
      <p:bldP spid="8" grpId="1"/>
      <p:bldP spid="8" grpId="2"/>
      <p:bldP spid="10" grpId="0"/>
      <p:bldP spid="11" grpId="0"/>
      <p:bldP spid="11" grpId="1"/>
      <p:bldP spid="14" grpId="0"/>
      <p:bldP spid="14" grpId="1"/>
      <p:bldP spid="12" grpId="0"/>
      <p:bldP spid="12" grpId="1"/>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6EA7DA-02D0-42D9-99BE-D174E9CC4BF6}"/>
              </a:ext>
            </a:extLst>
          </p:cNvPr>
          <p:cNvPicPr>
            <a:picLocks noChangeAspect="1"/>
          </p:cNvPicPr>
          <p:nvPr/>
        </p:nvPicPr>
        <p:blipFill rotWithShape="1">
          <a:blip r:embed="rId3">
            <a:extLst>
              <a:ext uri="{28A0092B-C50C-407E-A947-70E740481C1C}">
                <a14:useLocalDpi xmlns:a14="http://schemas.microsoft.com/office/drawing/2010/main" val="0"/>
              </a:ext>
            </a:extLst>
          </a:blip>
          <a:srcRect l="1472" r="10207" b="5208"/>
          <a:stretch/>
        </p:blipFill>
        <p:spPr>
          <a:xfrm>
            <a:off x="-1" y="-76200"/>
            <a:ext cx="9144001" cy="6934200"/>
          </a:xfrm>
          <a:prstGeom prst="rect">
            <a:avLst/>
          </a:prstGeom>
        </p:spPr>
      </p:pic>
      <p:sp>
        <p:nvSpPr>
          <p:cNvPr id="39" name="TextBox 38">
            <a:extLst>
              <a:ext uri="{FF2B5EF4-FFF2-40B4-BE49-F238E27FC236}">
                <a16:creationId xmlns:a16="http://schemas.microsoft.com/office/drawing/2014/main" id="{22C5C70A-CA37-47A0-9DEF-15F8A2795F3A}"/>
              </a:ext>
            </a:extLst>
          </p:cNvPr>
          <p:cNvSpPr txBox="1">
            <a:spLocks noChangeArrowheads="1"/>
          </p:cNvSpPr>
          <p:nvPr/>
        </p:nvSpPr>
        <p:spPr bwMode="auto">
          <a:xfrm>
            <a:off x="1875462" y="3472099"/>
            <a:ext cx="173148" cy="335044"/>
          </a:xfrm>
          <a:custGeom>
            <a:avLst/>
            <a:gdLst/>
            <a:ahLst/>
            <a:cxnLst/>
            <a:rect l="l" t="t" r="r" b="b"/>
            <a:pathLst>
              <a:path w="173148" h="335044">
                <a:moveTo>
                  <a:pt x="74363" y="0"/>
                </a:moveTo>
                <a:cubicBezTo>
                  <a:pt x="81132" y="0"/>
                  <a:pt x="86757" y="228"/>
                  <a:pt x="91239" y="686"/>
                </a:cubicBezTo>
                <a:cubicBezTo>
                  <a:pt x="95721" y="1143"/>
                  <a:pt x="99242" y="1875"/>
                  <a:pt x="101803" y="2881"/>
                </a:cubicBezTo>
                <a:cubicBezTo>
                  <a:pt x="104365" y="3887"/>
                  <a:pt x="106194" y="5122"/>
                  <a:pt x="107291" y="6585"/>
                </a:cubicBezTo>
                <a:cubicBezTo>
                  <a:pt x="108389" y="8049"/>
                  <a:pt x="108938" y="9695"/>
                  <a:pt x="108938" y="11524"/>
                </a:cubicBezTo>
                <a:lnTo>
                  <a:pt x="108938" y="66130"/>
                </a:lnTo>
                <a:lnTo>
                  <a:pt x="162172" y="66130"/>
                </a:lnTo>
                <a:cubicBezTo>
                  <a:pt x="164001" y="66130"/>
                  <a:pt x="165602" y="66588"/>
                  <a:pt x="166974" y="67502"/>
                </a:cubicBezTo>
                <a:cubicBezTo>
                  <a:pt x="168346" y="68417"/>
                  <a:pt x="169489" y="69926"/>
                  <a:pt x="170404" y="72030"/>
                </a:cubicBezTo>
                <a:cubicBezTo>
                  <a:pt x="171319" y="74134"/>
                  <a:pt x="172005" y="77015"/>
                  <a:pt x="172462" y="80674"/>
                </a:cubicBezTo>
                <a:cubicBezTo>
                  <a:pt x="172919" y="84332"/>
                  <a:pt x="173148" y="88814"/>
                  <a:pt x="173148" y="94119"/>
                </a:cubicBezTo>
                <a:cubicBezTo>
                  <a:pt x="173148" y="104181"/>
                  <a:pt x="172233" y="111361"/>
                  <a:pt x="170404" y="115660"/>
                </a:cubicBezTo>
                <a:cubicBezTo>
                  <a:pt x="168575" y="119959"/>
                  <a:pt x="165922" y="122108"/>
                  <a:pt x="162446" y="122108"/>
                </a:cubicBezTo>
                <a:lnTo>
                  <a:pt x="108938" y="122108"/>
                </a:lnTo>
                <a:lnTo>
                  <a:pt x="108938" y="237083"/>
                </a:lnTo>
                <a:cubicBezTo>
                  <a:pt x="108938" y="250437"/>
                  <a:pt x="111042" y="260453"/>
                  <a:pt x="115249" y="267130"/>
                </a:cubicBezTo>
                <a:cubicBezTo>
                  <a:pt x="119457" y="273807"/>
                  <a:pt x="126957" y="277145"/>
                  <a:pt x="137750" y="277145"/>
                </a:cubicBezTo>
                <a:cubicBezTo>
                  <a:pt x="141409" y="277145"/>
                  <a:pt x="144702" y="276825"/>
                  <a:pt x="147629" y="276185"/>
                </a:cubicBezTo>
                <a:cubicBezTo>
                  <a:pt x="150555" y="275545"/>
                  <a:pt x="153162" y="274813"/>
                  <a:pt x="155449" y="273990"/>
                </a:cubicBezTo>
                <a:cubicBezTo>
                  <a:pt x="157736" y="273167"/>
                  <a:pt x="159656" y="272435"/>
                  <a:pt x="161211" y="271795"/>
                </a:cubicBezTo>
                <a:cubicBezTo>
                  <a:pt x="162766" y="271154"/>
                  <a:pt x="164184" y="270834"/>
                  <a:pt x="165465" y="270834"/>
                </a:cubicBezTo>
                <a:cubicBezTo>
                  <a:pt x="166562" y="270834"/>
                  <a:pt x="167614" y="271154"/>
                  <a:pt x="168620" y="271795"/>
                </a:cubicBezTo>
                <a:cubicBezTo>
                  <a:pt x="169626" y="272435"/>
                  <a:pt x="170404" y="273715"/>
                  <a:pt x="170953" y="275636"/>
                </a:cubicBezTo>
                <a:cubicBezTo>
                  <a:pt x="171502" y="277557"/>
                  <a:pt x="172005" y="280164"/>
                  <a:pt x="172462" y="283457"/>
                </a:cubicBezTo>
                <a:cubicBezTo>
                  <a:pt x="172919" y="286749"/>
                  <a:pt x="173148" y="290957"/>
                  <a:pt x="173148" y="296079"/>
                </a:cubicBezTo>
                <a:cubicBezTo>
                  <a:pt x="173148" y="304128"/>
                  <a:pt x="172645" y="310302"/>
                  <a:pt x="171639" y="314601"/>
                </a:cubicBezTo>
                <a:cubicBezTo>
                  <a:pt x="170633" y="318900"/>
                  <a:pt x="169306" y="321919"/>
                  <a:pt x="167660" y="323657"/>
                </a:cubicBezTo>
                <a:cubicBezTo>
                  <a:pt x="166013" y="325394"/>
                  <a:pt x="163590" y="326949"/>
                  <a:pt x="160388" y="328321"/>
                </a:cubicBezTo>
                <a:cubicBezTo>
                  <a:pt x="157187" y="329693"/>
                  <a:pt x="153437" y="330882"/>
                  <a:pt x="149138" y="331889"/>
                </a:cubicBezTo>
                <a:cubicBezTo>
                  <a:pt x="144839" y="332895"/>
                  <a:pt x="140174" y="333672"/>
                  <a:pt x="135143" y="334221"/>
                </a:cubicBezTo>
                <a:cubicBezTo>
                  <a:pt x="130113" y="334770"/>
                  <a:pt x="125036" y="335044"/>
                  <a:pt x="119914" y="335044"/>
                </a:cubicBezTo>
                <a:cubicBezTo>
                  <a:pt x="106194" y="335044"/>
                  <a:pt x="94303" y="333306"/>
                  <a:pt x="84242" y="329831"/>
                </a:cubicBezTo>
                <a:cubicBezTo>
                  <a:pt x="74180" y="326355"/>
                  <a:pt x="65857" y="321004"/>
                  <a:pt x="59271" y="313778"/>
                </a:cubicBezTo>
                <a:cubicBezTo>
                  <a:pt x="52685" y="306552"/>
                  <a:pt x="47838" y="297451"/>
                  <a:pt x="44728" y="286475"/>
                </a:cubicBezTo>
                <a:cubicBezTo>
                  <a:pt x="41618" y="275499"/>
                  <a:pt x="40063" y="262511"/>
                  <a:pt x="40063" y="247510"/>
                </a:cubicBezTo>
                <a:lnTo>
                  <a:pt x="40063" y="122108"/>
                </a:lnTo>
                <a:lnTo>
                  <a:pt x="10702" y="122108"/>
                </a:lnTo>
                <a:cubicBezTo>
                  <a:pt x="7226" y="122108"/>
                  <a:pt x="4574" y="119959"/>
                  <a:pt x="2744" y="115660"/>
                </a:cubicBezTo>
                <a:cubicBezTo>
                  <a:pt x="915" y="111361"/>
                  <a:pt x="0" y="104181"/>
                  <a:pt x="0" y="94119"/>
                </a:cubicBezTo>
                <a:cubicBezTo>
                  <a:pt x="0" y="88814"/>
                  <a:pt x="229" y="84332"/>
                  <a:pt x="686" y="80674"/>
                </a:cubicBezTo>
                <a:cubicBezTo>
                  <a:pt x="1144" y="77015"/>
                  <a:pt x="1830" y="74134"/>
                  <a:pt x="2744" y="72030"/>
                </a:cubicBezTo>
                <a:cubicBezTo>
                  <a:pt x="3659" y="69926"/>
                  <a:pt x="4802" y="68417"/>
                  <a:pt x="6174" y="67502"/>
                </a:cubicBezTo>
                <a:cubicBezTo>
                  <a:pt x="7546" y="66588"/>
                  <a:pt x="9147" y="66130"/>
                  <a:pt x="10976" y="66130"/>
                </a:cubicBezTo>
                <a:lnTo>
                  <a:pt x="40063" y="66130"/>
                </a:lnTo>
                <a:lnTo>
                  <a:pt x="40063" y="11524"/>
                </a:lnTo>
                <a:cubicBezTo>
                  <a:pt x="40063" y="9695"/>
                  <a:pt x="40566" y="8049"/>
                  <a:pt x="41572" y="6585"/>
                </a:cubicBezTo>
                <a:cubicBezTo>
                  <a:pt x="42578" y="5122"/>
                  <a:pt x="44408" y="3887"/>
                  <a:pt x="47060" y="2881"/>
                </a:cubicBezTo>
                <a:cubicBezTo>
                  <a:pt x="49713" y="1875"/>
                  <a:pt x="53280" y="1143"/>
                  <a:pt x="57762" y="686"/>
                </a:cubicBezTo>
                <a:cubicBezTo>
                  <a:pt x="62244" y="228"/>
                  <a:pt x="67778" y="0"/>
                  <a:pt x="74363" y="0"/>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8" name="TextBox 37">
            <a:extLst>
              <a:ext uri="{FF2B5EF4-FFF2-40B4-BE49-F238E27FC236}">
                <a16:creationId xmlns:a16="http://schemas.microsoft.com/office/drawing/2014/main" id="{AE25ADE2-62E8-41E6-8B39-16B9C9EA5395}"/>
              </a:ext>
            </a:extLst>
          </p:cNvPr>
          <p:cNvSpPr txBox="1">
            <a:spLocks noChangeArrowheads="1"/>
          </p:cNvSpPr>
          <p:nvPr/>
        </p:nvSpPr>
        <p:spPr bwMode="auto">
          <a:xfrm>
            <a:off x="2580312" y="3472099"/>
            <a:ext cx="173148" cy="335044"/>
          </a:xfrm>
          <a:custGeom>
            <a:avLst/>
            <a:gdLst/>
            <a:ahLst/>
            <a:cxnLst/>
            <a:rect l="l" t="t" r="r" b="b"/>
            <a:pathLst>
              <a:path w="173148" h="335044">
                <a:moveTo>
                  <a:pt x="74363" y="0"/>
                </a:moveTo>
                <a:cubicBezTo>
                  <a:pt x="81132" y="0"/>
                  <a:pt x="86757" y="228"/>
                  <a:pt x="91239" y="686"/>
                </a:cubicBezTo>
                <a:cubicBezTo>
                  <a:pt x="95721" y="1143"/>
                  <a:pt x="99242" y="1875"/>
                  <a:pt x="101804" y="2881"/>
                </a:cubicBezTo>
                <a:cubicBezTo>
                  <a:pt x="104365" y="3887"/>
                  <a:pt x="106194" y="5122"/>
                  <a:pt x="107292" y="6585"/>
                </a:cubicBezTo>
                <a:cubicBezTo>
                  <a:pt x="108389" y="8049"/>
                  <a:pt x="108938" y="9695"/>
                  <a:pt x="108938" y="11524"/>
                </a:cubicBezTo>
                <a:lnTo>
                  <a:pt x="108938" y="66130"/>
                </a:lnTo>
                <a:lnTo>
                  <a:pt x="162172" y="66130"/>
                </a:lnTo>
                <a:cubicBezTo>
                  <a:pt x="164001" y="66130"/>
                  <a:pt x="165602" y="66588"/>
                  <a:pt x="166974" y="67502"/>
                </a:cubicBezTo>
                <a:cubicBezTo>
                  <a:pt x="168346" y="68417"/>
                  <a:pt x="169489" y="69926"/>
                  <a:pt x="170404" y="72030"/>
                </a:cubicBezTo>
                <a:cubicBezTo>
                  <a:pt x="171319" y="74134"/>
                  <a:pt x="172005" y="77015"/>
                  <a:pt x="172462" y="80674"/>
                </a:cubicBezTo>
                <a:cubicBezTo>
                  <a:pt x="172919" y="84332"/>
                  <a:pt x="173148" y="88814"/>
                  <a:pt x="173148" y="94119"/>
                </a:cubicBezTo>
                <a:cubicBezTo>
                  <a:pt x="173148" y="104181"/>
                  <a:pt x="172233" y="111361"/>
                  <a:pt x="170404" y="115660"/>
                </a:cubicBezTo>
                <a:cubicBezTo>
                  <a:pt x="168575" y="119959"/>
                  <a:pt x="165922" y="122108"/>
                  <a:pt x="162446" y="122108"/>
                </a:cubicBezTo>
                <a:lnTo>
                  <a:pt x="108938" y="122108"/>
                </a:lnTo>
                <a:lnTo>
                  <a:pt x="108938" y="237083"/>
                </a:lnTo>
                <a:cubicBezTo>
                  <a:pt x="108938" y="250437"/>
                  <a:pt x="111042" y="260453"/>
                  <a:pt x="115249" y="267130"/>
                </a:cubicBezTo>
                <a:cubicBezTo>
                  <a:pt x="119457" y="273807"/>
                  <a:pt x="126957" y="277145"/>
                  <a:pt x="137750" y="277145"/>
                </a:cubicBezTo>
                <a:cubicBezTo>
                  <a:pt x="141409" y="277145"/>
                  <a:pt x="144702" y="276825"/>
                  <a:pt x="147629" y="276185"/>
                </a:cubicBezTo>
                <a:cubicBezTo>
                  <a:pt x="150556" y="275545"/>
                  <a:pt x="153163" y="274813"/>
                  <a:pt x="155449" y="273990"/>
                </a:cubicBezTo>
                <a:cubicBezTo>
                  <a:pt x="157736" y="273167"/>
                  <a:pt x="159657" y="272435"/>
                  <a:pt x="161212" y="271795"/>
                </a:cubicBezTo>
                <a:cubicBezTo>
                  <a:pt x="162767" y="271154"/>
                  <a:pt x="164184" y="270834"/>
                  <a:pt x="165465" y="270834"/>
                </a:cubicBezTo>
                <a:cubicBezTo>
                  <a:pt x="166562" y="270834"/>
                  <a:pt x="167614" y="271154"/>
                  <a:pt x="168620" y="271795"/>
                </a:cubicBezTo>
                <a:cubicBezTo>
                  <a:pt x="169627" y="272435"/>
                  <a:pt x="170404" y="273715"/>
                  <a:pt x="170953" y="275636"/>
                </a:cubicBezTo>
                <a:cubicBezTo>
                  <a:pt x="171502" y="277557"/>
                  <a:pt x="172005" y="280164"/>
                  <a:pt x="172462" y="283457"/>
                </a:cubicBezTo>
                <a:cubicBezTo>
                  <a:pt x="172919" y="286749"/>
                  <a:pt x="173148" y="290957"/>
                  <a:pt x="173148" y="296079"/>
                </a:cubicBezTo>
                <a:cubicBezTo>
                  <a:pt x="173148" y="304128"/>
                  <a:pt x="172645" y="310302"/>
                  <a:pt x="171639" y="314601"/>
                </a:cubicBezTo>
                <a:cubicBezTo>
                  <a:pt x="170633" y="318900"/>
                  <a:pt x="169306" y="321919"/>
                  <a:pt x="167660" y="323657"/>
                </a:cubicBezTo>
                <a:cubicBezTo>
                  <a:pt x="166014" y="325394"/>
                  <a:pt x="163590" y="326949"/>
                  <a:pt x="160388" y="328321"/>
                </a:cubicBezTo>
                <a:cubicBezTo>
                  <a:pt x="157187" y="329693"/>
                  <a:pt x="153437" y="330882"/>
                  <a:pt x="149138" y="331889"/>
                </a:cubicBezTo>
                <a:cubicBezTo>
                  <a:pt x="144839" y="332895"/>
                  <a:pt x="140174" y="333672"/>
                  <a:pt x="135143" y="334221"/>
                </a:cubicBezTo>
                <a:cubicBezTo>
                  <a:pt x="130113" y="334770"/>
                  <a:pt x="125036" y="335044"/>
                  <a:pt x="119914" y="335044"/>
                </a:cubicBezTo>
                <a:cubicBezTo>
                  <a:pt x="106194" y="335044"/>
                  <a:pt x="94303" y="333306"/>
                  <a:pt x="84242" y="329831"/>
                </a:cubicBezTo>
                <a:cubicBezTo>
                  <a:pt x="74180" y="326355"/>
                  <a:pt x="65857" y="321004"/>
                  <a:pt x="59271" y="313778"/>
                </a:cubicBezTo>
                <a:cubicBezTo>
                  <a:pt x="52686" y="306552"/>
                  <a:pt x="47838" y="297451"/>
                  <a:pt x="44728" y="286475"/>
                </a:cubicBezTo>
                <a:cubicBezTo>
                  <a:pt x="41618" y="275499"/>
                  <a:pt x="40063" y="262511"/>
                  <a:pt x="40063" y="247510"/>
                </a:cubicBezTo>
                <a:lnTo>
                  <a:pt x="40063" y="122108"/>
                </a:lnTo>
                <a:lnTo>
                  <a:pt x="10702" y="122108"/>
                </a:lnTo>
                <a:cubicBezTo>
                  <a:pt x="7226" y="122108"/>
                  <a:pt x="4574" y="119959"/>
                  <a:pt x="2744" y="115660"/>
                </a:cubicBezTo>
                <a:cubicBezTo>
                  <a:pt x="915" y="111361"/>
                  <a:pt x="0" y="104181"/>
                  <a:pt x="0" y="94119"/>
                </a:cubicBezTo>
                <a:cubicBezTo>
                  <a:pt x="0" y="88814"/>
                  <a:pt x="229" y="84332"/>
                  <a:pt x="686" y="80674"/>
                </a:cubicBezTo>
                <a:cubicBezTo>
                  <a:pt x="1144" y="77015"/>
                  <a:pt x="1830" y="74134"/>
                  <a:pt x="2744" y="72030"/>
                </a:cubicBezTo>
                <a:cubicBezTo>
                  <a:pt x="3659" y="69926"/>
                  <a:pt x="4802" y="68417"/>
                  <a:pt x="6174" y="67502"/>
                </a:cubicBezTo>
                <a:cubicBezTo>
                  <a:pt x="7546" y="66588"/>
                  <a:pt x="9147" y="66130"/>
                  <a:pt x="10977" y="66130"/>
                </a:cubicBezTo>
                <a:lnTo>
                  <a:pt x="40063" y="66130"/>
                </a:lnTo>
                <a:lnTo>
                  <a:pt x="40063" y="11524"/>
                </a:lnTo>
                <a:cubicBezTo>
                  <a:pt x="40063" y="9695"/>
                  <a:pt x="40566" y="8049"/>
                  <a:pt x="41572" y="6585"/>
                </a:cubicBezTo>
                <a:cubicBezTo>
                  <a:pt x="42578" y="5122"/>
                  <a:pt x="44408" y="3887"/>
                  <a:pt x="47060" y="2881"/>
                </a:cubicBezTo>
                <a:cubicBezTo>
                  <a:pt x="49713" y="1875"/>
                  <a:pt x="53280" y="1143"/>
                  <a:pt x="57762" y="686"/>
                </a:cubicBezTo>
                <a:cubicBezTo>
                  <a:pt x="62244" y="228"/>
                  <a:pt x="67778" y="0"/>
                  <a:pt x="74363" y="0"/>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7" name="TextBox 36">
            <a:extLst>
              <a:ext uri="{FF2B5EF4-FFF2-40B4-BE49-F238E27FC236}">
                <a16:creationId xmlns:a16="http://schemas.microsoft.com/office/drawing/2014/main" id="{56650BA4-009C-4620-9A3E-FC102FD360F1}"/>
              </a:ext>
            </a:extLst>
          </p:cNvPr>
          <p:cNvSpPr txBox="1">
            <a:spLocks noChangeArrowheads="1"/>
          </p:cNvSpPr>
          <p:nvPr/>
        </p:nvSpPr>
        <p:spPr bwMode="auto">
          <a:xfrm>
            <a:off x="2079957" y="3531918"/>
            <a:ext cx="240376" cy="276048"/>
          </a:xfrm>
          <a:custGeom>
            <a:avLst/>
            <a:gdLst/>
            <a:ahLst/>
            <a:cxnLst/>
            <a:rect l="l" t="t" r="r" b="b"/>
            <a:pathLst>
              <a:path w="240376" h="276048">
                <a:moveTo>
                  <a:pt x="124853" y="0"/>
                </a:moveTo>
                <a:cubicBezTo>
                  <a:pt x="145341" y="0"/>
                  <a:pt x="162857" y="3019"/>
                  <a:pt x="177401" y="9055"/>
                </a:cubicBezTo>
                <a:cubicBezTo>
                  <a:pt x="191944" y="15092"/>
                  <a:pt x="203880" y="23461"/>
                  <a:pt x="213210" y="34163"/>
                </a:cubicBezTo>
                <a:cubicBezTo>
                  <a:pt x="222540" y="44865"/>
                  <a:pt x="229400" y="57533"/>
                  <a:pt x="233790" y="72168"/>
                </a:cubicBezTo>
                <a:cubicBezTo>
                  <a:pt x="238181" y="86803"/>
                  <a:pt x="240376" y="102718"/>
                  <a:pt x="240376" y="119914"/>
                </a:cubicBezTo>
                <a:lnTo>
                  <a:pt x="240376" y="130890"/>
                </a:lnTo>
                <a:cubicBezTo>
                  <a:pt x="240376" y="139305"/>
                  <a:pt x="238501" y="145525"/>
                  <a:pt x="234751" y="149549"/>
                </a:cubicBezTo>
                <a:cubicBezTo>
                  <a:pt x="231001" y="153574"/>
                  <a:pt x="225833" y="155586"/>
                  <a:pt x="219247" y="155586"/>
                </a:cubicBezTo>
                <a:lnTo>
                  <a:pt x="70247" y="155586"/>
                </a:lnTo>
                <a:cubicBezTo>
                  <a:pt x="70247" y="166013"/>
                  <a:pt x="71482" y="175480"/>
                  <a:pt x="73951" y="183987"/>
                </a:cubicBezTo>
                <a:cubicBezTo>
                  <a:pt x="76421" y="192493"/>
                  <a:pt x="80354" y="199719"/>
                  <a:pt x="85750" y="205664"/>
                </a:cubicBezTo>
                <a:cubicBezTo>
                  <a:pt x="91147" y="211610"/>
                  <a:pt x="98099" y="216137"/>
                  <a:pt x="106605" y="219247"/>
                </a:cubicBezTo>
                <a:cubicBezTo>
                  <a:pt x="115111" y="222357"/>
                  <a:pt x="125310" y="223912"/>
                  <a:pt x="137201" y="223912"/>
                </a:cubicBezTo>
                <a:cubicBezTo>
                  <a:pt x="149275" y="223912"/>
                  <a:pt x="159885" y="223043"/>
                  <a:pt x="169031" y="221305"/>
                </a:cubicBezTo>
                <a:cubicBezTo>
                  <a:pt x="178178" y="219567"/>
                  <a:pt x="186090" y="217647"/>
                  <a:pt x="192767" y="215543"/>
                </a:cubicBezTo>
                <a:cubicBezTo>
                  <a:pt x="199444" y="213439"/>
                  <a:pt x="204978" y="211518"/>
                  <a:pt x="209369" y="209780"/>
                </a:cubicBezTo>
                <a:cubicBezTo>
                  <a:pt x="213759" y="208042"/>
                  <a:pt x="217326" y="207174"/>
                  <a:pt x="220070" y="207174"/>
                </a:cubicBezTo>
                <a:cubicBezTo>
                  <a:pt x="221717" y="207174"/>
                  <a:pt x="223089" y="207494"/>
                  <a:pt x="224186" y="208134"/>
                </a:cubicBezTo>
                <a:cubicBezTo>
                  <a:pt x="225284" y="208774"/>
                  <a:pt x="226199" y="209918"/>
                  <a:pt x="226930" y="211564"/>
                </a:cubicBezTo>
                <a:cubicBezTo>
                  <a:pt x="227662" y="213210"/>
                  <a:pt x="228165" y="215543"/>
                  <a:pt x="228439" y="218561"/>
                </a:cubicBezTo>
                <a:cubicBezTo>
                  <a:pt x="228714" y="221580"/>
                  <a:pt x="228851" y="225376"/>
                  <a:pt x="228851" y="229949"/>
                </a:cubicBezTo>
                <a:cubicBezTo>
                  <a:pt x="228851" y="233973"/>
                  <a:pt x="228760" y="237403"/>
                  <a:pt x="228577" y="240239"/>
                </a:cubicBezTo>
                <a:cubicBezTo>
                  <a:pt x="228394" y="243074"/>
                  <a:pt x="228119" y="245498"/>
                  <a:pt x="227753" y="247511"/>
                </a:cubicBezTo>
                <a:cubicBezTo>
                  <a:pt x="227388" y="249523"/>
                  <a:pt x="226839" y="251215"/>
                  <a:pt x="226107" y="252587"/>
                </a:cubicBezTo>
                <a:cubicBezTo>
                  <a:pt x="225375" y="253959"/>
                  <a:pt x="224415" y="255285"/>
                  <a:pt x="223226" y="256566"/>
                </a:cubicBezTo>
                <a:cubicBezTo>
                  <a:pt x="222037" y="257846"/>
                  <a:pt x="218790" y="259584"/>
                  <a:pt x="213485" y="261779"/>
                </a:cubicBezTo>
                <a:cubicBezTo>
                  <a:pt x="208179" y="263975"/>
                  <a:pt x="201411" y="266124"/>
                  <a:pt x="193179" y="268228"/>
                </a:cubicBezTo>
                <a:cubicBezTo>
                  <a:pt x="184947" y="270332"/>
                  <a:pt x="175526" y="272161"/>
                  <a:pt x="164915" y="273716"/>
                </a:cubicBezTo>
                <a:cubicBezTo>
                  <a:pt x="154305" y="275271"/>
                  <a:pt x="142963" y="276048"/>
                  <a:pt x="130890" y="276048"/>
                </a:cubicBezTo>
                <a:cubicBezTo>
                  <a:pt x="109120" y="276048"/>
                  <a:pt x="90049" y="273304"/>
                  <a:pt x="73677" y="267816"/>
                </a:cubicBezTo>
                <a:cubicBezTo>
                  <a:pt x="57304" y="262328"/>
                  <a:pt x="43630" y="254005"/>
                  <a:pt x="32654" y="242846"/>
                </a:cubicBezTo>
                <a:cubicBezTo>
                  <a:pt x="21678" y="231687"/>
                  <a:pt x="13491" y="217601"/>
                  <a:pt x="8095" y="200588"/>
                </a:cubicBezTo>
                <a:cubicBezTo>
                  <a:pt x="2698" y="183575"/>
                  <a:pt x="0" y="163635"/>
                  <a:pt x="0" y="140768"/>
                </a:cubicBezTo>
                <a:cubicBezTo>
                  <a:pt x="0" y="118999"/>
                  <a:pt x="2835" y="99379"/>
                  <a:pt x="8506" y="81909"/>
                </a:cubicBezTo>
                <a:cubicBezTo>
                  <a:pt x="14177" y="64439"/>
                  <a:pt x="22409" y="49621"/>
                  <a:pt x="33203" y="37456"/>
                </a:cubicBezTo>
                <a:cubicBezTo>
                  <a:pt x="43996" y="25291"/>
                  <a:pt x="57121" y="16007"/>
                  <a:pt x="72579" y="9604"/>
                </a:cubicBezTo>
                <a:cubicBezTo>
                  <a:pt x="88037" y="3201"/>
                  <a:pt x="105462" y="0"/>
                  <a:pt x="124853" y="0"/>
                </a:cubicBezTo>
                <a:close/>
                <a:moveTo>
                  <a:pt x="123206" y="48844"/>
                </a:moveTo>
                <a:cubicBezTo>
                  <a:pt x="114425" y="48844"/>
                  <a:pt x="106788" y="50490"/>
                  <a:pt x="100294" y="53783"/>
                </a:cubicBezTo>
                <a:cubicBezTo>
                  <a:pt x="93800" y="57076"/>
                  <a:pt x="88403" y="61512"/>
                  <a:pt x="84104" y="67091"/>
                </a:cubicBezTo>
                <a:cubicBezTo>
                  <a:pt x="79805" y="72671"/>
                  <a:pt x="76512" y="79256"/>
                  <a:pt x="74226" y="86848"/>
                </a:cubicBezTo>
                <a:cubicBezTo>
                  <a:pt x="71939" y="94440"/>
                  <a:pt x="70613" y="102535"/>
                  <a:pt x="70247" y="111133"/>
                </a:cubicBezTo>
                <a:lnTo>
                  <a:pt x="173422" y="111133"/>
                </a:lnTo>
                <a:cubicBezTo>
                  <a:pt x="173971" y="91742"/>
                  <a:pt x="170083" y="76512"/>
                  <a:pt x="161760" y="65445"/>
                </a:cubicBezTo>
                <a:cubicBezTo>
                  <a:pt x="153436" y="54377"/>
                  <a:pt x="140585" y="48844"/>
                  <a:pt x="123206" y="48844"/>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6" name="TextBox 35">
            <a:extLst>
              <a:ext uri="{FF2B5EF4-FFF2-40B4-BE49-F238E27FC236}">
                <a16:creationId xmlns:a16="http://schemas.microsoft.com/office/drawing/2014/main" id="{5E8FE780-6B71-4D2F-AA70-2430F22D1EFE}"/>
              </a:ext>
            </a:extLst>
          </p:cNvPr>
          <p:cNvSpPr txBox="1">
            <a:spLocks noChangeArrowheads="1"/>
          </p:cNvSpPr>
          <p:nvPr/>
        </p:nvSpPr>
        <p:spPr bwMode="auto">
          <a:xfrm>
            <a:off x="2365433" y="3531918"/>
            <a:ext cx="186867" cy="276048"/>
          </a:xfrm>
          <a:custGeom>
            <a:avLst/>
            <a:gdLst/>
            <a:ahLst/>
            <a:cxnLst/>
            <a:rect l="l" t="t" r="r" b="b"/>
            <a:pathLst>
              <a:path w="186867" h="276048">
                <a:moveTo>
                  <a:pt x="100979" y="0"/>
                </a:moveTo>
                <a:cubicBezTo>
                  <a:pt x="108663" y="0"/>
                  <a:pt x="116117" y="549"/>
                  <a:pt x="123343" y="1647"/>
                </a:cubicBezTo>
                <a:cubicBezTo>
                  <a:pt x="130569" y="2744"/>
                  <a:pt x="137109" y="4116"/>
                  <a:pt x="142963" y="5763"/>
                </a:cubicBezTo>
                <a:cubicBezTo>
                  <a:pt x="148817" y="7409"/>
                  <a:pt x="153756" y="9193"/>
                  <a:pt x="157781" y="11113"/>
                </a:cubicBezTo>
                <a:cubicBezTo>
                  <a:pt x="161805" y="13034"/>
                  <a:pt x="164686" y="14681"/>
                  <a:pt x="166424" y="16053"/>
                </a:cubicBezTo>
                <a:cubicBezTo>
                  <a:pt x="168162" y="17425"/>
                  <a:pt x="169397" y="18797"/>
                  <a:pt x="170129" y="20169"/>
                </a:cubicBezTo>
                <a:cubicBezTo>
                  <a:pt x="170861" y="21541"/>
                  <a:pt x="171409" y="23187"/>
                  <a:pt x="171775" y="25108"/>
                </a:cubicBezTo>
                <a:cubicBezTo>
                  <a:pt x="172141" y="27029"/>
                  <a:pt x="172461" y="29407"/>
                  <a:pt x="172736" y="32242"/>
                </a:cubicBezTo>
                <a:cubicBezTo>
                  <a:pt x="173010" y="35078"/>
                  <a:pt x="173147" y="38599"/>
                  <a:pt x="173147" y="42807"/>
                </a:cubicBezTo>
                <a:cubicBezTo>
                  <a:pt x="173147" y="47746"/>
                  <a:pt x="173010" y="51771"/>
                  <a:pt x="172736" y="54881"/>
                </a:cubicBezTo>
                <a:cubicBezTo>
                  <a:pt x="172461" y="57990"/>
                  <a:pt x="172004" y="60460"/>
                  <a:pt x="171363" y="62289"/>
                </a:cubicBezTo>
                <a:cubicBezTo>
                  <a:pt x="170723" y="64119"/>
                  <a:pt x="169854" y="65353"/>
                  <a:pt x="168757" y="65994"/>
                </a:cubicBezTo>
                <a:cubicBezTo>
                  <a:pt x="167659" y="66634"/>
                  <a:pt x="166379" y="66954"/>
                  <a:pt x="164915" y="66954"/>
                </a:cubicBezTo>
                <a:cubicBezTo>
                  <a:pt x="163269" y="66954"/>
                  <a:pt x="160708" y="65994"/>
                  <a:pt x="157232" y="64073"/>
                </a:cubicBezTo>
                <a:cubicBezTo>
                  <a:pt x="153756" y="62152"/>
                  <a:pt x="149411" y="60094"/>
                  <a:pt x="144198" y="57899"/>
                </a:cubicBezTo>
                <a:cubicBezTo>
                  <a:pt x="138984" y="55704"/>
                  <a:pt x="132947" y="53646"/>
                  <a:pt x="126087" y="51725"/>
                </a:cubicBezTo>
                <a:cubicBezTo>
                  <a:pt x="119227" y="49804"/>
                  <a:pt x="111407" y="48844"/>
                  <a:pt x="102626" y="48844"/>
                </a:cubicBezTo>
                <a:cubicBezTo>
                  <a:pt x="96406" y="48844"/>
                  <a:pt x="91009" y="49484"/>
                  <a:pt x="86436" y="50764"/>
                </a:cubicBezTo>
                <a:cubicBezTo>
                  <a:pt x="81863" y="52045"/>
                  <a:pt x="78113" y="53874"/>
                  <a:pt x="75186" y="56252"/>
                </a:cubicBezTo>
                <a:cubicBezTo>
                  <a:pt x="72259" y="58631"/>
                  <a:pt x="70063" y="61420"/>
                  <a:pt x="68600" y="64622"/>
                </a:cubicBezTo>
                <a:cubicBezTo>
                  <a:pt x="67136" y="67823"/>
                  <a:pt x="66405" y="71253"/>
                  <a:pt x="66405" y="74912"/>
                </a:cubicBezTo>
                <a:cubicBezTo>
                  <a:pt x="66405" y="80583"/>
                  <a:pt x="68143" y="85339"/>
                  <a:pt x="71618" y="89181"/>
                </a:cubicBezTo>
                <a:cubicBezTo>
                  <a:pt x="75094" y="93022"/>
                  <a:pt x="79668" y="96407"/>
                  <a:pt x="85338" y="99334"/>
                </a:cubicBezTo>
                <a:cubicBezTo>
                  <a:pt x="91009" y="102261"/>
                  <a:pt x="97458" y="105005"/>
                  <a:pt x="104684" y="107566"/>
                </a:cubicBezTo>
                <a:cubicBezTo>
                  <a:pt x="111910" y="110127"/>
                  <a:pt x="119227" y="112916"/>
                  <a:pt x="126636" y="115935"/>
                </a:cubicBezTo>
                <a:cubicBezTo>
                  <a:pt x="134045" y="118953"/>
                  <a:pt x="141362" y="122475"/>
                  <a:pt x="148588" y="126499"/>
                </a:cubicBezTo>
                <a:cubicBezTo>
                  <a:pt x="155814" y="130524"/>
                  <a:pt x="162263" y="135463"/>
                  <a:pt x="167933" y="141317"/>
                </a:cubicBezTo>
                <a:cubicBezTo>
                  <a:pt x="173604" y="147171"/>
                  <a:pt x="178178" y="154168"/>
                  <a:pt x="181654" y="162309"/>
                </a:cubicBezTo>
                <a:cubicBezTo>
                  <a:pt x="185129" y="170449"/>
                  <a:pt x="186867" y="180099"/>
                  <a:pt x="186867" y="191258"/>
                </a:cubicBezTo>
                <a:cubicBezTo>
                  <a:pt x="186867" y="205161"/>
                  <a:pt x="184260" y="217418"/>
                  <a:pt x="179047" y="228028"/>
                </a:cubicBezTo>
                <a:cubicBezTo>
                  <a:pt x="173833" y="238638"/>
                  <a:pt x="166470" y="247511"/>
                  <a:pt x="156957" y="254645"/>
                </a:cubicBezTo>
                <a:cubicBezTo>
                  <a:pt x="147445" y="261779"/>
                  <a:pt x="136194" y="267130"/>
                  <a:pt x="123206" y="270698"/>
                </a:cubicBezTo>
                <a:cubicBezTo>
                  <a:pt x="110218" y="274265"/>
                  <a:pt x="96132" y="276048"/>
                  <a:pt x="80948" y="276048"/>
                </a:cubicBezTo>
                <a:cubicBezTo>
                  <a:pt x="71801" y="276048"/>
                  <a:pt x="63066" y="275362"/>
                  <a:pt x="54743" y="273990"/>
                </a:cubicBezTo>
                <a:cubicBezTo>
                  <a:pt x="46419" y="272618"/>
                  <a:pt x="38965" y="270880"/>
                  <a:pt x="32379" y="268777"/>
                </a:cubicBezTo>
                <a:cubicBezTo>
                  <a:pt x="25793" y="266673"/>
                  <a:pt x="20305" y="264524"/>
                  <a:pt x="15915" y="262328"/>
                </a:cubicBezTo>
                <a:cubicBezTo>
                  <a:pt x="11524" y="260133"/>
                  <a:pt x="8323" y="258075"/>
                  <a:pt x="6311" y="256154"/>
                </a:cubicBezTo>
                <a:cubicBezTo>
                  <a:pt x="4299" y="254233"/>
                  <a:pt x="2744" y="251215"/>
                  <a:pt x="1646" y="247099"/>
                </a:cubicBezTo>
                <a:cubicBezTo>
                  <a:pt x="548" y="242983"/>
                  <a:pt x="0" y="236900"/>
                  <a:pt x="0" y="228851"/>
                </a:cubicBezTo>
                <a:cubicBezTo>
                  <a:pt x="0" y="223546"/>
                  <a:pt x="183" y="219293"/>
                  <a:pt x="548" y="216092"/>
                </a:cubicBezTo>
                <a:cubicBezTo>
                  <a:pt x="914" y="212890"/>
                  <a:pt x="1463" y="210329"/>
                  <a:pt x="2195" y="208408"/>
                </a:cubicBezTo>
                <a:cubicBezTo>
                  <a:pt x="2927" y="206488"/>
                  <a:pt x="3841" y="205207"/>
                  <a:pt x="4939" y="204567"/>
                </a:cubicBezTo>
                <a:cubicBezTo>
                  <a:pt x="6036" y="203926"/>
                  <a:pt x="7408" y="203606"/>
                  <a:pt x="9055" y="203606"/>
                </a:cubicBezTo>
                <a:cubicBezTo>
                  <a:pt x="11067" y="203606"/>
                  <a:pt x="14040" y="204750"/>
                  <a:pt x="17973" y="207036"/>
                </a:cubicBezTo>
                <a:cubicBezTo>
                  <a:pt x="21906" y="209323"/>
                  <a:pt x="26799" y="211838"/>
                  <a:pt x="32653" y="214582"/>
                </a:cubicBezTo>
                <a:cubicBezTo>
                  <a:pt x="38507" y="217326"/>
                  <a:pt x="45322" y="219887"/>
                  <a:pt x="53096" y="222266"/>
                </a:cubicBezTo>
                <a:cubicBezTo>
                  <a:pt x="60871" y="224644"/>
                  <a:pt x="69698" y="225833"/>
                  <a:pt x="79576" y="225833"/>
                </a:cubicBezTo>
                <a:cubicBezTo>
                  <a:pt x="85796" y="225833"/>
                  <a:pt x="91330" y="225193"/>
                  <a:pt x="96177" y="223912"/>
                </a:cubicBezTo>
                <a:cubicBezTo>
                  <a:pt x="101025" y="222632"/>
                  <a:pt x="105233" y="220802"/>
                  <a:pt x="108800" y="218424"/>
                </a:cubicBezTo>
                <a:cubicBezTo>
                  <a:pt x="112367" y="216046"/>
                  <a:pt x="115065" y="213027"/>
                  <a:pt x="116895" y="209369"/>
                </a:cubicBezTo>
                <a:cubicBezTo>
                  <a:pt x="118724" y="205710"/>
                  <a:pt x="119639" y="201503"/>
                  <a:pt x="119639" y="196746"/>
                </a:cubicBezTo>
                <a:cubicBezTo>
                  <a:pt x="119639" y="191258"/>
                  <a:pt x="117947" y="186548"/>
                  <a:pt x="114562" y="182615"/>
                </a:cubicBezTo>
                <a:cubicBezTo>
                  <a:pt x="111178" y="178681"/>
                  <a:pt x="106696" y="175251"/>
                  <a:pt x="101117" y="172324"/>
                </a:cubicBezTo>
                <a:cubicBezTo>
                  <a:pt x="95537" y="169398"/>
                  <a:pt x="89226" y="166654"/>
                  <a:pt x="82183" y="164092"/>
                </a:cubicBezTo>
                <a:cubicBezTo>
                  <a:pt x="75140" y="161531"/>
                  <a:pt x="67914" y="158696"/>
                  <a:pt x="60505" y="155586"/>
                </a:cubicBezTo>
                <a:cubicBezTo>
                  <a:pt x="53096" y="152476"/>
                  <a:pt x="45870" y="148909"/>
                  <a:pt x="38827" y="144884"/>
                </a:cubicBezTo>
                <a:cubicBezTo>
                  <a:pt x="31784" y="140860"/>
                  <a:pt x="25473" y="135921"/>
                  <a:pt x="19894" y="130067"/>
                </a:cubicBezTo>
                <a:cubicBezTo>
                  <a:pt x="14314" y="124213"/>
                  <a:pt x="9832" y="117170"/>
                  <a:pt x="6448" y="108938"/>
                </a:cubicBezTo>
                <a:cubicBezTo>
                  <a:pt x="3064" y="100706"/>
                  <a:pt x="1372" y="90827"/>
                  <a:pt x="1372" y="79302"/>
                </a:cubicBezTo>
                <a:cubicBezTo>
                  <a:pt x="1372" y="67594"/>
                  <a:pt x="3658" y="56847"/>
                  <a:pt x="8232" y="47060"/>
                </a:cubicBezTo>
                <a:cubicBezTo>
                  <a:pt x="12805" y="37273"/>
                  <a:pt x="19391" y="28904"/>
                  <a:pt x="27989" y="21952"/>
                </a:cubicBezTo>
                <a:cubicBezTo>
                  <a:pt x="36586" y="15001"/>
                  <a:pt x="47059" y="9604"/>
                  <a:pt x="59408" y="5763"/>
                </a:cubicBezTo>
                <a:cubicBezTo>
                  <a:pt x="71756" y="1921"/>
                  <a:pt x="85613" y="0"/>
                  <a:pt x="100979" y="0"/>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5" name="TextBox 34">
            <a:extLst>
              <a:ext uri="{FF2B5EF4-FFF2-40B4-BE49-F238E27FC236}">
                <a16:creationId xmlns:a16="http://schemas.microsoft.com/office/drawing/2014/main" id="{7ECBBAE4-5EDE-4D55-AC35-362706ECBE8C}"/>
              </a:ext>
            </a:extLst>
          </p:cNvPr>
          <p:cNvSpPr txBox="1">
            <a:spLocks noChangeArrowheads="1"/>
          </p:cNvSpPr>
          <p:nvPr/>
        </p:nvSpPr>
        <p:spPr bwMode="auto">
          <a:xfrm>
            <a:off x="3174783" y="3531918"/>
            <a:ext cx="262328" cy="276048"/>
          </a:xfrm>
          <a:custGeom>
            <a:avLst/>
            <a:gdLst/>
            <a:ahLst/>
            <a:cxnLst/>
            <a:rect l="l" t="t" r="r" b="b"/>
            <a:pathLst>
              <a:path w="262328" h="276048">
                <a:moveTo>
                  <a:pt x="134183" y="0"/>
                </a:moveTo>
                <a:cubicBezTo>
                  <a:pt x="156135" y="0"/>
                  <a:pt x="175160" y="2973"/>
                  <a:pt x="191258" y="8918"/>
                </a:cubicBezTo>
                <a:cubicBezTo>
                  <a:pt x="207357" y="14864"/>
                  <a:pt x="220665" y="23599"/>
                  <a:pt x="231184" y="35124"/>
                </a:cubicBezTo>
                <a:cubicBezTo>
                  <a:pt x="241702" y="46648"/>
                  <a:pt x="249523" y="60826"/>
                  <a:pt x="254645" y="77656"/>
                </a:cubicBezTo>
                <a:cubicBezTo>
                  <a:pt x="259767" y="94486"/>
                  <a:pt x="262328" y="113785"/>
                  <a:pt x="262328" y="135555"/>
                </a:cubicBezTo>
                <a:cubicBezTo>
                  <a:pt x="262328" y="156409"/>
                  <a:pt x="259584" y="175434"/>
                  <a:pt x="254096" y="192630"/>
                </a:cubicBezTo>
                <a:cubicBezTo>
                  <a:pt x="248608" y="209826"/>
                  <a:pt x="240285" y="224644"/>
                  <a:pt x="229126" y="237083"/>
                </a:cubicBezTo>
                <a:cubicBezTo>
                  <a:pt x="217967" y="249523"/>
                  <a:pt x="203972" y="259127"/>
                  <a:pt x="187142" y="265896"/>
                </a:cubicBezTo>
                <a:cubicBezTo>
                  <a:pt x="170312" y="272664"/>
                  <a:pt x="150647" y="276048"/>
                  <a:pt x="128146" y="276048"/>
                </a:cubicBezTo>
                <a:cubicBezTo>
                  <a:pt x="106377" y="276048"/>
                  <a:pt x="87443" y="273030"/>
                  <a:pt x="71345" y="266993"/>
                </a:cubicBezTo>
                <a:cubicBezTo>
                  <a:pt x="55246" y="260956"/>
                  <a:pt x="41892" y="252175"/>
                  <a:pt x="31282" y="240651"/>
                </a:cubicBezTo>
                <a:cubicBezTo>
                  <a:pt x="20672" y="229126"/>
                  <a:pt x="12806" y="214948"/>
                  <a:pt x="7683" y="198118"/>
                </a:cubicBezTo>
                <a:cubicBezTo>
                  <a:pt x="2561" y="181288"/>
                  <a:pt x="0" y="162080"/>
                  <a:pt x="0" y="140494"/>
                </a:cubicBezTo>
                <a:cubicBezTo>
                  <a:pt x="0" y="119639"/>
                  <a:pt x="2790" y="100568"/>
                  <a:pt x="8369" y="83281"/>
                </a:cubicBezTo>
                <a:cubicBezTo>
                  <a:pt x="13949" y="65994"/>
                  <a:pt x="22318" y="51176"/>
                  <a:pt x="33477" y="38828"/>
                </a:cubicBezTo>
                <a:cubicBezTo>
                  <a:pt x="44636" y="26480"/>
                  <a:pt x="58585" y="16922"/>
                  <a:pt x="75323" y="10153"/>
                </a:cubicBezTo>
                <a:cubicBezTo>
                  <a:pt x="92062" y="3384"/>
                  <a:pt x="111682" y="0"/>
                  <a:pt x="134183" y="0"/>
                </a:cubicBezTo>
                <a:close/>
                <a:moveTo>
                  <a:pt x="131713" y="54606"/>
                </a:moveTo>
                <a:cubicBezTo>
                  <a:pt x="121469" y="54606"/>
                  <a:pt x="112505" y="56481"/>
                  <a:pt x="104822" y="60231"/>
                </a:cubicBezTo>
                <a:cubicBezTo>
                  <a:pt x="97138" y="63981"/>
                  <a:pt x="90827" y="69470"/>
                  <a:pt x="85888" y="76695"/>
                </a:cubicBezTo>
                <a:cubicBezTo>
                  <a:pt x="80949" y="83921"/>
                  <a:pt x="77244" y="92611"/>
                  <a:pt x="74775" y="102764"/>
                </a:cubicBezTo>
                <a:cubicBezTo>
                  <a:pt x="72305" y="112916"/>
                  <a:pt x="71070" y="124487"/>
                  <a:pt x="71070" y="137475"/>
                </a:cubicBezTo>
                <a:cubicBezTo>
                  <a:pt x="71070" y="149549"/>
                  <a:pt x="72076" y="160662"/>
                  <a:pt x="74089" y="170815"/>
                </a:cubicBezTo>
                <a:cubicBezTo>
                  <a:pt x="76101" y="180968"/>
                  <a:pt x="79348" y="189795"/>
                  <a:pt x="83830" y="197295"/>
                </a:cubicBezTo>
                <a:cubicBezTo>
                  <a:pt x="88312" y="204795"/>
                  <a:pt x="94394" y="210604"/>
                  <a:pt x="102078" y="214720"/>
                </a:cubicBezTo>
                <a:cubicBezTo>
                  <a:pt x="109761" y="218836"/>
                  <a:pt x="119274" y="220894"/>
                  <a:pt x="130615" y="220894"/>
                </a:cubicBezTo>
                <a:cubicBezTo>
                  <a:pt x="141043" y="220894"/>
                  <a:pt x="150098" y="219019"/>
                  <a:pt x="157781" y="215268"/>
                </a:cubicBezTo>
                <a:cubicBezTo>
                  <a:pt x="165464" y="211518"/>
                  <a:pt x="171776" y="206076"/>
                  <a:pt x="176715" y="198941"/>
                </a:cubicBezTo>
                <a:cubicBezTo>
                  <a:pt x="181654" y="191807"/>
                  <a:pt x="185313" y="183163"/>
                  <a:pt x="187691" y="173010"/>
                </a:cubicBezTo>
                <a:cubicBezTo>
                  <a:pt x="190069" y="162858"/>
                  <a:pt x="191258" y="151287"/>
                  <a:pt x="191258" y="138299"/>
                </a:cubicBezTo>
                <a:cubicBezTo>
                  <a:pt x="191258" y="126225"/>
                  <a:pt x="190298" y="115112"/>
                  <a:pt x="188377" y="104959"/>
                </a:cubicBezTo>
                <a:cubicBezTo>
                  <a:pt x="186456" y="94806"/>
                  <a:pt x="183209" y="85979"/>
                  <a:pt x="178636" y="78479"/>
                </a:cubicBezTo>
                <a:cubicBezTo>
                  <a:pt x="174062" y="70979"/>
                  <a:pt x="167980" y="65125"/>
                  <a:pt x="160388" y="60917"/>
                </a:cubicBezTo>
                <a:cubicBezTo>
                  <a:pt x="152796" y="56710"/>
                  <a:pt x="143238" y="54606"/>
                  <a:pt x="131713" y="54606"/>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4" name="TextBox 33">
            <a:extLst>
              <a:ext uri="{FF2B5EF4-FFF2-40B4-BE49-F238E27FC236}">
                <a16:creationId xmlns:a16="http://schemas.microsoft.com/office/drawing/2014/main" id="{30687CB6-F6B5-4040-8C57-B61CB63DA869}"/>
              </a:ext>
            </a:extLst>
          </p:cNvPr>
          <p:cNvSpPr txBox="1">
            <a:spLocks noChangeArrowheads="1"/>
          </p:cNvSpPr>
          <p:nvPr/>
        </p:nvSpPr>
        <p:spPr bwMode="auto">
          <a:xfrm>
            <a:off x="2894363" y="3536583"/>
            <a:ext cx="254096" cy="364680"/>
          </a:xfrm>
          <a:custGeom>
            <a:avLst/>
            <a:gdLst/>
            <a:ahLst/>
            <a:cxnLst/>
            <a:rect l="l" t="t" r="r" b="b"/>
            <a:pathLst>
              <a:path w="254096" h="364680">
                <a:moveTo>
                  <a:pt x="35123" y="0"/>
                </a:moveTo>
                <a:cubicBezTo>
                  <a:pt x="42990" y="0"/>
                  <a:pt x="49209" y="137"/>
                  <a:pt x="53783" y="412"/>
                </a:cubicBezTo>
                <a:cubicBezTo>
                  <a:pt x="58356" y="686"/>
                  <a:pt x="61923" y="1372"/>
                  <a:pt x="64484" y="2470"/>
                </a:cubicBezTo>
                <a:cubicBezTo>
                  <a:pt x="67046" y="3567"/>
                  <a:pt x="68966" y="5259"/>
                  <a:pt x="70247" y="7546"/>
                </a:cubicBezTo>
                <a:cubicBezTo>
                  <a:pt x="71527" y="9833"/>
                  <a:pt x="72808" y="13080"/>
                  <a:pt x="74089" y="17287"/>
                </a:cubicBezTo>
                <a:lnTo>
                  <a:pt x="131713" y="181105"/>
                </a:lnTo>
                <a:lnTo>
                  <a:pt x="132536" y="181105"/>
                </a:lnTo>
                <a:lnTo>
                  <a:pt x="185221" y="13994"/>
                </a:lnTo>
                <a:cubicBezTo>
                  <a:pt x="186319" y="9238"/>
                  <a:pt x="187737" y="6083"/>
                  <a:pt x="189475" y="4528"/>
                </a:cubicBezTo>
                <a:cubicBezTo>
                  <a:pt x="191212" y="2973"/>
                  <a:pt x="194094" y="1829"/>
                  <a:pt x="198118" y="1098"/>
                </a:cubicBezTo>
                <a:cubicBezTo>
                  <a:pt x="202143" y="366"/>
                  <a:pt x="209186" y="0"/>
                  <a:pt x="219247" y="0"/>
                </a:cubicBezTo>
                <a:cubicBezTo>
                  <a:pt x="227113" y="0"/>
                  <a:pt x="233653" y="366"/>
                  <a:pt x="238867" y="1098"/>
                </a:cubicBezTo>
                <a:cubicBezTo>
                  <a:pt x="244081" y="1829"/>
                  <a:pt x="247922" y="3201"/>
                  <a:pt x="250392" y="5214"/>
                </a:cubicBezTo>
                <a:cubicBezTo>
                  <a:pt x="252861" y="7226"/>
                  <a:pt x="254096" y="9924"/>
                  <a:pt x="254096" y="13308"/>
                </a:cubicBezTo>
                <a:cubicBezTo>
                  <a:pt x="254096" y="16693"/>
                  <a:pt x="253365" y="20672"/>
                  <a:pt x="251901" y="25245"/>
                </a:cubicBezTo>
                <a:lnTo>
                  <a:pt x="170404" y="265072"/>
                </a:lnTo>
                <a:lnTo>
                  <a:pt x="140768" y="351783"/>
                </a:lnTo>
                <a:cubicBezTo>
                  <a:pt x="139122" y="356356"/>
                  <a:pt x="134640" y="359649"/>
                  <a:pt x="127323" y="361662"/>
                </a:cubicBezTo>
                <a:cubicBezTo>
                  <a:pt x="120005" y="363674"/>
                  <a:pt x="109303" y="364680"/>
                  <a:pt x="95217" y="364680"/>
                </a:cubicBezTo>
                <a:cubicBezTo>
                  <a:pt x="87900" y="364680"/>
                  <a:pt x="82046" y="364360"/>
                  <a:pt x="77656" y="363720"/>
                </a:cubicBezTo>
                <a:cubicBezTo>
                  <a:pt x="73265" y="363079"/>
                  <a:pt x="69973" y="362027"/>
                  <a:pt x="67777" y="360564"/>
                </a:cubicBezTo>
                <a:cubicBezTo>
                  <a:pt x="65582" y="359100"/>
                  <a:pt x="64393" y="357271"/>
                  <a:pt x="64210" y="355076"/>
                </a:cubicBezTo>
                <a:cubicBezTo>
                  <a:pt x="64027" y="352881"/>
                  <a:pt x="64576" y="350228"/>
                  <a:pt x="65857" y="347118"/>
                </a:cubicBezTo>
                <a:lnTo>
                  <a:pt x="98510" y="265072"/>
                </a:lnTo>
                <a:cubicBezTo>
                  <a:pt x="96132" y="263975"/>
                  <a:pt x="93983" y="262282"/>
                  <a:pt x="92062" y="259996"/>
                </a:cubicBezTo>
                <a:cubicBezTo>
                  <a:pt x="90141" y="257709"/>
                  <a:pt x="88723" y="255285"/>
                  <a:pt x="87809" y="252724"/>
                </a:cubicBezTo>
                <a:lnTo>
                  <a:pt x="3567" y="27715"/>
                </a:lnTo>
                <a:cubicBezTo>
                  <a:pt x="1189" y="21312"/>
                  <a:pt x="0" y="16418"/>
                  <a:pt x="0" y="13034"/>
                </a:cubicBezTo>
                <a:cubicBezTo>
                  <a:pt x="0" y="9650"/>
                  <a:pt x="1098" y="6997"/>
                  <a:pt x="3293" y="5076"/>
                </a:cubicBezTo>
                <a:cubicBezTo>
                  <a:pt x="5488" y="3156"/>
                  <a:pt x="9193" y="1829"/>
                  <a:pt x="14406" y="1098"/>
                </a:cubicBezTo>
                <a:cubicBezTo>
                  <a:pt x="19620" y="366"/>
                  <a:pt x="26526" y="0"/>
                  <a:pt x="35123" y="0"/>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3" name="TextBox 32">
            <a:extLst>
              <a:ext uri="{FF2B5EF4-FFF2-40B4-BE49-F238E27FC236}">
                <a16:creationId xmlns:a16="http://schemas.microsoft.com/office/drawing/2014/main" id="{F64D020B-7745-46F9-8215-5B25CAC56574}"/>
              </a:ext>
            </a:extLst>
          </p:cNvPr>
          <p:cNvSpPr txBox="1">
            <a:spLocks noChangeArrowheads="1"/>
          </p:cNvSpPr>
          <p:nvPr/>
        </p:nvSpPr>
        <p:spPr bwMode="auto">
          <a:xfrm>
            <a:off x="3493029" y="3536584"/>
            <a:ext cx="233516" cy="271383"/>
          </a:xfrm>
          <a:custGeom>
            <a:avLst/>
            <a:gdLst/>
            <a:ahLst/>
            <a:cxnLst/>
            <a:rect l="l" t="t" r="r" b="b"/>
            <a:pathLst>
              <a:path w="233516" h="271383">
                <a:moveTo>
                  <a:pt x="34300" y="0"/>
                </a:moveTo>
                <a:cubicBezTo>
                  <a:pt x="41069" y="0"/>
                  <a:pt x="46648" y="229"/>
                  <a:pt x="51039" y="686"/>
                </a:cubicBezTo>
                <a:cubicBezTo>
                  <a:pt x="55429" y="1143"/>
                  <a:pt x="58951" y="1829"/>
                  <a:pt x="61603" y="2744"/>
                </a:cubicBezTo>
                <a:cubicBezTo>
                  <a:pt x="64256" y="3659"/>
                  <a:pt x="66131" y="4802"/>
                  <a:pt x="67228" y="6174"/>
                </a:cubicBezTo>
                <a:cubicBezTo>
                  <a:pt x="68326" y="7546"/>
                  <a:pt x="68875" y="9147"/>
                  <a:pt x="68875" y="10976"/>
                </a:cubicBezTo>
                <a:lnTo>
                  <a:pt x="68875" y="149275"/>
                </a:lnTo>
                <a:cubicBezTo>
                  <a:pt x="68875" y="162080"/>
                  <a:pt x="69698" y="171867"/>
                  <a:pt x="71344" y="178636"/>
                </a:cubicBezTo>
                <a:cubicBezTo>
                  <a:pt x="72991" y="185404"/>
                  <a:pt x="75506" y="191212"/>
                  <a:pt x="78890" y="196060"/>
                </a:cubicBezTo>
                <a:cubicBezTo>
                  <a:pt x="82275" y="200908"/>
                  <a:pt x="86574" y="204658"/>
                  <a:pt x="91787" y="207311"/>
                </a:cubicBezTo>
                <a:cubicBezTo>
                  <a:pt x="97001" y="209963"/>
                  <a:pt x="103083" y="211289"/>
                  <a:pt x="110035" y="211289"/>
                </a:cubicBezTo>
                <a:cubicBezTo>
                  <a:pt x="118816" y="211289"/>
                  <a:pt x="127642" y="208088"/>
                  <a:pt x="136515" y="201685"/>
                </a:cubicBezTo>
                <a:cubicBezTo>
                  <a:pt x="145387" y="195283"/>
                  <a:pt x="154854" y="185953"/>
                  <a:pt x="164915" y="173696"/>
                </a:cubicBezTo>
                <a:lnTo>
                  <a:pt x="164915" y="10976"/>
                </a:lnTo>
                <a:cubicBezTo>
                  <a:pt x="164915" y="9147"/>
                  <a:pt x="165419" y="7546"/>
                  <a:pt x="166425" y="6174"/>
                </a:cubicBezTo>
                <a:cubicBezTo>
                  <a:pt x="167431" y="4802"/>
                  <a:pt x="169260" y="3659"/>
                  <a:pt x="171913" y="2744"/>
                </a:cubicBezTo>
                <a:cubicBezTo>
                  <a:pt x="174565" y="1829"/>
                  <a:pt x="178087" y="1143"/>
                  <a:pt x="182477" y="686"/>
                </a:cubicBezTo>
                <a:cubicBezTo>
                  <a:pt x="186868" y="229"/>
                  <a:pt x="192447" y="0"/>
                  <a:pt x="199216" y="0"/>
                </a:cubicBezTo>
                <a:cubicBezTo>
                  <a:pt x="205984" y="0"/>
                  <a:pt x="211564" y="229"/>
                  <a:pt x="215954" y="686"/>
                </a:cubicBezTo>
                <a:cubicBezTo>
                  <a:pt x="220345" y="1143"/>
                  <a:pt x="223820" y="1829"/>
                  <a:pt x="226381" y="2744"/>
                </a:cubicBezTo>
                <a:cubicBezTo>
                  <a:pt x="228943" y="3659"/>
                  <a:pt x="230772" y="4802"/>
                  <a:pt x="231869" y="6174"/>
                </a:cubicBezTo>
                <a:cubicBezTo>
                  <a:pt x="232967" y="7546"/>
                  <a:pt x="233516" y="9147"/>
                  <a:pt x="233516" y="10976"/>
                </a:cubicBezTo>
                <a:lnTo>
                  <a:pt x="233516" y="255743"/>
                </a:lnTo>
                <a:cubicBezTo>
                  <a:pt x="233516" y="257572"/>
                  <a:pt x="233059" y="259173"/>
                  <a:pt x="232144" y="260545"/>
                </a:cubicBezTo>
                <a:cubicBezTo>
                  <a:pt x="231229" y="261917"/>
                  <a:pt x="229629" y="263060"/>
                  <a:pt x="227342" y="263975"/>
                </a:cubicBezTo>
                <a:cubicBezTo>
                  <a:pt x="225055" y="264889"/>
                  <a:pt x="222037" y="265575"/>
                  <a:pt x="218287" y="266033"/>
                </a:cubicBezTo>
                <a:cubicBezTo>
                  <a:pt x="214536" y="266490"/>
                  <a:pt x="209826" y="266719"/>
                  <a:pt x="204155" y="266719"/>
                </a:cubicBezTo>
                <a:cubicBezTo>
                  <a:pt x="198118" y="266719"/>
                  <a:pt x="193224" y="266490"/>
                  <a:pt x="189474" y="266033"/>
                </a:cubicBezTo>
                <a:cubicBezTo>
                  <a:pt x="185724" y="265575"/>
                  <a:pt x="182751" y="264889"/>
                  <a:pt x="180556" y="263975"/>
                </a:cubicBezTo>
                <a:cubicBezTo>
                  <a:pt x="178361" y="263060"/>
                  <a:pt x="176806" y="261917"/>
                  <a:pt x="175891" y="260545"/>
                </a:cubicBezTo>
                <a:cubicBezTo>
                  <a:pt x="174977" y="259173"/>
                  <a:pt x="174519" y="257572"/>
                  <a:pt x="174519" y="255743"/>
                </a:cubicBezTo>
                <a:lnTo>
                  <a:pt x="174519" y="227479"/>
                </a:lnTo>
                <a:cubicBezTo>
                  <a:pt x="160982" y="242114"/>
                  <a:pt x="147216" y="253090"/>
                  <a:pt x="133222" y="260407"/>
                </a:cubicBezTo>
                <a:cubicBezTo>
                  <a:pt x="119227" y="267725"/>
                  <a:pt x="104730" y="271383"/>
                  <a:pt x="89729" y="271383"/>
                </a:cubicBezTo>
                <a:cubicBezTo>
                  <a:pt x="72899" y="271383"/>
                  <a:pt x="58767" y="268639"/>
                  <a:pt x="47334" y="263151"/>
                </a:cubicBezTo>
                <a:cubicBezTo>
                  <a:pt x="35901" y="257663"/>
                  <a:pt x="26662" y="250163"/>
                  <a:pt x="19620" y="240650"/>
                </a:cubicBezTo>
                <a:cubicBezTo>
                  <a:pt x="12577" y="231138"/>
                  <a:pt x="7546" y="220116"/>
                  <a:pt x="4527" y="207585"/>
                </a:cubicBezTo>
                <a:cubicBezTo>
                  <a:pt x="1509" y="195054"/>
                  <a:pt x="0" y="179459"/>
                  <a:pt x="0" y="160799"/>
                </a:cubicBezTo>
                <a:lnTo>
                  <a:pt x="0" y="10976"/>
                </a:lnTo>
                <a:cubicBezTo>
                  <a:pt x="0" y="9147"/>
                  <a:pt x="503" y="7546"/>
                  <a:pt x="1509" y="6174"/>
                </a:cubicBezTo>
                <a:cubicBezTo>
                  <a:pt x="2515" y="4802"/>
                  <a:pt x="4345" y="3659"/>
                  <a:pt x="6997" y="2744"/>
                </a:cubicBezTo>
                <a:cubicBezTo>
                  <a:pt x="9650" y="1829"/>
                  <a:pt x="13217" y="1143"/>
                  <a:pt x="17699" y="686"/>
                </a:cubicBezTo>
                <a:cubicBezTo>
                  <a:pt x="22181" y="229"/>
                  <a:pt x="27714" y="0"/>
                  <a:pt x="34300" y="0"/>
                </a:cubicBezTo>
                <a:close/>
              </a:path>
            </a:pathLst>
          </a:custGeom>
          <a:solidFill>
            <a:srgbClr val="0066FF"/>
          </a:solidFill>
          <a:ln w="17780" cmpd="sng">
            <a:solidFill>
              <a:srgbClr val="FFFFFF"/>
            </a:solidFill>
            <a:prstDash val="solid"/>
            <a:miter lim="800000"/>
          </a:ln>
          <a:effectLst>
            <a:glow rad="38100">
              <a:schemeClr val="tx1"/>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Title 1">
            <a:extLst>
              <a:ext uri="{FF2B5EF4-FFF2-40B4-BE49-F238E27FC236}">
                <a16:creationId xmlns:a16="http://schemas.microsoft.com/office/drawing/2014/main" id="{B88461C8-26BA-4FFA-B738-9328A168F24D}"/>
              </a:ext>
            </a:extLst>
          </p:cNvPr>
          <p:cNvSpPr txBox="1">
            <a:spLocks/>
          </p:cNvSpPr>
          <p:nvPr/>
        </p:nvSpPr>
        <p:spPr>
          <a:xfrm>
            <a:off x="1453089" y="4512014"/>
            <a:ext cx="30363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4" name="Title 1">
            <a:extLst>
              <a:ext uri="{FF2B5EF4-FFF2-40B4-BE49-F238E27FC236}">
                <a16:creationId xmlns:a16="http://schemas.microsoft.com/office/drawing/2014/main" id="{0CA0FE9F-60B1-4D93-80E5-C726D86C1054}"/>
              </a:ext>
            </a:extLst>
          </p:cNvPr>
          <p:cNvSpPr txBox="1">
            <a:spLocks/>
          </p:cNvSpPr>
          <p:nvPr/>
        </p:nvSpPr>
        <p:spPr>
          <a:xfrm>
            <a:off x="1143353" y="3203702"/>
            <a:ext cx="2773496" cy="870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585787" y="1812925"/>
            <a:ext cx="7972425" cy="35972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Moses said to the people, "Do not fear; for God has come to test you, and that His fear  may be before you, so that you may not sin."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Exodus 20:20 </a:t>
            </a:r>
          </a:p>
        </p:txBody>
      </p:sp>
      <p:sp>
        <p:nvSpPr>
          <p:cNvPr id="6" name="Rectangle 2">
            <a:extLst>
              <a:ext uri="{FF2B5EF4-FFF2-40B4-BE49-F238E27FC236}">
                <a16:creationId xmlns:a16="http://schemas.microsoft.com/office/drawing/2014/main" id="{F7A9CD36-A3F1-4CCC-97C8-D848B57B0C35}"/>
              </a:ext>
            </a:extLst>
          </p:cNvPr>
          <p:cNvSpPr txBox="1">
            <a:spLocks noChangeArrowheads="1"/>
          </p:cNvSpPr>
          <p:nvPr/>
        </p:nvSpPr>
        <p:spPr bwMode="auto">
          <a:xfrm>
            <a:off x="1695556" y="3208130"/>
            <a:ext cx="12436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5A0C0BCE-8125-4C2D-8779-01EBA65883C5}"/>
              </a:ext>
            </a:extLst>
          </p:cNvPr>
          <p:cNvSpPr txBox="1">
            <a:spLocks noChangeArrowheads="1"/>
          </p:cNvSpPr>
          <p:nvPr/>
        </p:nvSpPr>
        <p:spPr bwMode="auto">
          <a:xfrm>
            <a:off x="4133847" y="3139243"/>
            <a:ext cx="1152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C73D2A12-B66C-496C-9BC9-452D0FA87F29}"/>
              </a:ext>
            </a:extLst>
          </p:cNvPr>
          <p:cNvSpPr txBox="1">
            <a:spLocks noChangeArrowheads="1"/>
          </p:cNvSpPr>
          <p:nvPr/>
        </p:nvSpPr>
        <p:spPr bwMode="auto">
          <a:xfrm>
            <a:off x="4133847" y="3139568"/>
            <a:ext cx="1152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0939E9F-D4FF-4E38-8EE9-3F899BC31889}"/>
              </a:ext>
            </a:extLst>
          </p:cNvPr>
          <p:cNvSpPr txBox="1">
            <a:spLocks noChangeArrowheads="1"/>
          </p:cNvSpPr>
          <p:nvPr/>
        </p:nvSpPr>
        <p:spPr bwMode="auto">
          <a:xfrm>
            <a:off x="4133847" y="3139568"/>
            <a:ext cx="1152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71264015-AC4D-44A3-9992-E4B49DC38EDC}"/>
              </a:ext>
            </a:extLst>
          </p:cNvPr>
          <p:cNvSpPr txBox="1">
            <a:spLocks noChangeArrowheads="1"/>
          </p:cNvSpPr>
          <p:nvPr/>
        </p:nvSpPr>
        <p:spPr bwMode="auto">
          <a:xfrm>
            <a:off x="4133847" y="3139568"/>
            <a:ext cx="1152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C5CF88FE-759B-443F-A634-865D71723626}"/>
              </a:ext>
            </a:extLst>
          </p:cNvPr>
          <p:cNvSpPr txBox="1">
            <a:spLocks noChangeArrowheads="1"/>
          </p:cNvSpPr>
          <p:nvPr/>
        </p:nvSpPr>
        <p:spPr bwMode="auto">
          <a:xfrm>
            <a:off x="4133847" y="3139568"/>
            <a:ext cx="1152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2CE51CA-3804-48A0-832C-66CFE0C078CC}"/>
              </a:ext>
            </a:extLst>
          </p:cNvPr>
          <p:cNvSpPr txBox="1">
            <a:spLocks noChangeArrowheads="1"/>
          </p:cNvSpPr>
          <p:nvPr/>
        </p:nvSpPr>
        <p:spPr bwMode="auto">
          <a:xfrm>
            <a:off x="4133847" y="3139568"/>
            <a:ext cx="1152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C98FA17-A398-4D21-A33F-AD3309C88B43}"/>
              </a:ext>
            </a:extLst>
          </p:cNvPr>
          <p:cNvSpPr txBox="1">
            <a:spLocks noChangeArrowheads="1"/>
          </p:cNvSpPr>
          <p:nvPr/>
        </p:nvSpPr>
        <p:spPr bwMode="auto">
          <a:xfrm>
            <a:off x="4816791" y="2537265"/>
            <a:ext cx="1152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881C9373-9639-4AAD-A052-E8EEA4126D35}"/>
              </a:ext>
            </a:extLst>
          </p:cNvPr>
          <p:cNvSpPr txBox="1">
            <a:spLocks noChangeArrowheads="1"/>
          </p:cNvSpPr>
          <p:nvPr/>
        </p:nvSpPr>
        <p:spPr bwMode="auto">
          <a:xfrm>
            <a:off x="4137659" y="3139563"/>
            <a:ext cx="11522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C5EDC9B4-0470-4619-BD25-3248501CF569}"/>
              </a:ext>
            </a:extLst>
          </p:cNvPr>
          <p:cNvSpPr txBox="1">
            <a:spLocks noChangeArrowheads="1"/>
          </p:cNvSpPr>
          <p:nvPr/>
        </p:nvSpPr>
        <p:spPr bwMode="auto">
          <a:xfrm>
            <a:off x="5562076" y="2721668"/>
            <a:ext cx="122137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test</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421943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42" presetClass="path" presetSubtype="0" accel="50000" decel="50000" fill="hold" grpId="2" nodeType="withEffect">
                                  <p:stCondLst>
                                    <p:cond delay="0"/>
                                  </p:stCondLst>
                                  <p:childTnLst>
                                    <p:animMotion origin="layout" path="M 0 -3.7037E-7 L 0.01146 0.07431 " pathEditMode="relative" rAng="0" ptsTypes="AA">
                                      <p:cBhvr>
                                        <p:cTn id="12" dur="1000" spd="-100000" fill="hold"/>
                                        <p:tgtEl>
                                          <p:spTgt spid="3074"/>
                                        </p:tgtEl>
                                        <p:attrNameLst>
                                          <p:attrName>ppt_x</p:attrName>
                                          <p:attrName>ppt_y</p:attrName>
                                        </p:attrNameLst>
                                      </p:cBhvr>
                                      <p:rCtr x="573" y="3704"/>
                                    </p:animMotion>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33"/>
                                        </p:tgtEl>
                                      </p:cBhvr>
                                    </p:animEffect>
                                    <p:set>
                                      <p:cBhvr>
                                        <p:cTn id="16" dur="1" fill="hold">
                                          <p:stCondLst>
                                            <p:cond delay="249"/>
                                          </p:stCondLst>
                                        </p:cTn>
                                        <p:tgtEl>
                                          <p:spTgt spid="3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50"/>
                                        <p:tgtEl>
                                          <p:spTgt spid="35"/>
                                        </p:tgtEl>
                                      </p:cBhvr>
                                    </p:animEffect>
                                    <p:set>
                                      <p:cBhvr>
                                        <p:cTn id="19" dur="1" fill="hold">
                                          <p:stCondLst>
                                            <p:cond delay="249"/>
                                          </p:stCondLst>
                                        </p:cTn>
                                        <p:tgtEl>
                                          <p:spTgt spid="3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50"/>
                                        <p:tgtEl>
                                          <p:spTgt spid="34"/>
                                        </p:tgtEl>
                                      </p:cBhvr>
                                    </p:animEffect>
                                    <p:set>
                                      <p:cBhvr>
                                        <p:cTn id="22" dur="1" fill="hold">
                                          <p:stCondLst>
                                            <p:cond delay="249"/>
                                          </p:stCondLst>
                                        </p:cTn>
                                        <p:tgtEl>
                                          <p:spTgt spid="3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50"/>
                                        <p:tgtEl>
                                          <p:spTgt spid="38"/>
                                        </p:tgtEl>
                                      </p:cBhvr>
                                    </p:animEffect>
                                    <p:set>
                                      <p:cBhvr>
                                        <p:cTn id="25" dur="1" fill="hold">
                                          <p:stCondLst>
                                            <p:cond delay="249"/>
                                          </p:stCondLst>
                                        </p:cTn>
                                        <p:tgtEl>
                                          <p:spTgt spid="3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50"/>
                                        <p:tgtEl>
                                          <p:spTgt spid="36"/>
                                        </p:tgtEl>
                                      </p:cBhvr>
                                    </p:animEffect>
                                    <p:set>
                                      <p:cBhvr>
                                        <p:cTn id="28" dur="1" fill="hold">
                                          <p:stCondLst>
                                            <p:cond delay="249"/>
                                          </p:stCondLst>
                                        </p:cTn>
                                        <p:tgtEl>
                                          <p:spTgt spid="3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50"/>
                                        <p:tgtEl>
                                          <p:spTgt spid="37"/>
                                        </p:tgtEl>
                                      </p:cBhvr>
                                    </p:animEffect>
                                    <p:set>
                                      <p:cBhvr>
                                        <p:cTn id="31" dur="1" fill="hold">
                                          <p:stCondLst>
                                            <p:cond delay="249"/>
                                          </p:stCondLst>
                                        </p:cTn>
                                        <p:tgtEl>
                                          <p:spTgt spid="3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50"/>
                                        <p:tgtEl>
                                          <p:spTgt spid="39"/>
                                        </p:tgtEl>
                                      </p:cBhvr>
                                    </p:animEffect>
                                    <p:set>
                                      <p:cBhvr>
                                        <p:cTn id="34" dur="1" fill="hold">
                                          <p:stCondLst>
                                            <p:cond delay="249"/>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par>
                                <p:cTn id="40" presetID="18" presetClass="emph" presetSubtype="0" fill="hold" grpId="1" nodeType="withEffect">
                                  <p:stCondLst>
                                    <p:cond delay="0"/>
                                  </p:stCondLst>
                                  <p:childTnLst>
                                    <p:set>
                                      <p:cBhvr override="childStyle">
                                        <p:cTn id="41" dur="500" fill="hold"/>
                                        <p:tgtEl>
                                          <p:spTgt spid="4"/>
                                        </p:tgtEl>
                                        <p:attrNameLst>
                                          <p:attrName>style.textDecorationUnderline</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par>
                                <p:cTn id="47" presetID="18" presetClass="emph" presetSubtype="0" fill="hold" grpId="1" nodeType="withEffect">
                                  <p:stCondLst>
                                    <p:cond delay="0"/>
                                  </p:stCondLst>
                                  <p:childTnLst>
                                    <p:set>
                                      <p:cBhvr override="childStyle">
                                        <p:cTn id="48" dur="500" fill="hold"/>
                                        <p:tgtEl>
                                          <p:spTgt spid="5"/>
                                        </p:tgtEl>
                                        <p:attrNameLst>
                                          <p:attrName>style.textDecorationUnderline</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250"/>
                                        <p:tgtEl>
                                          <p:spTgt spid="6"/>
                                        </p:tgtEl>
                                      </p:cBhvr>
                                    </p:animEffect>
                                  </p:childTnLst>
                                </p:cTn>
                              </p:par>
                              <p:par>
                                <p:cTn id="54" presetID="42" presetClass="path" presetSubtype="0" accel="74000" decel="26000" fill="hold" grpId="1" nodeType="withEffect">
                                  <p:stCondLst>
                                    <p:cond delay="0"/>
                                  </p:stCondLst>
                                  <p:childTnLst>
                                    <p:animMotion origin="layout" path="M 1.38889E-6 -3.7037E-7 L 0.4217 -0.07083 " pathEditMode="relative" rAng="0" ptsTypes="AA">
                                      <p:cBhvr>
                                        <p:cTn id="55" dur="2000" fill="hold"/>
                                        <p:tgtEl>
                                          <p:spTgt spid="6"/>
                                        </p:tgtEl>
                                        <p:attrNameLst>
                                          <p:attrName>ppt_x</p:attrName>
                                          <p:attrName>ppt_y</p:attrName>
                                        </p:attrNameLst>
                                      </p:cBhvr>
                                      <p:rCtr x="21076" y="-3542"/>
                                    </p:animMotion>
                                  </p:childTnLst>
                                </p:cTn>
                              </p:par>
                              <p:par>
                                <p:cTn id="56" presetID="6" presetClass="emph" presetSubtype="0" fill="hold" grpId="3" nodeType="withEffect">
                                  <p:stCondLst>
                                    <p:cond delay="0"/>
                                  </p:stCondLst>
                                  <p:childTnLst>
                                    <p:animScale>
                                      <p:cBhvr>
                                        <p:cTn id="57" dur="2000" fill="hold"/>
                                        <p:tgtEl>
                                          <p:spTgt spid="6"/>
                                        </p:tgtEl>
                                      </p:cBhvr>
                                      <p:by x="91000" y="91000"/>
                                    </p:animScale>
                                  </p:childTnLst>
                                </p:cTn>
                              </p:par>
                              <p:par>
                                <p:cTn id="58" presetID="3" presetClass="emph" presetSubtype="2" fill="hold" grpId="4" nodeType="withEffect">
                                  <p:stCondLst>
                                    <p:cond delay="0"/>
                                  </p:stCondLst>
                                  <p:childTnLst>
                                    <p:animClr clrSpc="rgb" dir="cw">
                                      <p:cBhvr override="childStyle">
                                        <p:cTn id="59" dur="2000" fill="hold"/>
                                        <p:tgtEl>
                                          <p:spTgt spid="6"/>
                                        </p:tgtEl>
                                        <p:attrNameLst>
                                          <p:attrName>style.color</p:attrName>
                                        </p:attrNameLst>
                                      </p:cBhvr>
                                      <p:to>
                                        <a:srgbClr val="FFCC00"/>
                                      </p:to>
                                    </p:animClr>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250"/>
                                        <p:tgtEl>
                                          <p:spTgt spid="5"/>
                                        </p:tgtEl>
                                      </p:cBhvr>
                                    </p:animEffect>
                                    <p:set>
                                      <p:cBhvr>
                                        <p:cTn id="65" dur="1" fill="hold">
                                          <p:stCondLst>
                                            <p:cond delay="249"/>
                                          </p:stCondLst>
                                        </p:cTn>
                                        <p:tgtEl>
                                          <p:spTgt spid="5"/>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250"/>
                                        <p:tgtEl>
                                          <p:spTgt spid="4"/>
                                        </p:tgtEl>
                                      </p:cBhvr>
                                    </p:animEffect>
                                    <p:set>
                                      <p:cBhvr>
                                        <p:cTn id="68" dur="1" fill="hold">
                                          <p:stCondLst>
                                            <p:cond delay="249"/>
                                          </p:stCondLst>
                                        </p:cTn>
                                        <p:tgtEl>
                                          <p:spTgt spid="4"/>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
                                        <p:tgtEl>
                                          <p:spTgt spid="9"/>
                                        </p:tgtEl>
                                      </p:cBhvr>
                                    </p:animEffect>
                                  </p:childTnLst>
                                </p:cTn>
                              </p:par>
                              <p:par>
                                <p:cTn id="72" presetID="42" presetClass="path" presetSubtype="0" decel="50000" fill="hold" grpId="1" nodeType="withEffect">
                                  <p:stCondLst>
                                    <p:cond delay="0"/>
                                  </p:stCondLst>
                                  <p:childTnLst>
                                    <p:animMotion origin="layout" path="M 3.05556E-6 -3.7037E-6 L -0.07431 0.08797 " pathEditMode="relative" rAng="0" ptsTypes="AA">
                                      <p:cBhvr>
                                        <p:cTn id="73" dur="1250" fill="hold"/>
                                        <p:tgtEl>
                                          <p:spTgt spid="9"/>
                                        </p:tgtEl>
                                        <p:attrNameLst>
                                          <p:attrName>ppt_x</p:attrName>
                                          <p:attrName>ppt_y</p:attrName>
                                        </p:attrNameLst>
                                      </p:cBhvr>
                                      <p:rCtr x="-3715" y="4398"/>
                                    </p:animMotion>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6"/>
                                        </p:tgtEl>
                                        <p:attrNameLst>
                                          <p:attrName>style.visibility</p:attrName>
                                        </p:attrNameLst>
                                      </p:cBhvr>
                                      <p:to>
                                        <p:strVal val="visible"/>
                                      </p:to>
                                    </p:set>
                                  </p:childTnLst>
                                </p:cTn>
                              </p:par>
                              <p:par>
                                <p:cTn id="88" presetID="42" presetClass="path" presetSubtype="0" accel="50000" decel="50000" fill="hold" grpId="4" nodeType="withEffect">
                                  <p:stCondLst>
                                    <p:cond delay="0"/>
                                  </p:stCondLst>
                                  <p:childTnLst>
                                    <p:animMotion origin="layout" path="M -0.07431 0.08796 L -0.07431 0.33796 " pathEditMode="relative" rAng="0" ptsTypes="AA">
                                      <p:cBhvr>
                                        <p:cTn id="89" dur="1000" fill="hold"/>
                                        <p:tgtEl>
                                          <p:spTgt spid="9"/>
                                        </p:tgtEl>
                                        <p:attrNameLst>
                                          <p:attrName>ppt_x</p:attrName>
                                          <p:attrName>ppt_y</p:attrName>
                                        </p:attrNameLst>
                                      </p:cBhvr>
                                      <p:rCtr x="0" y="12500"/>
                                    </p:animMotion>
                                  </p:childTnLst>
                                </p:cTn>
                              </p:par>
                              <p:par>
                                <p:cTn id="90" presetID="23" presetClass="exit" presetSubtype="16" fill="hold" grpId="3" nodeType="withEffect">
                                  <p:stCondLst>
                                    <p:cond delay="0"/>
                                  </p:stCondLst>
                                  <p:childTnLst>
                                    <p:anim calcmode="lin" valueType="num">
                                      <p:cBhvr>
                                        <p:cTn id="91" dur="1000"/>
                                        <p:tgtEl>
                                          <p:spTgt spid="9"/>
                                        </p:tgtEl>
                                        <p:attrNameLst>
                                          <p:attrName>ppt_w</p:attrName>
                                        </p:attrNameLst>
                                      </p:cBhvr>
                                      <p:tavLst>
                                        <p:tav tm="0">
                                          <p:val>
                                            <p:strVal val="ppt_w"/>
                                          </p:val>
                                        </p:tav>
                                        <p:tav tm="100000">
                                          <p:val>
                                            <p:strVal val="4*ppt_w"/>
                                          </p:val>
                                        </p:tav>
                                      </p:tavLst>
                                    </p:anim>
                                    <p:anim calcmode="lin" valueType="num">
                                      <p:cBhvr>
                                        <p:cTn id="92" dur="1000"/>
                                        <p:tgtEl>
                                          <p:spTgt spid="9"/>
                                        </p:tgtEl>
                                        <p:attrNameLst>
                                          <p:attrName>ppt_h</p:attrName>
                                        </p:attrNameLst>
                                      </p:cBhvr>
                                      <p:tavLst>
                                        <p:tav tm="0">
                                          <p:val>
                                            <p:strVal val="ppt_h"/>
                                          </p:val>
                                        </p:tav>
                                        <p:tav tm="100000">
                                          <p:val>
                                            <p:strVal val="4*ppt_h"/>
                                          </p:val>
                                        </p:tav>
                                      </p:tavLst>
                                    </p:anim>
                                    <p:set>
                                      <p:cBhvr>
                                        <p:cTn id="93" dur="1" fill="hold">
                                          <p:stCondLst>
                                            <p:cond delay="999"/>
                                          </p:stCondLst>
                                        </p:cTn>
                                        <p:tgtEl>
                                          <p:spTgt spid="9"/>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1000"/>
                                        <p:tgtEl>
                                          <p:spTgt spid="9"/>
                                        </p:tgtEl>
                                      </p:cBhvr>
                                    </p:animEffect>
                                    <p:set>
                                      <p:cBhvr>
                                        <p:cTn id="96" dur="1" fill="hold">
                                          <p:stCondLst>
                                            <p:cond delay="999"/>
                                          </p:stCondLst>
                                        </p:cTn>
                                        <p:tgtEl>
                                          <p:spTgt spid="9"/>
                                        </p:tgtEl>
                                        <p:attrNameLst>
                                          <p:attrName>style.visibility</p:attrName>
                                        </p:attrNameLst>
                                      </p:cBhvr>
                                      <p:to>
                                        <p:strVal val="hidden"/>
                                      </p:to>
                                    </p:set>
                                  </p:childTnLst>
                                </p:cTn>
                              </p:par>
                              <p:par>
                                <p:cTn id="97" presetID="42" presetClass="path" presetSubtype="0" accel="50000" fill="hold" grpId="1" nodeType="withEffect">
                                  <p:stCondLst>
                                    <p:cond delay="300"/>
                                  </p:stCondLst>
                                  <p:childTnLst>
                                    <p:animMotion origin="layout" path="M -4.16667E-6 4.81481E-6 L 0.39809 0.52916 " pathEditMode="relative" rAng="0" ptsTypes="AA">
                                      <p:cBhvr>
                                        <p:cTn id="98" dur="1500" fill="hold"/>
                                        <p:tgtEl>
                                          <p:spTgt spid="11"/>
                                        </p:tgtEl>
                                        <p:attrNameLst>
                                          <p:attrName>ppt_x</p:attrName>
                                          <p:attrName>ppt_y</p:attrName>
                                        </p:attrNameLst>
                                      </p:cBhvr>
                                      <p:rCtr x="19896" y="26458"/>
                                    </p:animMotion>
                                  </p:childTnLst>
                                </p:cTn>
                              </p:par>
                              <p:par>
                                <p:cTn id="99" presetID="42" presetClass="path" presetSubtype="0" accel="50000" fill="hold" grpId="1" nodeType="withEffect">
                                  <p:stCondLst>
                                    <p:cond delay="400"/>
                                  </p:stCondLst>
                                  <p:childTnLst>
                                    <p:animMotion origin="layout" path="M -4.16667E-6 3.33333E-6 L 0.17049 0.53078 " pathEditMode="relative" rAng="0" ptsTypes="AA">
                                      <p:cBhvr>
                                        <p:cTn id="100" dur="1500" fill="hold"/>
                                        <p:tgtEl>
                                          <p:spTgt spid="12"/>
                                        </p:tgtEl>
                                        <p:attrNameLst>
                                          <p:attrName>ppt_x</p:attrName>
                                          <p:attrName>ppt_y</p:attrName>
                                        </p:attrNameLst>
                                      </p:cBhvr>
                                      <p:rCtr x="8524" y="26528"/>
                                    </p:animMotion>
                                  </p:childTnLst>
                                </p:cTn>
                              </p:par>
                              <p:par>
                                <p:cTn id="101" presetID="42" presetClass="path" presetSubtype="0" accel="50000" fill="hold" grpId="1" nodeType="withEffect">
                                  <p:stCondLst>
                                    <p:cond delay="500"/>
                                  </p:stCondLst>
                                  <p:childTnLst>
                                    <p:animMotion origin="layout" path="M -4.16667E-6 3.33333E-6 L 0.00469 0.52199 " pathEditMode="relative" rAng="0" ptsTypes="AA">
                                      <p:cBhvr>
                                        <p:cTn id="102" dur="1500" fill="hold"/>
                                        <p:tgtEl>
                                          <p:spTgt spid="13"/>
                                        </p:tgtEl>
                                        <p:attrNameLst>
                                          <p:attrName>ppt_x</p:attrName>
                                          <p:attrName>ppt_y</p:attrName>
                                        </p:attrNameLst>
                                      </p:cBhvr>
                                      <p:rCtr x="226" y="26088"/>
                                    </p:animMotion>
                                  </p:childTnLst>
                                </p:cTn>
                              </p:par>
                              <p:par>
                                <p:cTn id="103" presetID="42" presetClass="path" presetSubtype="0" accel="50000" fill="hold" grpId="1" nodeType="withEffect">
                                  <p:stCondLst>
                                    <p:cond delay="600"/>
                                  </p:stCondLst>
                                  <p:childTnLst>
                                    <p:animMotion origin="layout" path="M -4.16667E-6 3.33333E-6 L -0.1467 0.52014 " pathEditMode="relative" rAng="0" ptsTypes="AA">
                                      <p:cBhvr>
                                        <p:cTn id="104" dur="1500" fill="hold"/>
                                        <p:tgtEl>
                                          <p:spTgt spid="14"/>
                                        </p:tgtEl>
                                        <p:attrNameLst>
                                          <p:attrName>ppt_x</p:attrName>
                                          <p:attrName>ppt_y</p:attrName>
                                        </p:attrNameLst>
                                      </p:cBhvr>
                                      <p:rCtr x="-7344" y="25995"/>
                                    </p:animMotion>
                                  </p:childTnLst>
                                </p:cTn>
                              </p:par>
                              <p:par>
                                <p:cTn id="105" presetID="42" presetClass="path" presetSubtype="0" accel="50000" fill="hold" grpId="1" nodeType="withEffect">
                                  <p:stCondLst>
                                    <p:cond delay="700"/>
                                  </p:stCondLst>
                                  <p:childTnLst>
                                    <p:animMotion origin="layout" path="M -4.16667E-6 3.33333E-6 L -0.31909 0.52893 " pathEditMode="relative" rAng="0" ptsTypes="AA">
                                      <p:cBhvr>
                                        <p:cTn id="106" dur="1500" fill="hold"/>
                                        <p:tgtEl>
                                          <p:spTgt spid="15"/>
                                        </p:tgtEl>
                                        <p:attrNameLst>
                                          <p:attrName>ppt_x</p:attrName>
                                          <p:attrName>ppt_y</p:attrName>
                                        </p:attrNameLst>
                                      </p:cBhvr>
                                      <p:rCtr x="-15955" y="26435"/>
                                    </p:animMotion>
                                  </p:childTnLst>
                                </p:cTn>
                              </p:par>
                              <p:par>
                                <p:cTn id="107" presetID="42" presetClass="path" presetSubtype="0" accel="50000" fill="hold" grpId="1" nodeType="withEffect">
                                  <p:stCondLst>
                                    <p:cond delay="800"/>
                                  </p:stCondLst>
                                  <p:childTnLst>
                                    <p:animMotion origin="layout" path="M -4.16667E-6 3.33333E-6 L -0.47829 0.52361 " pathEditMode="relative" rAng="0" ptsTypes="AA">
                                      <p:cBhvr>
                                        <p:cTn id="108" dur="1500" fill="hold"/>
                                        <p:tgtEl>
                                          <p:spTgt spid="16"/>
                                        </p:tgtEl>
                                        <p:attrNameLst>
                                          <p:attrName>ppt_x</p:attrName>
                                          <p:attrName>ppt_y</p:attrName>
                                        </p:attrNameLst>
                                      </p:cBhvr>
                                      <p:rCtr x="-23924" y="261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8" grpId="0" animBg="1"/>
      <p:bldP spid="37" grpId="0" animBg="1"/>
      <p:bldP spid="36" grpId="0" animBg="1"/>
      <p:bldP spid="35" grpId="0" animBg="1"/>
      <p:bldP spid="34" grpId="0" animBg="1"/>
      <p:bldP spid="33" grpId="0" animBg="1"/>
      <p:bldP spid="5" grpId="0"/>
      <p:bldP spid="5" grpId="1"/>
      <p:bldP spid="5" grpId="2"/>
      <p:bldP spid="4" grpId="0"/>
      <p:bldP spid="4" grpId="1"/>
      <p:bldP spid="4" grpId="2"/>
      <p:bldP spid="3074" grpId="0"/>
      <p:bldP spid="3074" grpId="1"/>
      <p:bldP spid="3074" grpId="2"/>
      <p:bldP spid="6" grpId="0"/>
      <p:bldP spid="6" grpId="1"/>
      <p:bldP spid="6" grpId="3"/>
      <p:bldP spid="6" grpId="4"/>
      <p:bldP spid="11" grpId="0"/>
      <p:bldP spid="11" grpId="1"/>
      <p:bldP spid="12" grpId="0"/>
      <p:bldP spid="12" grpId="1"/>
      <p:bldP spid="13" grpId="0"/>
      <p:bldP spid="13" grpId="1"/>
      <p:bldP spid="14" grpId="0"/>
      <p:bldP spid="14" grpId="1"/>
      <p:bldP spid="15" grpId="0"/>
      <p:bldP spid="15" grpId="1"/>
      <p:bldP spid="16" grpId="0"/>
      <p:bldP spid="16" grpId="1"/>
      <p:bldP spid="9" grpId="0"/>
      <p:bldP spid="9" grpId="1"/>
      <p:bldP spid="9" grpId="2"/>
      <p:bldP spid="9" grpId="3"/>
      <p:bldP spid="9" grpId="4"/>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D7779B-9ED2-4DF4-8361-E51C0985F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Time is to humble and test our hearts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One is a slave to whom one obeys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Faith in God allows for an escape from sin</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Endurance in loving Him receives the crown of life</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The Lord tests the minds &amp; hearts of the righteous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We are entrusted with the gospel from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Imitate faithful &amp; patient who inherit the promises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Not casting confidence away has great reward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Establish one’s heart in grace not strange doctrines</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Beware of deceit &amp; traditions of men without Christ</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Test the spirits as whether they are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Spirits not confessing Christ are not of God</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lvl="0" algn="l">
              <a:defRPr/>
            </a:pPr>
            <a:r>
              <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rPr>
              <a:t>→ </a:t>
            </a:r>
            <a:r>
              <a:rPr lang="en-US" b="1" dirty="0">
                <a:ln w="3175">
                  <a:solidFill>
                    <a:srgbClr val="FF0000"/>
                  </a:solidFill>
                </a:ln>
                <a:solidFill>
                  <a:srgbClr val="FFFF00"/>
                </a:solidFill>
                <a:effectLst>
                  <a:glow rad="88900">
                    <a:srgbClr val="000000">
                      <a:alpha val="80000"/>
                    </a:srgbClr>
                  </a:glow>
                </a:effectLst>
                <a:latin typeface="Calibri" panose="020F0502020204030204" pitchFamily="34" charset="0"/>
              </a:rPr>
              <a:t>Examine yourself whether you are in the faith</a:t>
            </a: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1" i="0" u="none" strike="noStrike" kern="1200" cap="none" spc="0" normalizeH="0" baseline="0" noProof="0" dirty="0">
              <a:ln w="3175">
                <a:solidFill>
                  <a:srgbClr val="FF0000"/>
                </a:solidFill>
              </a:ln>
              <a:solidFill>
                <a:srgbClr val="FFFF00"/>
              </a:solidFill>
              <a:effectLst>
                <a:glow rad="88900">
                  <a:srgbClr val="000000">
                    <a:alpha val="80000"/>
                  </a:srgbClr>
                </a:glow>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mn-cs"/>
            </a:endParaRPr>
          </a:p>
        </p:txBody>
      </p:sp>
      <p:sp>
        <p:nvSpPr>
          <p:cNvPr id="5" name="Rectangle 4"/>
          <p:cNvSpPr>
            <a:spLocks noChangeArrowheads="1"/>
          </p:cNvSpPr>
          <p:nvPr/>
        </p:nvSpPr>
        <p:spPr bwMode="auto">
          <a:xfrm rot="20701639">
            <a:off x="-160862" y="1424601"/>
            <a:ext cx="9220200" cy="359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en-US" sz="8000" b="1" spc="50" dirty="0">
                <a:ln w="11430">
                  <a:solidFill>
                    <a:sysClr val="windowText" lastClr="000000"/>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C00000">
                      <a:alpha val="85000"/>
                    </a:srgbClr>
                  </a:glow>
                  <a:outerShdw blurRad="76200" dist="50800" dir="5400000" algn="tl" rotWithShape="0">
                    <a:srgbClr val="000000">
                      <a:alpha val="65000"/>
                    </a:srgbClr>
                  </a:outerShdw>
                </a:effectLst>
                <a:latin typeface="Calibri" panose="020F0502020204030204" pitchFamily="34" charset="0"/>
              </a:rPr>
              <a:t>No adventure is greater than our journey to heaven</a:t>
            </a:r>
          </a:p>
        </p:txBody>
      </p:sp>
    </p:spTree>
    <p:extLst>
      <p:ext uri="{BB962C8B-B14F-4D97-AF65-F5344CB8AC3E}">
        <p14:creationId xmlns:p14="http://schemas.microsoft.com/office/powerpoint/2010/main" val="1939607003"/>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22222E-6 3.7037E-6 L 0.16042 0.49699 " pathEditMode="relative" rAng="0" ptsTypes="AA">
                                      <p:cBhvr>
                                        <p:cTn id="189" dur="1750" fill="hold"/>
                                        <p:tgtEl>
                                          <p:spTgt spid="4">
                                            <p:txEl>
                                              <p:pRg st="0" end="0"/>
                                            </p:txEl>
                                          </p:spTgt>
                                        </p:tgtEl>
                                        <p:attrNameLst>
                                          <p:attrName>ppt_x</p:attrName>
                                          <p:attrName>ppt_y</p:attrName>
                                        </p:attrNameLst>
                                      </p:cBhvr>
                                      <p:rCtr x="8021" y="24838"/>
                                    </p:animMotion>
                                  </p:childTnLst>
                                </p:cTn>
                              </p:par>
                              <p:par>
                                <p:cTn id="190" presetID="0" presetClass="path" presetSubtype="0" accel="50000" decel="50000" fill="hold" nodeType="withEffect">
                                  <p:stCondLst>
                                    <p:cond delay="0"/>
                                  </p:stCondLst>
                                  <p:childTnLst>
                                    <p:animMotion origin="layout" path="M 5.55556E-7 -2.96296E-6 L 0.18871 0.4338 " pathEditMode="relative" rAng="0" ptsTypes="AA">
                                      <p:cBhvr>
                                        <p:cTn id="191" dur="1750" fill="hold"/>
                                        <p:tgtEl>
                                          <p:spTgt spid="4">
                                            <p:txEl>
                                              <p:pRg st="1" end="1"/>
                                            </p:txEl>
                                          </p:spTgt>
                                        </p:tgtEl>
                                        <p:attrNameLst>
                                          <p:attrName>ppt_x</p:attrName>
                                          <p:attrName>ppt_y</p:attrName>
                                        </p:attrNameLst>
                                      </p:cBhvr>
                                      <p:rCtr x="9427" y="21690"/>
                                    </p:animMotion>
                                  </p:childTnLst>
                                </p:cTn>
                              </p:par>
                              <p:par>
                                <p:cTn id="192" presetID="0" presetClass="path" presetSubtype="0" accel="50000" decel="50000" fill="hold" nodeType="withEffect">
                                  <p:stCondLst>
                                    <p:cond delay="0"/>
                                  </p:stCondLst>
                                  <p:childTnLst>
                                    <p:animMotion origin="layout" path="M -3.33333E-6 0.00023 L 0.12691 0.36042 " pathEditMode="relative" rAng="0" ptsTypes="AA">
                                      <p:cBhvr>
                                        <p:cTn id="193" dur="1750" fill="hold"/>
                                        <p:tgtEl>
                                          <p:spTgt spid="4">
                                            <p:txEl>
                                              <p:pRg st="2" end="2"/>
                                            </p:txEl>
                                          </p:spTgt>
                                        </p:tgtEl>
                                        <p:attrNameLst>
                                          <p:attrName>ppt_x</p:attrName>
                                          <p:attrName>ppt_y</p:attrName>
                                        </p:attrNameLst>
                                      </p:cBhvr>
                                      <p:rCtr x="6337" y="18009"/>
                                    </p:animMotion>
                                  </p:childTnLst>
                                </p:cTn>
                              </p:par>
                              <p:par>
                                <p:cTn id="194" presetID="0" presetClass="path" presetSubtype="0" accel="50000" decel="50000" fill="hold" nodeType="withEffect">
                                  <p:stCondLst>
                                    <p:cond delay="0"/>
                                  </p:stCondLst>
                                  <p:childTnLst>
                                    <p:animMotion origin="layout" path="M 3.33333E-6 0.00023 L 0.05347 0.28704 " pathEditMode="relative" rAng="0" ptsTypes="AA">
                                      <p:cBhvr>
                                        <p:cTn id="195" dur="1750" fill="hold"/>
                                        <p:tgtEl>
                                          <p:spTgt spid="4">
                                            <p:txEl>
                                              <p:pRg st="3" end="3"/>
                                            </p:txEl>
                                          </p:spTgt>
                                        </p:tgtEl>
                                        <p:attrNameLst>
                                          <p:attrName>ppt_x</p:attrName>
                                          <p:attrName>ppt_y</p:attrName>
                                        </p:attrNameLst>
                                      </p:cBhvr>
                                      <p:rCtr x="2674" y="14329"/>
                                    </p:animMotion>
                                  </p:childTnLst>
                                </p:cTn>
                              </p:par>
                              <p:par>
                                <p:cTn id="196" presetID="0" presetClass="path" presetSubtype="0" accel="50000" decel="50000" fill="hold" nodeType="withEffect">
                                  <p:stCondLst>
                                    <p:cond delay="0"/>
                                  </p:stCondLst>
                                  <p:childTnLst>
                                    <p:animMotion origin="layout" path="M -8.33333E-7 0.00069 L 0.04826 0.21227 " pathEditMode="relative" rAng="0" ptsTypes="AA">
                                      <p:cBhvr>
                                        <p:cTn id="197" dur="1750" fill="hold"/>
                                        <p:tgtEl>
                                          <p:spTgt spid="4">
                                            <p:txEl>
                                              <p:pRg st="4" end="4"/>
                                            </p:txEl>
                                          </p:spTgt>
                                        </p:tgtEl>
                                        <p:attrNameLst>
                                          <p:attrName>ppt_x</p:attrName>
                                          <p:attrName>ppt_y</p:attrName>
                                        </p:attrNameLst>
                                      </p:cBhvr>
                                      <p:rCtr x="2413" y="10579"/>
                                    </p:animMotion>
                                  </p:childTnLst>
                                </p:cTn>
                              </p:par>
                              <p:par>
                                <p:cTn id="198" presetID="0" presetClass="path" presetSubtype="0" accel="50000" decel="50000" fill="hold" nodeType="withEffect">
                                  <p:stCondLst>
                                    <p:cond delay="0"/>
                                  </p:stCondLst>
                                  <p:childTnLst>
                                    <p:animMotion origin="layout" path="M -1.11111E-6 0.00046 L 0.11163 0.14398 " pathEditMode="relative" rAng="0" ptsTypes="AA">
                                      <p:cBhvr>
                                        <p:cTn id="199" dur="1750" fill="hold"/>
                                        <p:tgtEl>
                                          <p:spTgt spid="4">
                                            <p:txEl>
                                              <p:pRg st="5" end="5"/>
                                            </p:txEl>
                                          </p:spTgt>
                                        </p:tgtEl>
                                        <p:attrNameLst>
                                          <p:attrName>ppt_x</p:attrName>
                                          <p:attrName>ppt_y</p:attrName>
                                        </p:attrNameLst>
                                      </p:cBhvr>
                                      <p:rCtr x="5573" y="7176"/>
                                    </p:animMotion>
                                  </p:childTnLst>
                                </p:cTn>
                              </p:par>
                              <p:par>
                                <p:cTn id="200" presetID="0" presetClass="path" presetSubtype="0" accel="50000" decel="50000" fill="hold" nodeType="withEffect">
                                  <p:stCondLst>
                                    <p:cond delay="0"/>
                                  </p:stCondLst>
                                  <p:childTnLst>
                                    <p:animMotion origin="layout" path="M -1.94444E-6 0.00046 L 0.0474 0.06204 " pathEditMode="relative" rAng="0" ptsTypes="AA">
                                      <p:cBhvr>
                                        <p:cTn id="201" dur="1750" fill="hold"/>
                                        <p:tgtEl>
                                          <p:spTgt spid="4">
                                            <p:txEl>
                                              <p:pRg st="6" end="6"/>
                                            </p:txEl>
                                          </p:spTgt>
                                        </p:tgtEl>
                                        <p:attrNameLst>
                                          <p:attrName>ppt_x</p:attrName>
                                          <p:attrName>ppt_y</p:attrName>
                                        </p:attrNameLst>
                                      </p:cBhvr>
                                      <p:rCtr x="2361" y="3079"/>
                                    </p:animMotion>
                                  </p:childTnLst>
                                </p:cTn>
                              </p:par>
                              <p:par>
                                <p:cTn id="202" presetID="0" presetClass="path" presetSubtype="0" accel="50000" decel="50000" fill="hold" nodeType="withEffect">
                                  <p:stCondLst>
                                    <p:cond delay="0"/>
                                  </p:stCondLst>
                                  <p:childTnLst>
                                    <p:animMotion origin="layout" path="M 4.72222E-6 0.00023 L 0.08767 -0.00972 " pathEditMode="relative" rAng="0" ptsTypes="AA">
                                      <p:cBhvr>
                                        <p:cTn id="203" dur="1750" fill="hold"/>
                                        <p:tgtEl>
                                          <p:spTgt spid="4">
                                            <p:txEl>
                                              <p:pRg st="7" end="7"/>
                                            </p:txEl>
                                          </p:spTgt>
                                        </p:tgtEl>
                                        <p:attrNameLst>
                                          <p:attrName>ppt_x</p:attrName>
                                          <p:attrName>ppt_y</p:attrName>
                                        </p:attrNameLst>
                                      </p:cBhvr>
                                      <p:rCtr x="4375" y="-509"/>
                                    </p:animMotion>
                                  </p:childTnLst>
                                </p:cTn>
                              </p:par>
                              <p:par>
                                <p:cTn id="204" presetID="0" presetClass="path" presetSubtype="0" accel="50000" decel="50000" fill="hold" nodeType="withEffect">
                                  <p:stCondLst>
                                    <p:cond delay="0"/>
                                  </p:stCondLst>
                                  <p:childTnLst>
                                    <p:animMotion origin="layout" path="M 1.38889E-6 0.0007 L 0.04739 -0.07963 " pathEditMode="relative" rAng="0" ptsTypes="AA">
                                      <p:cBhvr>
                                        <p:cTn id="205" dur="1750" fill="hold"/>
                                        <p:tgtEl>
                                          <p:spTgt spid="4">
                                            <p:txEl>
                                              <p:pRg st="8" end="8"/>
                                            </p:txEl>
                                          </p:spTgt>
                                        </p:tgtEl>
                                        <p:attrNameLst>
                                          <p:attrName>ppt_x</p:attrName>
                                          <p:attrName>ppt_y</p:attrName>
                                        </p:attrNameLst>
                                      </p:cBhvr>
                                      <p:rCtr x="2361" y="-4028"/>
                                    </p:animMotion>
                                  </p:childTnLst>
                                </p:cTn>
                              </p:par>
                              <p:par>
                                <p:cTn id="206" presetID="0" presetClass="path" presetSubtype="0" accel="50000" decel="50000" fill="hold" nodeType="withEffect">
                                  <p:stCondLst>
                                    <p:cond delay="0"/>
                                  </p:stCondLst>
                                  <p:childTnLst>
                                    <p:animMotion origin="layout" path="M 3.05556E-6 0.00023 L 0.03923 -0.1544 " pathEditMode="relative" rAng="0" ptsTypes="AA">
                                      <p:cBhvr>
                                        <p:cTn id="207" dur="1750" fill="hold"/>
                                        <p:tgtEl>
                                          <p:spTgt spid="4">
                                            <p:txEl>
                                              <p:pRg st="9" end="9"/>
                                            </p:txEl>
                                          </p:spTgt>
                                        </p:tgtEl>
                                        <p:attrNameLst>
                                          <p:attrName>ppt_x</p:attrName>
                                          <p:attrName>ppt_y</p:attrName>
                                        </p:attrNameLst>
                                      </p:cBhvr>
                                      <p:rCtr x="1962" y="-7731"/>
                                    </p:animMotion>
                                  </p:childTnLst>
                                </p:cTn>
                              </p:par>
                              <p:par>
                                <p:cTn id="208" presetID="0" presetClass="path" presetSubtype="0" accel="50000" decel="50000" fill="hold" nodeType="withEffect">
                                  <p:stCondLst>
                                    <p:cond delay="0"/>
                                  </p:stCondLst>
                                  <p:childTnLst>
                                    <p:animMotion origin="layout" path="M -2.5E-6 0.00023 L 0.11997 -0.23125 " pathEditMode="relative" rAng="0" ptsTypes="AA">
                                      <p:cBhvr>
                                        <p:cTn id="209" dur="1750" fill="hold"/>
                                        <p:tgtEl>
                                          <p:spTgt spid="4">
                                            <p:txEl>
                                              <p:pRg st="10" end="10"/>
                                            </p:txEl>
                                          </p:spTgt>
                                        </p:tgtEl>
                                        <p:attrNameLst>
                                          <p:attrName>ppt_x</p:attrName>
                                          <p:attrName>ppt_y</p:attrName>
                                        </p:attrNameLst>
                                      </p:cBhvr>
                                      <p:rCtr x="5990" y="-11574"/>
                                    </p:animMotion>
                                  </p:childTnLst>
                                </p:cTn>
                              </p:par>
                              <p:par>
                                <p:cTn id="210" presetID="0" presetClass="path" presetSubtype="0" accel="50000" decel="50000" fill="hold" nodeType="withEffect">
                                  <p:stCondLst>
                                    <p:cond delay="0"/>
                                  </p:stCondLst>
                                  <p:childTnLst>
                                    <p:animMotion origin="layout" path="M 3.33333E-6 0.00069 L 0.11857 -0.30463 " pathEditMode="relative" rAng="0" ptsTypes="AA">
                                      <p:cBhvr>
                                        <p:cTn id="211" dur="1750" fill="hold"/>
                                        <p:tgtEl>
                                          <p:spTgt spid="4">
                                            <p:txEl>
                                              <p:pRg st="11" end="11"/>
                                            </p:txEl>
                                          </p:spTgt>
                                        </p:tgtEl>
                                        <p:attrNameLst>
                                          <p:attrName>ppt_x</p:attrName>
                                          <p:attrName>ppt_y</p:attrName>
                                        </p:attrNameLst>
                                      </p:cBhvr>
                                      <p:rCtr x="5920" y="-15278"/>
                                    </p:animMotion>
                                  </p:childTnLst>
                                </p:cTn>
                              </p:par>
                              <p:par>
                                <p:cTn id="212" presetID="0" presetClass="path" presetSubtype="0" accel="50000" decel="50000" fill="hold" nodeType="withEffect">
                                  <p:stCondLst>
                                    <p:cond delay="0"/>
                                  </p:stCondLst>
                                  <p:childTnLst>
                                    <p:animMotion origin="layout" path="M 8.33333E-7 0.00046 L 0.08819 -0.37292 " pathEditMode="relative" rAng="0" ptsTypes="AA">
                                      <p:cBhvr>
                                        <p:cTn id="213" dur="1750" fill="hold"/>
                                        <p:tgtEl>
                                          <p:spTgt spid="4">
                                            <p:txEl>
                                              <p:pRg st="12" end="12"/>
                                            </p:txEl>
                                          </p:spTgt>
                                        </p:tgtEl>
                                        <p:attrNameLst>
                                          <p:attrName>ppt_x</p:attrName>
                                          <p:attrName>ppt_y</p:attrName>
                                        </p:attrNameLst>
                                      </p:cBhvr>
                                      <p:rCtr x="4410" y="-18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9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mc:AlternateContent xmlns:mc="http://schemas.openxmlformats.org/markup-compatibility/2006" xmlns:am3d="http://schemas.microsoft.com/office/drawing/2017/model3d">
        <mc:Choice Requires="am3d">
          <p:graphicFrame>
            <p:nvGraphicFramePr>
              <p:cNvPr id="3" name="3D Model 2" descr="Trophy">
                <a:extLst>
                  <a:ext uri="{FF2B5EF4-FFF2-40B4-BE49-F238E27FC236}">
                    <a16:creationId xmlns:a16="http://schemas.microsoft.com/office/drawing/2014/main" id="{0CC4C7C4-9C23-4DA5-9AA6-7F70E7EBE99E}"/>
                  </a:ext>
                </a:extLst>
              </p:cNvPr>
              <p:cNvGraphicFramePr>
                <a:graphicFrameLocks noChangeAspect="1"/>
              </p:cNvGraphicFramePr>
              <p:nvPr>
                <p:extLst>
                  <p:ext uri="{D42A27DB-BD31-4B8C-83A1-F6EECF244321}">
                    <p14:modId xmlns:p14="http://schemas.microsoft.com/office/powerpoint/2010/main" val="2126659956"/>
                  </p:ext>
                </p:extLst>
              </p:nvPr>
            </p:nvGraphicFramePr>
            <p:xfrm>
              <a:off x="1816768" y="1244279"/>
              <a:ext cx="5573354" cy="4037583"/>
            </p:xfrm>
            <a:graphic>
              <a:graphicData uri="http://schemas.microsoft.com/office/drawing/2017/model3d">
                <am3d:model3d r:embed="rId3">
                  <am3d:spPr>
                    <a:xfrm>
                      <a:off x="0" y="0"/>
                      <a:ext cx="5573354" cy="4037583"/>
                    </a:xfrm>
                    <a:prstGeom prst="rect">
                      <a:avLst/>
                    </a:prstGeom>
                  </am3d:spPr>
                  <am3d:camera>
                    <am3d:pos x="0" y="0" z="72591244"/>
                    <am3d:up dx="0" dy="36000000" dz="0"/>
                    <am3d:lookAt x="0" y="0" z="0"/>
                    <am3d:perspective fov="2700000"/>
                  </am3d:camera>
                  <am3d:trans>
                    <am3d:meterPerModelUnit n="9481211" d="1000000"/>
                    <am3d:preTrans dx="0" dy="-17921674" dz="3"/>
                    <am3d:scale>
                      <am3d:sx n="1000000" d="1000000"/>
                      <am3d:sy n="1000000" d="1000000"/>
                      <am3d:sz n="1000000" d="1000000"/>
                    </am3d:scale>
                    <am3d:rot ax="-5339582" az="-13"/>
                    <am3d:postTrans dx="0" dy="0" dz="0"/>
                  </am3d:trans>
                  <am3d:attrSrcUrl r:id="rId4"/>
                  <am3d:raster rName="Office3DRenderer" rVer="16.0.8326">
                    <am3d:blip r:embed="rId5"/>
                  </am3d:raster>
                  <am3d:objViewport viewportSz="105769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 name="3D Model 2" descr="Trophy">
                <a:extLst>
                  <a:ext uri="{FF2B5EF4-FFF2-40B4-BE49-F238E27FC236}">
                    <a16:creationId xmlns:a16="http://schemas.microsoft.com/office/drawing/2014/main" id="{0CC4C7C4-9C23-4DA5-9AA6-7F70E7EBE99E}"/>
                  </a:ext>
                </a:extLst>
              </p:cNvPr>
              <p:cNvPicPr>
                <a:picLocks noGrp="1" noRot="1" noChangeAspect="1" noMove="1" noResize="1" noEditPoints="1" noAdjustHandles="1" noChangeArrowheads="1" noChangeShapeType="1" noCrop="1"/>
              </p:cNvPicPr>
              <p:nvPr/>
            </p:nvPicPr>
            <p:blipFill>
              <a:blip r:embed="rId6"/>
              <a:stretch>
                <a:fillRect/>
              </a:stretch>
            </p:blipFill>
            <p:spPr>
              <a:xfrm>
                <a:off x="1816768" y="1244279"/>
                <a:ext cx="5573354" cy="4037583"/>
              </a:xfrm>
              <a:prstGeom prst="rect">
                <a:avLst/>
              </a:prstGeom>
            </p:spPr>
          </p:pic>
        </mc:Fallback>
      </mc:AlternateContent>
    </p:spTree>
    <p:extLst>
      <p:ext uri="{BB962C8B-B14F-4D97-AF65-F5344CB8AC3E}">
        <p14:creationId xmlns:p14="http://schemas.microsoft.com/office/powerpoint/2010/main" val="261006295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44667-BED4-4895-A465-892F6729D112}"/>
              </a:ext>
            </a:extLst>
          </p:cNvPr>
          <p:cNvPicPr>
            <a:picLocks noChangeAspect="1"/>
          </p:cNvPicPr>
          <p:nvPr/>
        </p:nvPicPr>
        <p:blipFill rotWithShape="1">
          <a:blip r:embed="rId3">
            <a:extLst>
              <a:ext uri="{28A0092B-C50C-407E-A947-70E740481C1C}">
                <a14:useLocalDpi xmlns:a14="http://schemas.microsoft.com/office/drawing/2010/main" val="0"/>
              </a:ext>
            </a:extLst>
          </a:blip>
          <a:srcRect r="11151"/>
          <a:stretch/>
        </p:blipFill>
        <p:spPr>
          <a:xfrm>
            <a:off x="-1" y="-12854"/>
            <a:ext cx="9144001" cy="6870853"/>
          </a:xfrm>
          <a:prstGeom prst="rect">
            <a:avLst/>
          </a:prstGeom>
        </p:spPr>
      </p:pic>
      <p:sp>
        <p:nvSpPr>
          <p:cNvPr id="4" name="Rectangle 4"/>
          <p:cNvSpPr>
            <a:spLocks noChangeArrowheads="1"/>
          </p:cNvSpPr>
          <p:nvPr/>
        </p:nvSpPr>
        <p:spPr bwMode="auto">
          <a:xfrm>
            <a:off x="762000" y="990600"/>
            <a:ext cx="7696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In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50" normalizeH="0" baseline="0" noProof="0" dirty="0">
                <a:ln w="1143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The </a:t>
            </a:r>
            <a:r>
              <a:rPr kumimoji="0" lang="en-US" sz="16600" b="1" i="0" u="none" strike="noStrike" kern="1200" cap="none" spc="50" normalizeH="0" baseline="0" noProof="0" dirty="0">
                <a:ln w="11430"/>
                <a:gradFill flip="none" rotWithShape="1">
                  <a:gsLst>
                    <a:gs pos="0">
                      <a:srgbClr val="A603AB"/>
                    </a:gs>
                    <a:gs pos="21001">
                      <a:srgbClr val="FFFFFF"/>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Test</a:t>
            </a:r>
            <a:endParaRPr kumimoji="0" lang="en-US" sz="16600" b="1" i="1" u="none" strike="noStrike" kern="1200" cap="none" spc="50" normalizeH="0" baseline="0" noProof="0" dirty="0">
              <a:ln w="11430"/>
              <a:gradFill flip="none" rotWithShape="1">
                <a:gsLst>
                  <a:gs pos="0">
                    <a:srgbClr val="A603AB"/>
                  </a:gs>
                  <a:gs pos="21001">
                    <a:srgbClr val="FFFFFF"/>
                  </a:gs>
                  <a:gs pos="35001">
                    <a:srgbClr val="1A8D48"/>
                  </a:gs>
                  <a:gs pos="52000">
                    <a:srgbClr val="FFFF00"/>
                  </a:gs>
                  <a:gs pos="73000">
                    <a:srgbClr val="EE3F17"/>
                  </a:gs>
                  <a:gs pos="88000">
                    <a:srgbClr val="E81766"/>
                  </a:gs>
                  <a:gs pos="100000">
                    <a:srgbClr val="A603AB"/>
                  </a:gs>
                </a:gsLst>
                <a:path path="circle">
                  <a:fillToRect l="50000" t="50000" r="50000" b="50000"/>
                </a:path>
                <a:tileRect/>
              </a:grad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hidden="1"/>
          <p:cNvSpPr>
            <a:spLocks noChangeArrowheads="1"/>
          </p:cNvSpPr>
          <p:nvPr/>
        </p:nvSpPr>
        <p:spPr bwMode="auto">
          <a:xfrm>
            <a:off x="621632" y="4059655"/>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1016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5BA0E991-CBFC-408B-AAD0-2E6F407B3971}"/>
              </a:ext>
            </a:extLst>
          </p:cNvPr>
          <p:cNvSpPr txBox="1"/>
          <p:nvPr/>
        </p:nvSpPr>
        <p:spPr>
          <a:xfrm>
            <a:off x="3976255" y="3588328"/>
            <a:ext cx="1246909" cy="1323439"/>
          </a:xfrm>
          <a:prstGeom prst="rect">
            <a:avLst/>
          </a:prstGeom>
          <a:noFill/>
        </p:spPr>
        <p:txBody>
          <a:bodyPr wrap="square" rtlCol="0">
            <a:spAutoFit/>
          </a:bodyPr>
          <a:lstStyle/>
          <a:p>
            <a:pPr algn="ctr"/>
            <a:r>
              <a:rPr lang="en-US" sz="8000" b="1" spc="5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101600">
                    <a:srgbClr val="000000"/>
                  </a:glow>
                  <a:outerShdw blurRad="76200" dist="50800" dir="5400000" algn="tl" rotWithShape="0">
                    <a:srgbClr val="000000">
                      <a:alpha val="65000"/>
                    </a:srgbClr>
                  </a:outerShdw>
                </a:effectLst>
                <a:latin typeface="Bernard MT Condensed" panose="02050806060905020404" pitchFamily="18" charset="0"/>
              </a:rPr>
              <a:t>2</a:t>
            </a:r>
          </a:p>
        </p:txBody>
      </p:sp>
      <mc:AlternateContent xmlns:mc="http://schemas.openxmlformats.org/markup-compatibility/2006" xmlns:am3d="http://schemas.microsoft.com/office/drawing/2017/model3d">
        <mc:Choice Requires="am3d">
          <p:graphicFrame>
            <p:nvGraphicFramePr>
              <p:cNvPr id="7" name="3D Model 6" descr="Trophy">
                <a:extLst>
                  <a:ext uri="{FF2B5EF4-FFF2-40B4-BE49-F238E27FC236}">
                    <a16:creationId xmlns:a16="http://schemas.microsoft.com/office/drawing/2014/main" id="{7C57B6D8-2FBA-4FAB-9344-2DDE34EB757C}"/>
                  </a:ext>
                </a:extLst>
              </p:cNvPr>
              <p:cNvGraphicFramePr>
                <a:graphicFrameLocks noChangeAspect="1"/>
              </p:cNvGraphicFramePr>
              <p:nvPr>
                <p:extLst>
                  <p:ext uri="{D42A27DB-BD31-4B8C-83A1-F6EECF244321}">
                    <p14:modId xmlns:p14="http://schemas.microsoft.com/office/powerpoint/2010/main" val="833578322"/>
                  </p:ext>
                </p:extLst>
              </p:nvPr>
            </p:nvGraphicFramePr>
            <p:xfrm>
              <a:off x="3906575" y="3459970"/>
              <a:ext cx="2750574" cy="2921890"/>
            </p:xfrm>
            <a:graphic>
              <a:graphicData uri="http://schemas.microsoft.com/office/drawing/2017/model3d">
                <am3d:model3d r:embed="rId4">
                  <am3d:spPr>
                    <a:xfrm>
                      <a:off x="0" y="0"/>
                      <a:ext cx="2750574" cy="2921890"/>
                    </a:xfrm>
                    <a:prstGeom prst="rect">
                      <a:avLst/>
                    </a:prstGeom>
                  </am3d:spPr>
                  <am3d:camera>
                    <am3d:pos x="0" y="0" z="72591244"/>
                    <am3d:up dx="0" dy="36000000" dz="0"/>
                    <am3d:lookAt x="0" y="0" z="0"/>
                    <am3d:perspective fov="2700000"/>
                  </am3d:camera>
                  <am3d:trans>
                    <am3d:meterPerModelUnit n="9481211" d="1000000"/>
                    <am3d:preTrans dx="0" dy="-17921674" dz="3"/>
                    <am3d:scale>
                      <am3d:sx n="1000000" d="1000000"/>
                      <am3d:sy n="1000000" d="1000000"/>
                      <am3d:sz n="1000000" d="1000000"/>
                    </am3d:scale>
                    <am3d:rot ax="2178236" ay="1488769" az="1028098"/>
                    <am3d:postTrans dx="0" dy="0" dz="0"/>
                  </am3d:trans>
                  <am3d:attrSrcUrl r:id="rId5"/>
                  <am3d:raster rName="Office3DRenderer" rVer="16.0.8326">
                    <am3d:blip r:embed="rId6"/>
                  </am3d:raster>
                  <am3d:objViewport viewportSz="40639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7" name="3D Model 6" descr="Trophy">
                <a:extLst>
                  <a:ext uri="{FF2B5EF4-FFF2-40B4-BE49-F238E27FC236}">
                    <a16:creationId xmlns:a16="http://schemas.microsoft.com/office/drawing/2014/main" id="{7C57B6D8-2FBA-4FAB-9344-2DDE34EB757C}"/>
                  </a:ext>
                </a:extLst>
              </p:cNvPr>
              <p:cNvPicPr>
                <a:picLocks noGrp="1" noRot="1" noChangeAspect="1" noMove="1" noResize="1" noEditPoints="1" noAdjustHandles="1" noChangeArrowheads="1" noChangeShapeType="1" noCrop="1"/>
              </p:cNvPicPr>
              <p:nvPr/>
            </p:nvPicPr>
            <p:blipFill>
              <a:blip r:embed="rId7"/>
              <a:stretch>
                <a:fillRect/>
              </a:stretch>
            </p:blipFill>
            <p:spPr>
              <a:xfrm>
                <a:off x="3906575" y="3459970"/>
                <a:ext cx="2750574" cy="2921890"/>
              </a:xfrm>
              <a:prstGeom prst="rect">
                <a:avLst/>
              </a:prstGeom>
            </p:spPr>
          </p:pic>
        </mc:Fallback>
      </mc:AlternateContent>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gradFill flip="none" rotWithShape="1">
                  <a:gsLst>
                    <a:gs pos="0">
                      <a:srgbClr val="CCECFF"/>
                    </a:gs>
                    <a:gs pos="23000">
                      <a:srgbClr val="FFFF00"/>
                    </a:gs>
                    <a:gs pos="79000">
                      <a:srgbClr val="FFFF00"/>
                    </a:gs>
                    <a:gs pos="97000">
                      <a:srgbClr val="FFC000"/>
                    </a:gs>
                  </a:gsLst>
                  <a:path path="circle">
                    <a:fillToRect l="50000" t="50000" r="50000" b="50000"/>
                  </a:path>
                  <a:tileRect/>
                </a:gradFill>
                <a:effectLst>
                  <a:glow rad="76200">
                    <a:srgbClr val="000000"/>
                  </a:glow>
                  <a:outerShdw blurRad="76200" dist="50800" dir="5400000" algn="tl" rotWithShape="0">
                    <a:srgbClr val="000000">
                      <a:alpha val="65000"/>
                    </a:srgbClr>
                  </a:outerShdw>
                </a:effectLst>
                <a:latin typeface="Calibri" panose="020F0502020204030204" pitchFamily="34" charset="0"/>
              </a:rPr>
              <a:t>March 3, 2019</a:t>
            </a:r>
          </a:p>
        </p:txBody>
      </p:sp>
      <p:sp>
        <p:nvSpPr>
          <p:cNvPr id="8" name="Freeform: Shape 7">
            <a:extLst>
              <a:ext uri="{FF2B5EF4-FFF2-40B4-BE49-F238E27FC236}">
                <a16:creationId xmlns:a16="http://schemas.microsoft.com/office/drawing/2014/main" id="{39F505A9-78FE-476A-BEF2-253BE34EDCF7}"/>
              </a:ext>
            </a:extLst>
          </p:cNvPr>
          <p:cNvSpPr>
            <a:spLocks noChangeArrowheads="1"/>
          </p:cNvSpPr>
          <p:nvPr/>
        </p:nvSpPr>
        <p:spPr bwMode="auto">
          <a:xfrm>
            <a:off x="626723" y="4638534"/>
            <a:ext cx="263426" cy="356723"/>
          </a:xfrm>
          <a:custGeom>
            <a:avLst/>
            <a:gdLst/>
            <a:ahLst/>
            <a:cxnLst/>
            <a:rect l="l" t="t" r="r" b="b"/>
            <a:pathLst>
              <a:path w="263426" h="356723">
                <a:moveTo>
                  <a:pt x="21404" y="0"/>
                </a:moveTo>
                <a:lnTo>
                  <a:pt x="113328" y="0"/>
                </a:lnTo>
                <a:cubicBezTo>
                  <a:pt x="122658" y="0"/>
                  <a:pt x="130341" y="183"/>
                  <a:pt x="136378" y="549"/>
                </a:cubicBezTo>
                <a:cubicBezTo>
                  <a:pt x="142415" y="915"/>
                  <a:pt x="147903" y="1372"/>
                  <a:pt x="152842" y="1921"/>
                </a:cubicBezTo>
                <a:cubicBezTo>
                  <a:pt x="167111" y="3933"/>
                  <a:pt x="179962" y="7409"/>
                  <a:pt x="191396" y="12348"/>
                </a:cubicBezTo>
                <a:cubicBezTo>
                  <a:pt x="202829" y="17288"/>
                  <a:pt x="212524" y="23736"/>
                  <a:pt x="220482" y="31694"/>
                </a:cubicBezTo>
                <a:cubicBezTo>
                  <a:pt x="228440" y="39651"/>
                  <a:pt x="234522" y="49072"/>
                  <a:pt x="238730" y="59957"/>
                </a:cubicBezTo>
                <a:cubicBezTo>
                  <a:pt x="242937" y="70842"/>
                  <a:pt x="245041" y="83327"/>
                  <a:pt x="245041" y="97413"/>
                </a:cubicBezTo>
                <a:cubicBezTo>
                  <a:pt x="245041" y="109304"/>
                  <a:pt x="243532" y="120142"/>
                  <a:pt x="240513" y="129930"/>
                </a:cubicBezTo>
                <a:cubicBezTo>
                  <a:pt x="237495" y="139717"/>
                  <a:pt x="233059" y="148452"/>
                  <a:pt x="227205" y="156135"/>
                </a:cubicBezTo>
                <a:cubicBezTo>
                  <a:pt x="221351" y="163818"/>
                  <a:pt x="214125" y="170495"/>
                  <a:pt x="205527" y="176166"/>
                </a:cubicBezTo>
                <a:cubicBezTo>
                  <a:pt x="196929" y="181837"/>
                  <a:pt x="187142" y="186411"/>
                  <a:pt x="176166" y="189886"/>
                </a:cubicBezTo>
                <a:cubicBezTo>
                  <a:pt x="181471" y="192447"/>
                  <a:pt x="186456" y="195557"/>
                  <a:pt x="191121" y="199216"/>
                </a:cubicBezTo>
                <a:cubicBezTo>
                  <a:pt x="195786" y="202875"/>
                  <a:pt x="200176" y="207311"/>
                  <a:pt x="204292" y="212524"/>
                </a:cubicBezTo>
                <a:cubicBezTo>
                  <a:pt x="208408" y="217738"/>
                  <a:pt x="212296" y="223683"/>
                  <a:pt x="215954" y="230361"/>
                </a:cubicBezTo>
                <a:cubicBezTo>
                  <a:pt x="219613" y="237038"/>
                  <a:pt x="223180" y="244584"/>
                  <a:pt x="226656" y="252999"/>
                </a:cubicBezTo>
                <a:lnTo>
                  <a:pt x="256566" y="322971"/>
                </a:lnTo>
                <a:cubicBezTo>
                  <a:pt x="259310" y="329923"/>
                  <a:pt x="261139" y="334999"/>
                  <a:pt x="262054" y="338201"/>
                </a:cubicBezTo>
                <a:cubicBezTo>
                  <a:pt x="262969" y="341402"/>
                  <a:pt x="263426" y="343917"/>
                  <a:pt x="263426" y="345747"/>
                </a:cubicBezTo>
                <a:cubicBezTo>
                  <a:pt x="263426" y="347759"/>
                  <a:pt x="263060" y="349451"/>
                  <a:pt x="262328" y="350823"/>
                </a:cubicBezTo>
                <a:cubicBezTo>
                  <a:pt x="261597" y="352195"/>
                  <a:pt x="259859" y="353338"/>
                  <a:pt x="257115" y="354253"/>
                </a:cubicBezTo>
                <a:cubicBezTo>
                  <a:pt x="254371" y="355168"/>
                  <a:pt x="250346" y="355808"/>
                  <a:pt x="245041" y="356174"/>
                </a:cubicBezTo>
                <a:cubicBezTo>
                  <a:pt x="239736" y="356540"/>
                  <a:pt x="232510" y="356723"/>
                  <a:pt x="223363" y="356723"/>
                </a:cubicBezTo>
                <a:cubicBezTo>
                  <a:pt x="215680" y="356723"/>
                  <a:pt x="209552" y="356540"/>
                  <a:pt x="204978" y="356174"/>
                </a:cubicBezTo>
                <a:cubicBezTo>
                  <a:pt x="200405" y="355808"/>
                  <a:pt x="196792" y="355122"/>
                  <a:pt x="194140" y="354116"/>
                </a:cubicBezTo>
                <a:cubicBezTo>
                  <a:pt x="191487" y="353110"/>
                  <a:pt x="189612" y="351829"/>
                  <a:pt x="188514" y="350274"/>
                </a:cubicBezTo>
                <a:cubicBezTo>
                  <a:pt x="187417" y="348719"/>
                  <a:pt x="186502" y="346844"/>
                  <a:pt x="185770" y="344649"/>
                </a:cubicBezTo>
                <a:lnTo>
                  <a:pt x="153940" y="265347"/>
                </a:lnTo>
                <a:cubicBezTo>
                  <a:pt x="150098" y="256383"/>
                  <a:pt x="146348" y="248425"/>
                  <a:pt x="142689" y="241474"/>
                </a:cubicBezTo>
                <a:cubicBezTo>
                  <a:pt x="139031" y="234522"/>
                  <a:pt x="134960" y="228714"/>
                  <a:pt x="130478" y="224049"/>
                </a:cubicBezTo>
                <a:cubicBezTo>
                  <a:pt x="125996" y="219385"/>
                  <a:pt x="120828" y="215863"/>
                  <a:pt x="114975" y="213485"/>
                </a:cubicBezTo>
                <a:cubicBezTo>
                  <a:pt x="109121" y="211107"/>
                  <a:pt x="102352" y="209918"/>
                  <a:pt x="94669" y="209918"/>
                </a:cubicBezTo>
                <a:lnTo>
                  <a:pt x="72168" y="209918"/>
                </a:lnTo>
                <a:lnTo>
                  <a:pt x="72168" y="345198"/>
                </a:lnTo>
                <a:cubicBezTo>
                  <a:pt x="72168" y="347027"/>
                  <a:pt x="71573" y="348674"/>
                  <a:pt x="70384" y="350137"/>
                </a:cubicBezTo>
                <a:cubicBezTo>
                  <a:pt x="69195" y="351600"/>
                  <a:pt x="67229" y="352790"/>
                  <a:pt x="64485" y="353704"/>
                </a:cubicBezTo>
                <a:cubicBezTo>
                  <a:pt x="61741" y="354619"/>
                  <a:pt x="58082" y="355351"/>
                  <a:pt x="53509" y="355899"/>
                </a:cubicBezTo>
                <a:cubicBezTo>
                  <a:pt x="48935" y="356448"/>
                  <a:pt x="43081" y="356723"/>
                  <a:pt x="35947" y="356723"/>
                </a:cubicBezTo>
                <a:cubicBezTo>
                  <a:pt x="28995" y="356723"/>
                  <a:pt x="23187" y="356448"/>
                  <a:pt x="18522" y="355899"/>
                </a:cubicBezTo>
                <a:cubicBezTo>
                  <a:pt x="13858" y="355351"/>
                  <a:pt x="10153" y="354619"/>
                  <a:pt x="7409" y="353704"/>
                </a:cubicBezTo>
                <a:cubicBezTo>
                  <a:pt x="4665" y="352790"/>
                  <a:pt x="2744" y="351600"/>
                  <a:pt x="1647" y="350137"/>
                </a:cubicBezTo>
                <a:cubicBezTo>
                  <a:pt x="549" y="348674"/>
                  <a:pt x="0" y="347027"/>
                  <a:pt x="0" y="345198"/>
                </a:cubicBezTo>
                <a:lnTo>
                  <a:pt x="0" y="22776"/>
                </a:lnTo>
                <a:cubicBezTo>
                  <a:pt x="0" y="14726"/>
                  <a:pt x="2058" y="8918"/>
                  <a:pt x="6174" y="5351"/>
                </a:cubicBezTo>
                <a:cubicBezTo>
                  <a:pt x="10290" y="1784"/>
                  <a:pt x="15367" y="0"/>
                  <a:pt x="21404" y="0"/>
                </a:cubicBezTo>
                <a:close/>
                <a:moveTo>
                  <a:pt x="72168" y="55155"/>
                </a:moveTo>
                <a:lnTo>
                  <a:pt x="72168" y="155860"/>
                </a:lnTo>
                <a:lnTo>
                  <a:pt x="108938" y="155860"/>
                </a:lnTo>
                <a:cubicBezTo>
                  <a:pt x="119182" y="155860"/>
                  <a:pt x="128146" y="154626"/>
                  <a:pt x="135829" y="152156"/>
                </a:cubicBezTo>
                <a:cubicBezTo>
                  <a:pt x="143512" y="149686"/>
                  <a:pt x="149915" y="146211"/>
                  <a:pt x="155037" y="141729"/>
                </a:cubicBezTo>
                <a:cubicBezTo>
                  <a:pt x="160159" y="137247"/>
                  <a:pt x="164001" y="131896"/>
                  <a:pt x="166562" y="125676"/>
                </a:cubicBezTo>
                <a:cubicBezTo>
                  <a:pt x="169123" y="119456"/>
                  <a:pt x="170404" y="112505"/>
                  <a:pt x="170404" y="104822"/>
                </a:cubicBezTo>
                <a:cubicBezTo>
                  <a:pt x="170404" y="93114"/>
                  <a:pt x="167751" y="83235"/>
                  <a:pt x="162446" y="75186"/>
                </a:cubicBezTo>
                <a:cubicBezTo>
                  <a:pt x="157141" y="67137"/>
                  <a:pt x="148452" y="61466"/>
                  <a:pt x="136378" y="58173"/>
                </a:cubicBezTo>
                <a:cubicBezTo>
                  <a:pt x="132719" y="57259"/>
                  <a:pt x="128558" y="56527"/>
                  <a:pt x="123893" y="55978"/>
                </a:cubicBezTo>
                <a:cubicBezTo>
                  <a:pt x="119228" y="55429"/>
                  <a:pt x="112779" y="55155"/>
                  <a:pt x="104547" y="55155"/>
                </a:cubicBezTo>
                <a:lnTo>
                  <a:pt x="72168" y="55155"/>
                </a:ln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9" name="Freeform: Shape 8">
            <a:extLst>
              <a:ext uri="{FF2B5EF4-FFF2-40B4-BE49-F238E27FC236}">
                <a16:creationId xmlns:a16="http://schemas.microsoft.com/office/drawing/2014/main" id="{8893C607-1202-42C6-846B-825142E7F8A0}"/>
              </a:ext>
            </a:extLst>
          </p:cNvPr>
          <p:cNvSpPr>
            <a:spLocks noChangeArrowheads="1"/>
          </p:cNvSpPr>
          <p:nvPr/>
        </p:nvSpPr>
        <p:spPr bwMode="auto">
          <a:xfrm>
            <a:off x="1683999" y="4638533"/>
            <a:ext cx="257115" cy="355076"/>
          </a:xfrm>
          <a:custGeom>
            <a:avLst/>
            <a:gdLst/>
            <a:ahLst/>
            <a:cxnLst/>
            <a:rect l="l" t="t" r="r" b="b"/>
            <a:pathLst>
              <a:path w="257115" h="355076">
                <a:moveTo>
                  <a:pt x="21404" y="0"/>
                </a:moveTo>
                <a:lnTo>
                  <a:pt x="110584" y="0"/>
                </a:lnTo>
                <a:cubicBezTo>
                  <a:pt x="132353" y="0"/>
                  <a:pt x="150784" y="1830"/>
                  <a:pt x="165876" y="5488"/>
                </a:cubicBezTo>
                <a:cubicBezTo>
                  <a:pt x="180968" y="9147"/>
                  <a:pt x="193682" y="14681"/>
                  <a:pt x="204018" y="22090"/>
                </a:cubicBezTo>
                <a:cubicBezTo>
                  <a:pt x="214354" y="29498"/>
                  <a:pt x="222266" y="38874"/>
                  <a:pt x="227754" y="50216"/>
                </a:cubicBezTo>
                <a:cubicBezTo>
                  <a:pt x="233242" y="61558"/>
                  <a:pt x="235986" y="74912"/>
                  <a:pt x="235986" y="90278"/>
                </a:cubicBezTo>
                <a:cubicBezTo>
                  <a:pt x="235986" y="98876"/>
                  <a:pt x="234888" y="106971"/>
                  <a:pt x="232693" y="114563"/>
                </a:cubicBezTo>
                <a:cubicBezTo>
                  <a:pt x="230498" y="122155"/>
                  <a:pt x="227296" y="129061"/>
                  <a:pt x="223089" y="135280"/>
                </a:cubicBezTo>
                <a:cubicBezTo>
                  <a:pt x="218881" y="141500"/>
                  <a:pt x="213713" y="146988"/>
                  <a:pt x="207585" y="151744"/>
                </a:cubicBezTo>
                <a:cubicBezTo>
                  <a:pt x="201457" y="156501"/>
                  <a:pt x="194460" y="160342"/>
                  <a:pt x="186593" y="163269"/>
                </a:cubicBezTo>
                <a:cubicBezTo>
                  <a:pt x="196655" y="165099"/>
                  <a:pt x="205939" y="168300"/>
                  <a:pt x="214445" y="172873"/>
                </a:cubicBezTo>
                <a:cubicBezTo>
                  <a:pt x="222952" y="177447"/>
                  <a:pt x="230361" y="183346"/>
                  <a:pt x="236672" y="190572"/>
                </a:cubicBezTo>
                <a:cubicBezTo>
                  <a:pt x="242983" y="197798"/>
                  <a:pt x="247968" y="206259"/>
                  <a:pt x="251627" y="215954"/>
                </a:cubicBezTo>
                <a:cubicBezTo>
                  <a:pt x="255285" y="225650"/>
                  <a:pt x="257115" y="236535"/>
                  <a:pt x="257115" y="248608"/>
                </a:cubicBezTo>
                <a:cubicBezTo>
                  <a:pt x="257115" y="261231"/>
                  <a:pt x="255377" y="272664"/>
                  <a:pt x="251901" y="282909"/>
                </a:cubicBezTo>
                <a:cubicBezTo>
                  <a:pt x="248425" y="293153"/>
                  <a:pt x="243623" y="302208"/>
                  <a:pt x="237495" y="310074"/>
                </a:cubicBezTo>
                <a:cubicBezTo>
                  <a:pt x="231367" y="317941"/>
                  <a:pt x="224049" y="324709"/>
                  <a:pt x="215543" y="330380"/>
                </a:cubicBezTo>
                <a:cubicBezTo>
                  <a:pt x="207036" y="336051"/>
                  <a:pt x="197661" y="340716"/>
                  <a:pt x="187417" y="344375"/>
                </a:cubicBezTo>
                <a:cubicBezTo>
                  <a:pt x="177172" y="348033"/>
                  <a:pt x="166242" y="350732"/>
                  <a:pt x="154626" y="352469"/>
                </a:cubicBezTo>
                <a:cubicBezTo>
                  <a:pt x="143009" y="354207"/>
                  <a:pt x="130067" y="355076"/>
                  <a:pt x="115798" y="355076"/>
                </a:cubicBezTo>
                <a:lnTo>
                  <a:pt x="21404" y="355076"/>
                </a:lnTo>
                <a:cubicBezTo>
                  <a:pt x="15367" y="355076"/>
                  <a:pt x="10290" y="353293"/>
                  <a:pt x="6174" y="349725"/>
                </a:cubicBezTo>
                <a:cubicBezTo>
                  <a:pt x="2058" y="346158"/>
                  <a:pt x="0" y="340350"/>
                  <a:pt x="0" y="332301"/>
                </a:cubicBezTo>
                <a:lnTo>
                  <a:pt x="0" y="22776"/>
                </a:lnTo>
                <a:cubicBezTo>
                  <a:pt x="0" y="14726"/>
                  <a:pt x="2058" y="8918"/>
                  <a:pt x="6174" y="5351"/>
                </a:cubicBezTo>
                <a:cubicBezTo>
                  <a:pt x="10290" y="1784"/>
                  <a:pt x="15367" y="0"/>
                  <a:pt x="21404" y="0"/>
                </a:cubicBezTo>
                <a:close/>
                <a:moveTo>
                  <a:pt x="70796" y="54057"/>
                </a:moveTo>
                <a:lnTo>
                  <a:pt x="70796" y="146256"/>
                </a:lnTo>
                <a:lnTo>
                  <a:pt x="111133" y="146256"/>
                </a:lnTo>
                <a:cubicBezTo>
                  <a:pt x="121560" y="146256"/>
                  <a:pt x="129884" y="145022"/>
                  <a:pt x="136103" y="142552"/>
                </a:cubicBezTo>
                <a:cubicBezTo>
                  <a:pt x="142323" y="140082"/>
                  <a:pt x="147491" y="136698"/>
                  <a:pt x="151607" y="132399"/>
                </a:cubicBezTo>
                <a:cubicBezTo>
                  <a:pt x="155723" y="128100"/>
                  <a:pt x="158787" y="123069"/>
                  <a:pt x="160800" y="117307"/>
                </a:cubicBezTo>
                <a:cubicBezTo>
                  <a:pt x="162812" y="111545"/>
                  <a:pt x="163818" y="105462"/>
                  <a:pt x="163818" y="99059"/>
                </a:cubicBezTo>
                <a:cubicBezTo>
                  <a:pt x="163818" y="91925"/>
                  <a:pt x="162720" y="85522"/>
                  <a:pt x="160525" y="79851"/>
                </a:cubicBezTo>
                <a:cubicBezTo>
                  <a:pt x="158330" y="74180"/>
                  <a:pt x="155037" y="69470"/>
                  <a:pt x="150647" y="65719"/>
                </a:cubicBezTo>
                <a:cubicBezTo>
                  <a:pt x="146256" y="61969"/>
                  <a:pt x="140723" y="59088"/>
                  <a:pt x="134045" y="57076"/>
                </a:cubicBezTo>
                <a:cubicBezTo>
                  <a:pt x="127368" y="55064"/>
                  <a:pt x="118450" y="54057"/>
                  <a:pt x="107291" y="54057"/>
                </a:cubicBezTo>
                <a:lnTo>
                  <a:pt x="70796" y="54057"/>
                </a:lnTo>
                <a:close/>
                <a:moveTo>
                  <a:pt x="70796" y="198942"/>
                </a:moveTo>
                <a:lnTo>
                  <a:pt x="70796" y="299921"/>
                </a:lnTo>
                <a:lnTo>
                  <a:pt x="122932" y="299921"/>
                </a:lnTo>
                <a:cubicBezTo>
                  <a:pt x="132994" y="299921"/>
                  <a:pt x="141454" y="298870"/>
                  <a:pt x="148314" y="296766"/>
                </a:cubicBezTo>
                <a:cubicBezTo>
                  <a:pt x="155174" y="294662"/>
                  <a:pt x="161120" y="291552"/>
                  <a:pt x="166150" y="287436"/>
                </a:cubicBezTo>
                <a:cubicBezTo>
                  <a:pt x="171181" y="283320"/>
                  <a:pt x="175114" y="278198"/>
                  <a:pt x="177950" y="272070"/>
                </a:cubicBezTo>
                <a:cubicBezTo>
                  <a:pt x="180785" y="265941"/>
                  <a:pt x="182203" y="258944"/>
                  <a:pt x="182203" y="251078"/>
                </a:cubicBezTo>
                <a:cubicBezTo>
                  <a:pt x="182203" y="242846"/>
                  <a:pt x="180831" y="235483"/>
                  <a:pt x="178087" y="228989"/>
                </a:cubicBezTo>
                <a:cubicBezTo>
                  <a:pt x="175343" y="222494"/>
                  <a:pt x="171318" y="217052"/>
                  <a:pt x="166013" y="212662"/>
                </a:cubicBezTo>
                <a:cubicBezTo>
                  <a:pt x="160708" y="208271"/>
                  <a:pt x="153940" y="204887"/>
                  <a:pt x="145708" y="202509"/>
                </a:cubicBezTo>
                <a:cubicBezTo>
                  <a:pt x="137475" y="200131"/>
                  <a:pt x="126774" y="198942"/>
                  <a:pt x="113603" y="198942"/>
                </a:cubicBezTo>
                <a:lnTo>
                  <a:pt x="70796" y="198942"/>
                </a:ln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10" name="Freeform: Shape 9">
            <a:extLst>
              <a:ext uri="{FF2B5EF4-FFF2-40B4-BE49-F238E27FC236}">
                <a16:creationId xmlns:a16="http://schemas.microsoft.com/office/drawing/2014/main" id="{9FF94193-E3D3-416C-B7B3-349B0165053B}"/>
              </a:ext>
            </a:extLst>
          </p:cNvPr>
          <p:cNvSpPr>
            <a:spLocks noChangeArrowheads="1"/>
          </p:cNvSpPr>
          <p:nvPr/>
        </p:nvSpPr>
        <p:spPr bwMode="auto">
          <a:xfrm>
            <a:off x="2480295" y="4664053"/>
            <a:ext cx="173147" cy="335044"/>
          </a:xfrm>
          <a:custGeom>
            <a:avLst/>
            <a:gdLst/>
            <a:ahLst/>
            <a:cxnLst/>
            <a:rect l="l" t="t" r="r" b="b"/>
            <a:pathLst>
              <a:path w="173147" h="335044">
                <a:moveTo>
                  <a:pt x="74363" y="0"/>
                </a:moveTo>
                <a:cubicBezTo>
                  <a:pt x="81131" y="0"/>
                  <a:pt x="86756" y="228"/>
                  <a:pt x="91238" y="686"/>
                </a:cubicBezTo>
                <a:cubicBezTo>
                  <a:pt x="95720" y="1143"/>
                  <a:pt x="99242" y="1875"/>
                  <a:pt x="101803" y="2881"/>
                </a:cubicBezTo>
                <a:cubicBezTo>
                  <a:pt x="104364" y="3887"/>
                  <a:pt x="106193" y="5122"/>
                  <a:pt x="107291" y="6585"/>
                </a:cubicBezTo>
                <a:cubicBezTo>
                  <a:pt x="108389" y="8049"/>
                  <a:pt x="108937" y="9695"/>
                  <a:pt x="108937" y="11524"/>
                </a:cubicBezTo>
                <a:lnTo>
                  <a:pt x="108937" y="66130"/>
                </a:lnTo>
                <a:lnTo>
                  <a:pt x="162171" y="66130"/>
                </a:lnTo>
                <a:cubicBezTo>
                  <a:pt x="164001" y="66130"/>
                  <a:pt x="165601" y="66588"/>
                  <a:pt x="166973" y="67502"/>
                </a:cubicBezTo>
                <a:cubicBezTo>
                  <a:pt x="168345" y="68417"/>
                  <a:pt x="169489" y="69926"/>
                  <a:pt x="170403" y="72030"/>
                </a:cubicBezTo>
                <a:cubicBezTo>
                  <a:pt x="171318" y="74134"/>
                  <a:pt x="172004" y="77015"/>
                  <a:pt x="172461" y="80674"/>
                </a:cubicBezTo>
                <a:cubicBezTo>
                  <a:pt x="172919" y="84332"/>
                  <a:pt x="173147" y="88814"/>
                  <a:pt x="173147" y="94119"/>
                </a:cubicBezTo>
                <a:cubicBezTo>
                  <a:pt x="173147" y="104181"/>
                  <a:pt x="172233" y="111361"/>
                  <a:pt x="170403" y="115660"/>
                </a:cubicBezTo>
                <a:cubicBezTo>
                  <a:pt x="168574" y="119959"/>
                  <a:pt x="165921" y="122108"/>
                  <a:pt x="162446" y="122108"/>
                </a:cubicBezTo>
                <a:lnTo>
                  <a:pt x="108937" y="122108"/>
                </a:lnTo>
                <a:lnTo>
                  <a:pt x="108937" y="237083"/>
                </a:lnTo>
                <a:cubicBezTo>
                  <a:pt x="108937" y="250437"/>
                  <a:pt x="111041" y="260453"/>
                  <a:pt x="115249" y="267130"/>
                </a:cubicBezTo>
                <a:cubicBezTo>
                  <a:pt x="119456" y="273807"/>
                  <a:pt x="126956" y="277145"/>
                  <a:pt x="137750" y="277145"/>
                </a:cubicBezTo>
                <a:cubicBezTo>
                  <a:pt x="141408" y="277145"/>
                  <a:pt x="144701" y="276825"/>
                  <a:pt x="147628" y="276185"/>
                </a:cubicBezTo>
                <a:cubicBezTo>
                  <a:pt x="150555" y="275545"/>
                  <a:pt x="153162" y="274813"/>
                  <a:pt x="155448" y="273990"/>
                </a:cubicBezTo>
                <a:cubicBezTo>
                  <a:pt x="157735" y="273167"/>
                  <a:pt x="159656" y="272435"/>
                  <a:pt x="161211" y="271795"/>
                </a:cubicBezTo>
                <a:cubicBezTo>
                  <a:pt x="162766" y="271154"/>
                  <a:pt x="164184" y="270834"/>
                  <a:pt x="165464" y="270834"/>
                </a:cubicBezTo>
                <a:cubicBezTo>
                  <a:pt x="166562" y="270834"/>
                  <a:pt x="167614" y="271154"/>
                  <a:pt x="168620" y="271795"/>
                </a:cubicBezTo>
                <a:cubicBezTo>
                  <a:pt x="169626" y="272435"/>
                  <a:pt x="170403" y="273715"/>
                  <a:pt x="170952" y="275636"/>
                </a:cubicBezTo>
                <a:cubicBezTo>
                  <a:pt x="171501" y="277557"/>
                  <a:pt x="172004" y="280164"/>
                  <a:pt x="172461" y="283457"/>
                </a:cubicBezTo>
                <a:cubicBezTo>
                  <a:pt x="172919" y="286750"/>
                  <a:pt x="173147" y="290957"/>
                  <a:pt x="173147" y="296079"/>
                </a:cubicBezTo>
                <a:cubicBezTo>
                  <a:pt x="173147" y="304128"/>
                  <a:pt x="172644" y="310302"/>
                  <a:pt x="171638" y="314601"/>
                </a:cubicBezTo>
                <a:cubicBezTo>
                  <a:pt x="170632" y="318900"/>
                  <a:pt x="169306" y="321919"/>
                  <a:pt x="167659" y="323657"/>
                </a:cubicBezTo>
                <a:cubicBezTo>
                  <a:pt x="166013" y="325394"/>
                  <a:pt x="163589" y="326949"/>
                  <a:pt x="160388" y="328321"/>
                </a:cubicBezTo>
                <a:cubicBezTo>
                  <a:pt x="157186" y="329693"/>
                  <a:pt x="153436" y="330882"/>
                  <a:pt x="149137" y="331889"/>
                </a:cubicBezTo>
                <a:cubicBezTo>
                  <a:pt x="144838" y="332895"/>
                  <a:pt x="140173" y="333672"/>
                  <a:pt x="135143" y="334221"/>
                </a:cubicBezTo>
                <a:cubicBezTo>
                  <a:pt x="130112" y="334770"/>
                  <a:pt x="125035" y="335044"/>
                  <a:pt x="119913" y="335044"/>
                </a:cubicBezTo>
                <a:cubicBezTo>
                  <a:pt x="106193" y="335044"/>
                  <a:pt x="94303" y="333306"/>
                  <a:pt x="84241" y="329831"/>
                </a:cubicBezTo>
                <a:cubicBezTo>
                  <a:pt x="74180" y="326355"/>
                  <a:pt x="65856" y="321004"/>
                  <a:pt x="59271" y="313778"/>
                </a:cubicBezTo>
                <a:cubicBezTo>
                  <a:pt x="52685" y="306552"/>
                  <a:pt x="47837" y="297451"/>
                  <a:pt x="44727" y="286475"/>
                </a:cubicBezTo>
                <a:cubicBezTo>
                  <a:pt x="41617" y="275499"/>
                  <a:pt x="40063" y="262511"/>
                  <a:pt x="40063" y="247510"/>
                </a:cubicBezTo>
                <a:lnTo>
                  <a:pt x="40063" y="122108"/>
                </a:lnTo>
                <a:lnTo>
                  <a:pt x="10702" y="122108"/>
                </a:lnTo>
                <a:cubicBezTo>
                  <a:pt x="7226" y="122108"/>
                  <a:pt x="4573" y="119959"/>
                  <a:pt x="2744" y="115660"/>
                </a:cubicBezTo>
                <a:cubicBezTo>
                  <a:pt x="915" y="111361"/>
                  <a:pt x="0" y="104181"/>
                  <a:pt x="0" y="94119"/>
                </a:cubicBezTo>
                <a:cubicBezTo>
                  <a:pt x="0" y="88814"/>
                  <a:pt x="229" y="84332"/>
                  <a:pt x="686" y="80674"/>
                </a:cubicBezTo>
                <a:cubicBezTo>
                  <a:pt x="1143" y="77015"/>
                  <a:pt x="1829" y="74134"/>
                  <a:pt x="2744" y="72030"/>
                </a:cubicBezTo>
                <a:cubicBezTo>
                  <a:pt x="3659" y="69926"/>
                  <a:pt x="4802" y="68417"/>
                  <a:pt x="6174" y="67502"/>
                </a:cubicBezTo>
                <a:cubicBezTo>
                  <a:pt x="7546" y="66588"/>
                  <a:pt x="9147" y="66130"/>
                  <a:pt x="10976" y="66130"/>
                </a:cubicBezTo>
                <a:lnTo>
                  <a:pt x="40063" y="66130"/>
                </a:lnTo>
                <a:lnTo>
                  <a:pt x="40063" y="11524"/>
                </a:lnTo>
                <a:cubicBezTo>
                  <a:pt x="40063" y="9695"/>
                  <a:pt x="40566" y="8049"/>
                  <a:pt x="41572" y="6585"/>
                </a:cubicBezTo>
                <a:cubicBezTo>
                  <a:pt x="42578" y="5122"/>
                  <a:pt x="44407" y="3887"/>
                  <a:pt x="47060" y="2881"/>
                </a:cubicBezTo>
                <a:cubicBezTo>
                  <a:pt x="49712" y="1875"/>
                  <a:pt x="53279" y="1143"/>
                  <a:pt x="57761" y="686"/>
                </a:cubicBezTo>
                <a:cubicBezTo>
                  <a:pt x="62243" y="228"/>
                  <a:pt x="67777" y="0"/>
                  <a:pt x="74363" y="0"/>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11" name="Freeform: Shape 10">
            <a:extLst>
              <a:ext uri="{FF2B5EF4-FFF2-40B4-BE49-F238E27FC236}">
                <a16:creationId xmlns:a16="http://schemas.microsoft.com/office/drawing/2014/main" id="{4ABA52C9-F232-43A2-8819-60E62BBDE932}"/>
              </a:ext>
            </a:extLst>
          </p:cNvPr>
          <p:cNvSpPr>
            <a:spLocks noChangeArrowheads="1"/>
          </p:cNvSpPr>
          <p:nvPr/>
        </p:nvSpPr>
        <p:spPr bwMode="auto">
          <a:xfrm>
            <a:off x="922115" y="4723872"/>
            <a:ext cx="262329" cy="276048"/>
          </a:xfrm>
          <a:custGeom>
            <a:avLst/>
            <a:gdLst/>
            <a:ahLst/>
            <a:cxnLst/>
            <a:rect l="l" t="t" r="r" b="b"/>
            <a:pathLst>
              <a:path w="262329" h="276048">
                <a:moveTo>
                  <a:pt x="134183" y="0"/>
                </a:moveTo>
                <a:cubicBezTo>
                  <a:pt x="156135" y="0"/>
                  <a:pt x="175160" y="2973"/>
                  <a:pt x="191259" y="8918"/>
                </a:cubicBezTo>
                <a:cubicBezTo>
                  <a:pt x="207357" y="14864"/>
                  <a:pt x="220665" y="23599"/>
                  <a:pt x="231184" y="35124"/>
                </a:cubicBezTo>
                <a:cubicBezTo>
                  <a:pt x="241703" y="46649"/>
                  <a:pt x="249523" y="60826"/>
                  <a:pt x="254645" y="77656"/>
                </a:cubicBezTo>
                <a:cubicBezTo>
                  <a:pt x="259768" y="94486"/>
                  <a:pt x="262329" y="113786"/>
                  <a:pt x="262329" y="135555"/>
                </a:cubicBezTo>
                <a:cubicBezTo>
                  <a:pt x="262329" y="156409"/>
                  <a:pt x="259585" y="175434"/>
                  <a:pt x="254097" y="192630"/>
                </a:cubicBezTo>
                <a:cubicBezTo>
                  <a:pt x="248609" y="209826"/>
                  <a:pt x="240285" y="224644"/>
                  <a:pt x="229126" y="237083"/>
                </a:cubicBezTo>
                <a:cubicBezTo>
                  <a:pt x="217967" y="249523"/>
                  <a:pt x="203973" y="259127"/>
                  <a:pt x="187143" y="265896"/>
                </a:cubicBezTo>
                <a:cubicBezTo>
                  <a:pt x="170313" y="272664"/>
                  <a:pt x="150647" y="276048"/>
                  <a:pt x="128146" y="276048"/>
                </a:cubicBezTo>
                <a:cubicBezTo>
                  <a:pt x="106377" y="276048"/>
                  <a:pt x="87443" y="273030"/>
                  <a:pt x="71345" y="266993"/>
                </a:cubicBezTo>
                <a:cubicBezTo>
                  <a:pt x="55247" y="260956"/>
                  <a:pt x="41893" y="252175"/>
                  <a:pt x="31282" y="240651"/>
                </a:cubicBezTo>
                <a:cubicBezTo>
                  <a:pt x="20672" y="229126"/>
                  <a:pt x="12806" y="214948"/>
                  <a:pt x="7684" y="198118"/>
                </a:cubicBezTo>
                <a:cubicBezTo>
                  <a:pt x="2562" y="181288"/>
                  <a:pt x="0" y="162080"/>
                  <a:pt x="0" y="140494"/>
                </a:cubicBezTo>
                <a:cubicBezTo>
                  <a:pt x="0" y="119639"/>
                  <a:pt x="2790" y="100568"/>
                  <a:pt x="8370" y="83281"/>
                </a:cubicBezTo>
                <a:cubicBezTo>
                  <a:pt x="13949" y="65994"/>
                  <a:pt x="22319" y="51176"/>
                  <a:pt x="33478" y="38828"/>
                </a:cubicBezTo>
                <a:cubicBezTo>
                  <a:pt x="44637" y="26480"/>
                  <a:pt x="58585" y="16922"/>
                  <a:pt x="75324" y="10153"/>
                </a:cubicBezTo>
                <a:cubicBezTo>
                  <a:pt x="92062" y="3384"/>
                  <a:pt x="111682" y="0"/>
                  <a:pt x="134183" y="0"/>
                </a:cubicBezTo>
                <a:close/>
                <a:moveTo>
                  <a:pt x="131713" y="54606"/>
                </a:moveTo>
                <a:cubicBezTo>
                  <a:pt x="121469" y="54606"/>
                  <a:pt x="112505" y="56481"/>
                  <a:pt x="104822" y="60231"/>
                </a:cubicBezTo>
                <a:cubicBezTo>
                  <a:pt x="97139" y="63982"/>
                  <a:pt x="90828" y="69470"/>
                  <a:pt x="85888" y="76696"/>
                </a:cubicBezTo>
                <a:cubicBezTo>
                  <a:pt x="80949" y="83921"/>
                  <a:pt x="77245" y="92611"/>
                  <a:pt x="74775" y="102764"/>
                </a:cubicBezTo>
                <a:cubicBezTo>
                  <a:pt x="72305" y="112917"/>
                  <a:pt x="71071" y="124487"/>
                  <a:pt x="71071" y="137476"/>
                </a:cubicBezTo>
                <a:cubicBezTo>
                  <a:pt x="71071" y="149549"/>
                  <a:pt x="72077" y="160662"/>
                  <a:pt x="74089" y="170815"/>
                </a:cubicBezTo>
                <a:cubicBezTo>
                  <a:pt x="76101" y="180968"/>
                  <a:pt x="79348" y="189795"/>
                  <a:pt x="83830" y="197295"/>
                </a:cubicBezTo>
                <a:cubicBezTo>
                  <a:pt x="88312" y="204795"/>
                  <a:pt x="94395" y="210604"/>
                  <a:pt x="102078" y="214720"/>
                </a:cubicBezTo>
                <a:cubicBezTo>
                  <a:pt x="109761" y="218836"/>
                  <a:pt x="119274" y="220894"/>
                  <a:pt x="130616" y="220894"/>
                </a:cubicBezTo>
                <a:cubicBezTo>
                  <a:pt x="141043" y="220894"/>
                  <a:pt x="150098" y="219019"/>
                  <a:pt x="157782" y="215268"/>
                </a:cubicBezTo>
                <a:cubicBezTo>
                  <a:pt x="165465" y="211518"/>
                  <a:pt x="171776" y="206076"/>
                  <a:pt x="176715" y="198942"/>
                </a:cubicBezTo>
                <a:cubicBezTo>
                  <a:pt x="181655" y="191807"/>
                  <a:pt x="185313" y="183163"/>
                  <a:pt x="187691" y="173011"/>
                </a:cubicBezTo>
                <a:cubicBezTo>
                  <a:pt x="190070" y="162858"/>
                  <a:pt x="191259" y="151287"/>
                  <a:pt x="191259" y="138299"/>
                </a:cubicBezTo>
                <a:cubicBezTo>
                  <a:pt x="191259" y="126225"/>
                  <a:pt x="190298" y="115112"/>
                  <a:pt x="188377" y="104959"/>
                </a:cubicBezTo>
                <a:cubicBezTo>
                  <a:pt x="186457" y="94806"/>
                  <a:pt x="183210" y="85979"/>
                  <a:pt x="178636" y="78479"/>
                </a:cubicBezTo>
                <a:cubicBezTo>
                  <a:pt x="174063" y="70979"/>
                  <a:pt x="167980" y="65125"/>
                  <a:pt x="160388" y="60917"/>
                </a:cubicBezTo>
                <a:cubicBezTo>
                  <a:pt x="152797" y="56710"/>
                  <a:pt x="143238" y="54606"/>
                  <a:pt x="131713" y="54606"/>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12" name="Freeform: Shape 11">
            <a:extLst>
              <a:ext uri="{FF2B5EF4-FFF2-40B4-BE49-F238E27FC236}">
                <a16:creationId xmlns:a16="http://schemas.microsoft.com/office/drawing/2014/main" id="{17584DB9-7BC0-4F84-98D2-4356960AB833}"/>
              </a:ext>
            </a:extLst>
          </p:cNvPr>
          <p:cNvSpPr>
            <a:spLocks noChangeArrowheads="1"/>
          </p:cNvSpPr>
          <p:nvPr/>
        </p:nvSpPr>
        <p:spPr bwMode="auto">
          <a:xfrm>
            <a:off x="1251258" y="4723872"/>
            <a:ext cx="233791" cy="271384"/>
          </a:xfrm>
          <a:custGeom>
            <a:avLst/>
            <a:gdLst/>
            <a:ahLst/>
            <a:cxnLst/>
            <a:rect l="l" t="t" r="r" b="b"/>
            <a:pathLst>
              <a:path w="233791" h="271384">
                <a:moveTo>
                  <a:pt x="144061" y="0"/>
                </a:moveTo>
                <a:cubicBezTo>
                  <a:pt x="160708" y="0"/>
                  <a:pt x="174749" y="2744"/>
                  <a:pt x="186182" y="8232"/>
                </a:cubicBezTo>
                <a:cubicBezTo>
                  <a:pt x="197615" y="13720"/>
                  <a:pt x="206854" y="21175"/>
                  <a:pt x="213896" y="30596"/>
                </a:cubicBezTo>
                <a:cubicBezTo>
                  <a:pt x="220939" y="40017"/>
                  <a:pt x="226016" y="51039"/>
                  <a:pt x="229126" y="63661"/>
                </a:cubicBezTo>
                <a:cubicBezTo>
                  <a:pt x="232236" y="76284"/>
                  <a:pt x="233791" y="91467"/>
                  <a:pt x="233791" y="109212"/>
                </a:cubicBezTo>
                <a:lnTo>
                  <a:pt x="233791" y="260408"/>
                </a:lnTo>
                <a:cubicBezTo>
                  <a:pt x="233791" y="262237"/>
                  <a:pt x="233242" y="263838"/>
                  <a:pt x="232144" y="265210"/>
                </a:cubicBezTo>
                <a:cubicBezTo>
                  <a:pt x="231047" y="266582"/>
                  <a:pt x="229217" y="267725"/>
                  <a:pt x="226656" y="268640"/>
                </a:cubicBezTo>
                <a:cubicBezTo>
                  <a:pt x="224095" y="269554"/>
                  <a:pt x="220574" y="270240"/>
                  <a:pt x="216092" y="270698"/>
                </a:cubicBezTo>
                <a:cubicBezTo>
                  <a:pt x="211610" y="271155"/>
                  <a:pt x="206076" y="271384"/>
                  <a:pt x="199490" y="271384"/>
                </a:cubicBezTo>
                <a:cubicBezTo>
                  <a:pt x="192722" y="271384"/>
                  <a:pt x="187097" y="271155"/>
                  <a:pt x="182615" y="270698"/>
                </a:cubicBezTo>
                <a:cubicBezTo>
                  <a:pt x="178133" y="270240"/>
                  <a:pt x="174611" y="269554"/>
                  <a:pt x="172050" y="268640"/>
                </a:cubicBezTo>
                <a:cubicBezTo>
                  <a:pt x="169489" y="267725"/>
                  <a:pt x="167660" y="266582"/>
                  <a:pt x="166562" y="265210"/>
                </a:cubicBezTo>
                <a:cubicBezTo>
                  <a:pt x="165465" y="263838"/>
                  <a:pt x="164916" y="262237"/>
                  <a:pt x="164916" y="260408"/>
                </a:cubicBezTo>
                <a:lnTo>
                  <a:pt x="164916" y="120737"/>
                </a:lnTo>
                <a:cubicBezTo>
                  <a:pt x="164916" y="108846"/>
                  <a:pt x="164047" y="99517"/>
                  <a:pt x="162309" y="92748"/>
                </a:cubicBezTo>
                <a:cubicBezTo>
                  <a:pt x="160571" y="85979"/>
                  <a:pt x="158056" y="80171"/>
                  <a:pt x="154763" y="75324"/>
                </a:cubicBezTo>
                <a:cubicBezTo>
                  <a:pt x="151470" y="70476"/>
                  <a:pt x="147217" y="66726"/>
                  <a:pt x="142003" y="64073"/>
                </a:cubicBezTo>
                <a:cubicBezTo>
                  <a:pt x="136790" y="61420"/>
                  <a:pt x="130707" y="60094"/>
                  <a:pt x="123755" y="60094"/>
                </a:cubicBezTo>
                <a:cubicBezTo>
                  <a:pt x="114975" y="60094"/>
                  <a:pt x="106102" y="63296"/>
                  <a:pt x="97139" y="69698"/>
                </a:cubicBezTo>
                <a:cubicBezTo>
                  <a:pt x="88175" y="76101"/>
                  <a:pt x="78845" y="85431"/>
                  <a:pt x="69150" y="97687"/>
                </a:cubicBezTo>
                <a:lnTo>
                  <a:pt x="69150" y="260408"/>
                </a:lnTo>
                <a:cubicBezTo>
                  <a:pt x="69150" y="262237"/>
                  <a:pt x="68601" y="263838"/>
                  <a:pt x="67503" y="265210"/>
                </a:cubicBezTo>
                <a:cubicBezTo>
                  <a:pt x="66405" y="266582"/>
                  <a:pt x="64530" y="267725"/>
                  <a:pt x="61878" y="268640"/>
                </a:cubicBezTo>
                <a:cubicBezTo>
                  <a:pt x="59225" y="269554"/>
                  <a:pt x="55704" y="270240"/>
                  <a:pt x="51313" y="270698"/>
                </a:cubicBezTo>
                <a:cubicBezTo>
                  <a:pt x="46923" y="271155"/>
                  <a:pt x="41344" y="271384"/>
                  <a:pt x="34575" y="271384"/>
                </a:cubicBezTo>
                <a:cubicBezTo>
                  <a:pt x="27806" y="271384"/>
                  <a:pt x="22227" y="271155"/>
                  <a:pt x="17836" y="270698"/>
                </a:cubicBezTo>
                <a:cubicBezTo>
                  <a:pt x="13446" y="270240"/>
                  <a:pt x="9924" y="269554"/>
                  <a:pt x="7272" y="268640"/>
                </a:cubicBezTo>
                <a:cubicBezTo>
                  <a:pt x="4619" y="267725"/>
                  <a:pt x="2744" y="266582"/>
                  <a:pt x="1647" y="265210"/>
                </a:cubicBezTo>
                <a:cubicBezTo>
                  <a:pt x="549" y="263838"/>
                  <a:pt x="0" y="262237"/>
                  <a:pt x="0" y="260408"/>
                </a:cubicBezTo>
                <a:lnTo>
                  <a:pt x="0" y="15641"/>
                </a:lnTo>
                <a:cubicBezTo>
                  <a:pt x="0" y="13812"/>
                  <a:pt x="458" y="12211"/>
                  <a:pt x="1372" y="10839"/>
                </a:cubicBezTo>
                <a:cubicBezTo>
                  <a:pt x="2287" y="9467"/>
                  <a:pt x="3933" y="8324"/>
                  <a:pt x="6311" y="7409"/>
                </a:cubicBezTo>
                <a:cubicBezTo>
                  <a:pt x="8690" y="6494"/>
                  <a:pt x="11754" y="5808"/>
                  <a:pt x="15504" y="5351"/>
                </a:cubicBezTo>
                <a:cubicBezTo>
                  <a:pt x="19254" y="4894"/>
                  <a:pt x="23965" y="4665"/>
                  <a:pt x="29636" y="4665"/>
                </a:cubicBezTo>
                <a:cubicBezTo>
                  <a:pt x="35490" y="4665"/>
                  <a:pt x="40337" y="4894"/>
                  <a:pt x="44179" y="5351"/>
                </a:cubicBezTo>
                <a:cubicBezTo>
                  <a:pt x="48021" y="5808"/>
                  <a:pt x="50993" y="6494"/>
                  <a:pt x="53097" y="7409"/>
                </a:cubicBezTo>
                <a:cubicBezTo>
                  <a:pt x="55201" y="8324"/>
                  <a:pt x="56710" y="9467"/>
                  <a:pt x="57625" y="10839"/>
                </a:cubicBezTo>
                <a:cubicBezTo>
                  <a:pt x="58539" y="12211"/>
                  <a:pt x="58997" y="13812"/>
                  <a:pt x="58997" y="15641"/>
                </a:cubicBezTo>
                <a:lnTo>
                  <a:pt x="58997" y="43905"/>
                </a:lnTo>
                <a:cubicBezTo>
                  <a:pt x="72534" y="29270"/>
                  <a:pt x="86300" y="18294"/>
                  <a:pt x="100294" y="10976"/>
                </a:cubicBezTo>
                <a:cubicBezTo>
                  <a:pt x="114289" y="3659"/>
                  <a:pt x="128878" y="0"/>
                  <a:pt x="144061" y="0"/>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13" name="Freeform: Shape 12">
            <a:extLst>
              <a:ext uri="{FF2B5EF4-FFF2-40B4-BE49-F238E27FC236}">
                <a16:creationId xmlns:a16="http://schemas.microsoft.com/office/drawing/2014/main" id="{DBC2B9FD-A25B-4C4A-88E0-05FB159CA86E}"/>
              </a:ext>
            </a:extLst>
          </p:cNvPr>
          <p:cNvSpPr>
            <a:spLocks noChangeArrowheads="1"/>
          </p:cNvSpPr>
          <p:nvPr/>
        </p:nvSpPr>
        <p:spPr bwMode="auto">
          <a:xfrm>
            <a:off x="1989463" y="4723872"/>
            <a:ext cx="240376" cy="276048"/>
          </a:xfrm>
          <a:custGeom>
            <a:avLst/>
            <a:gdLst/>
            <a:ahLst/>
            <a:cxnLst/>
            <a:rect l="l" t="t" r="r" b="b"/>
            <a:pathLst>
              <a:path w="240376" h="276048">
                <a:moveTo>
                  <a:pt x="124853" y="0"/>
                </a:moveTo>
                <a:cubicBezTo>
                  <a:pt x="145342" y="0"/>
                  <a:pt x="162858" y="3019"/>
                  <a:pt x="177401" y="9055"/>
                </a:cubicBezTo>
                <a:cubicBezTo>
                  <a:pt x="191944" y="15092"/>
                  <a:pt x="203881" y="23462"/>
                  <a:pt x="213211" y="34163"/>
                </a:cubicBezTo>
                <a:cubicBezTo>
                  <a:pt x="222540" y="44865"/>
                  <a:pt x="229400" y="57533"/>
                  <a:pt x="233791" y="72168"/>
                </a:cubicBezTo>
                <a:cubicBezTo>
                  <a:pt x="238181" y="86803"/>
                  <a:pt x="240376" y="102718"/>
                  <a:pt x="240376" y="119914"/>
                </a:cubicBezTo>
                <a:lnTo>
                  <a:pt x="240376" y="130890"/>
                </a:lnTo>
                <a:cubicBezTo>
                  <a:pt x="240376" y="139305"/>
                  <a:pt x="238501" y="145525"/>
                  <a:pt x="234751" y="149549"/>
                </a:cubicBezTo>
                <a:cubicBezTo>
                  <a:pt x="231001" y="153574"/>
                  <a:pt x="225833" y="155586"/>
                  <a:pt x="219247" y="155586"/>
                </a:cubicBezTo>
                <a:lnTo>
                  <a:pt x="70247" y="155586"/>
                </a:lnTo>
                <a:cubicBezTo>
                  <a:pt x="70247" y="166013"/>
                  <a:pt x="71482" y="175480"/>
                  <a:pt x="73952" y="183987"/>
                </a:cubicBezTo>
                <a:cubicBezTo>
                  <a:pt x="76421" y="192493"/>
                  <a:pt x="80354" y="199719"/>
                  <a:pt x="85751" y="205664"/>
                </a:cubicBezTo>
                <a:cubicBezTo>
                  <a:pt x="91147" y="211610"/>
                  <a:pt x="98099" y="216137"/>
                  <a:pt x="106605" y="219247"/>
                </a:cubicBezTo>
                <a:cubicBezTo>
                  <a:pt x="115112" y="222357"/>
                  <a:pt x="125311" y="223912"/>
                  <a:pt x="137201" y="223912"/>
                </a:cubicBezTo>
                <a:cubicBezTo>
                  <a:pt x="149275" y="223912"/>
                  <a:pt x="159885" y="223043"/>
                  <a:pt x="169032" y="221305"/>
                </a:cubicBezTo>
                <a:cubicBezTo>
                  <a:pt x="178179" y="219567"/>
                  <a:pt x="186091" y="217647"/>
                  <a:pt x="192768" y="215543"/>
                </a:cubicBezTo>
                <a:cubicBezTo>
                  <a:pt x="199445" y="213439"/>
                  <a:pt x="204979" y="211518"/>
                  <a:pt x="209369" y="209780"/>
                </a:cubicBezTo>
                <a:cubicBezTo>
                  <a:pt x="213759" y="208043"/>
                  <a:pt x="217327" y="207174"/>
                  <a:pt x="220071" y="207174"/>
                </a:cubicBezTo>
                <a:cubicBezTo>
                  <a:pt x="221717" y="207174"/>
                  <a:pt x="223089" y="207494"/>
                  <a:pt x="224187" y="208134"/>
                </a:cubicBezTo>
                <a:cubicBezTo>
                  <a:pt x="225284" y="208774"/>
                  <a:pt x="226199" y="209918"/>
                  <a:pt x="226931" y="211564"/>
                </a:cubicBezTo>
                <a:cubicBezTo>
                  <a:pt x="227662" y="213210"/>
                  <a:pt x="228166" y="215543"/>
                  <a:pt x="228440" y="218561"/>
                </a:cubicBezTo>
                <a:cubicBezTo>
                  <a:pt x="228714" y="221580"/>
                  <a:pt x="228852" y="225376"/>
                  <a:pt x="228852" y="229949"/>
                </a:cubicBezTo>
                <a:cubicBezTo>
                  <a:pt x="228852" y="233974"/>
                  <a:pt x="228760" y="237404"/>
                  <a:pt x="228577" y="240239"/>
                </a:cubicBezTo>
                <a:cubicBezTo>
                  <a:pt x="228394" y="243074"/>
                  <a:pt x="228120" y="245498"/>
                  <a:pt x="227754" y="247511"/>
                </a:cubicBezTo>
                <a:cubicBezTo>
                  <a:pt x="227388" y="249523"/>
                  <a:pt x="226839" y="251215"/>
                  <a:pt x="226107" y="252587"/>
                </a:cubicBezTo>
                <a:cubicBezTo>
                  <a:pt x="225376" y="253959"/>
                  <a:pt x="224415" y="255285"/>
                  <a:pt x="223226" y="256566"/>
                </a:cubicBezTo>
                <a:cubicBezTo>
                  <a:pt x="222037" y="257846"/>
                  <a:pt x="218790" y="259584"/>
                  <a:pt x="213485" y="261780"/>
                </a:cubicBezTo>
                <a:cubicBezTo>
                  <a:pt x="208180" y="263975"/>
                  <a:pt x="201411" y="266124"/>
                  <a:pt x="193179" y="268228"/>
                </a:cubicBezTo>
                <a:cubicBezTo>
                  <a:pt x="184947" y="270332"/>
                  <a:pt x="175526" y="272161"/>
                  <a:pt x="164916" y="273716"/>
                </a:cubicBezTo>
                <a:cubicBezTo>
                  <a:pt x="154306" y="275271"/>
                  <a:pt x="142964" y="276048"/>
                  <a:pt x="130890" y="276048"/>
                </a:cubicBezTo>
                <a:cubicBezTo>
                  <a:pt x="109121" y="276048"/>
                  <a:pt x="90050" y="273304"/>
                  <a:pt x="73677" y="267816"/>
                </a:cubicBezTo>
                <a:cubicBezTo>
                  <a:pt x="57304" y="262328"/>
                  <a:pt x="43630" y="254005"/>
                  <a:pt x="32654" y="242846"/>
                </a:cubicBezTo>
                <a:cubicBezTo>
                  <a:pt x="21678" y="231687"/>
                  <a:pt x="13492" y="217601"/>
                  <a:pt x="8095" y="200588"/>
                </a:cubicBezTo>
                <a:cubicBezTo>
                  <a:pt x="2698" y="183575"/>
                  <a:pt x="0" y="163635"/>
                  <a:pt x="0" y="140768"/>
                </a:cubicBezTo>
                <a:cubicBezTo>
                  <a:pt x="0" y="118999"/>
                  <a:pt x="2836" y="99379"/>
                  <a:pt x="8507" y="81909"/>
                </a:cubicBezTo>
                <a:cubicBezTo>
                  <a:pt x="14178" y="64439"/>
                  <a:pt x="22410" y="49621"/>
                  <a:pt x="33203" y="37456"/>
                </a:cubicBezTo>
                <a:cubicBezTo>
                  <a:pt x="43996" y="25291"/>
                  <a:pt x="57122" y="16007"/>
                  <a:pt x="72580" y="9604"/>
                </a:cubicBezTo>
                <a:cubicBezTo>
                  <a:pt x="88037" y="3202"/>
                  <a:pt x="105462" y="0"/>
                  <a:pt x="124853" y="0"/>
                </a:cubicBezTo>
                <a:close/>
                <a:moveTo>
                  <a:pt x="123207" y="48844"/>
                </a:moveTo>
                <a:cubicBezTo>
                  <a:pt x="114426" y="48844"/>
                  <a:pt x="106788" y="50490"/>
                  <a:pt x="100294" y="53783"/>
                </a:cubicBezTo>
                <a:cubicBezTo>
                  <a:pt x="93800" y="57076"/>
                  <a:pt x="88403" y="61512"/>
                  <a:pt x="84104" y="67091"/>
                </a:cubicBezTo>
                <a:cubicBezTo>
                  <a:pt x="79805" y="72671"/>
                  <a:pt x="76513" y="79257"/>
                  <a:pt x="74226" y="86848"/>
                </a:cubicBezTo>
                <a:cubicBezTo>
                  <a:pt x="71939" y="94440"/>
                  <a:pt x="70613" y="102535"/>
                  <a:pt x="70247" y="111133"/>
                </a:cubicBezTo>
                <a:lnTo>
                  <a:pt x="173422" y="111133"/>
                </a:lnTo>
                <a:cubicBezTo>
                  <a:pt x="173971" y="91742"/>
                  <a:pt x="170084" y="76513"/>
                  <a:pt x="161760" y="65445"/>
                </a:cubicBezTo>
                <a:cubicBezTo>
                  <a:pt x="153437" y="54378"/>
                  <a:pt x="140586" y="48844"/>
                  <a:pt x="123207" y="48844"/>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
        <p:nvSpPr>
          <p:cNvPr id="14" name="Freeform: Shape 13">
            <a:extLst>
              <a:ext uri="{FF2B5EF4-FFF2-40B4-BE49-F238E27FC236}">
                <a16:creationId xmlns:a16="http://schemas.microsoft.com/office/drawing/2014/main" id="{8649CBDE-5275-4F13-8650-7AFDB088F06B}"/>
              </a:ext>
            </a:extLst>
          </p:cNvPr>
          <p:cNvSpPr>
            <a:spLocks noChangeArrowheads="1"/>
          </p:cNvSpPr>
          <p:nvPr/>
        </p:nvSpPr>
        <p:spPr bwMode="auto">
          <a:xfrm>
            <a:off x="2299008" y="4723872"/>
            <a:ext cx="157233" cy="271384"/>
          </a:xfrm>
          <a:custGeom>
            <a:avLst/>
            <a:gdLst/>
            <a:ahLst/>
            <a:cxnLst/>
            <a:rect l="l" t="t" r="r" b="b"/>
            <a:pathLst>
              <a:path w="157233" h="271384">
                <a:moveTo>
                  <a:pt x="124030" y="0"/>
                </a:moveTo>
                <a:cubicBezTo>
                  <a:pt x="126408" y="0"/>
                  <a:pt x="128969" y="137"/>
                  <a:pt x="131713" y="412"/>
                </a:cubicBezTo>
                <a:cubicBezTo>
                  <a:pt x="134457" y="686"/>
                  <a:pt x="137293" y="1144"/>
                  <a:pt x="140220" y="1784"/>
                </a:cubicBezTo>
                <a:cubicBezTo>
                  <a:pt x="143146" y="2424"/>
                  <a:pt x="145708" y="3156"/>
                  <a:pt x="147903" y="3979"/>
                </a:cubicBezTo>
                <a:cubicBezTo>
                  <a:pt x="150098" y="4802"/>
                  <a:pt x="151699" y="5671"/>
                  <a:pt x="152705" y="6586"/>
                </a:cubicBezTo>
                <a:cubicBezTo>
                  <a:pt x="153711" y="7501"/>
                  <a:pt x="154443" y="8507"/>
                  <a:pt x="154900" y="9604"/>
                </a:cubicBezTo>
                <a:cubicBezTo>
                  <a:pt x="155357" y="10702"/>
                  <a:pt x="155769" y="12211"/>
                  <a:pt x="156135" y="14132"/>
                </a:cubicBezTo>
                <a:cubicBezTo>
                  <a:pt x="156501" y="16053"/>
                  <a:pt x="156775" y="18934"/>
                  <a:pt x="156958" y="22776"/>
                </a:cubicBezTo>
                <a:cubicBezTo>
                  <a:pt x="157141" y="26617"/>
                  <a:pt x="157233" y="31831"/>
                  <a:pt x="157233" y="38416"/>
                </a:cubicBezTo>
                <a:cubicBezTo>
                  <a:pt x="157233" y="45002"/>
                  <a:pt x="157050" y="50399"/>
                  <a:pt x="156684" y="54606"/>
                </a:cubicBezTo>
                <a:cubicBezTo>
                  <a:pt x="156318" y="58814"/>
                  <a:pt x="155769" y="62106"/>
                  <a:pt x="155037" y="64485"/>
                </a:cubicBezTo>
                <a:cubicBezTo>
                  <a:pt x="154306" y="66863"/>
                  <a:pt x="153345" y="68509"/>
                  <a:pt x="152156" y="69424"/>
                </a:cubicBezTo>
                <a:cubicBezTo>
                  <a:pt x="150967" y="70339"/>
                  <a:pt x="149458" y="70796"/>
                  <a:pt x="147628" y="70796"/>
                </a:cubicBezTo>
                <a:cubicBezTo>
                  <a:pt x="146165" y="70796"/>
                  <a:pt x="144518" y="70476"/>
                  <a:pt x="142689" y="69835"/>
                </a:cubicBezTo>
                <a:cubicBezTo>
                  <a:pt x="140860" y="69195"/>
                  <a:pt x="138802" y="68509"/>
                  <a:pt x="136515" y="67777"/>
                </a:cubicBezTo>
                <a:cubicBezTo>
                  <a:pt x="134228" y="67046"/>
                  <a:pt x="131713" y="66360"/>
                  <a:pt x="128969" y="65719"/>
                </a:cubicBezTo>
                <a:cubicBezTo>
                  <a:pt x="126225" y="65079"/>
                  <a:pt x="123207" y="64759"/>
                  <a:pt x="119914" y="64759"/>
                </a:cubicBezTo>
                <a:cubicBezTo>
                  <a:pt x="116072" y="64759"/>
                  <a:pt x="112231" y="65537"/>
                  <a:pt x="108389" y="67091"/>
                </a:cubicBezTo>
                <a:cubicBezTo>
                  <a:pt x="104547" y="68646"/>
                  <a:pt x="100569" y="71070"/>
                  <a:pt x="96453" y="74363"/>
                </a:cubicBezTo>
                <a:cubicBezTo>
                  <a:pt x="92336" y="77656"/>
                  <a:pt x="88038" y="82046"/>
                  <a:pt x="83556" y="87534"/>
                </a:cubicBezTo>
                <a:cubicBezTo>
                  <a:pt x="79074" y="93022"/>
                  <a:pt x="74272" y="99791"/>
                  <a:pt x="69150" y="107840"/>
                </a:cubicBezTo>
                <a:lnTo>
                  <a:pt x="69150" y="260408"/>
                </a:lnTo>
                <a:cubicBezTo>
                  <a:pt x="69150" y="262237"/>
                  <a:pt x="68601" y="263838"/>
                  <a:pt x="67503" y="265210"/>
                </a:cubicBezTo>
                <a:cubicBezTo>
                  <a:pt x="66406" y="266582"/>
                  <a:pt x="64530" y="267725"/>
                  <a:pt x="61878" y="268640"/>
                </a:cubicBezTo>
                <a:cubicBezTo>
                  <a:pt x="59225" y="269554"/>
                  <a:pt x="55704" y="270240"/>
                  <a:pt x="51313" y="270698"/>
                </a:cubicBezTo>
                <a:cubicBezTo>
                  <a:pt x="46923" y="271155"/>
                  <a:pt x="41343" y="271384"/>
                  <a:pt x="34575" y="271384"/>
                </a:cubicBezTo>
                <a:cubicBezTo>
                  <a:pt x="27806" y="271384"/>
                  <a:pt x="22227" y="271155"/>
                  <a:pt x="17836" y="270698"/>
                </a:cubicBezTo>
                <a:cubicBezTo>
                  <a:pt x="13446" y="270240"/>
                  <a:pt x="9924" y="269554"/>
                  <a:pt x="7272" y="268640"/>
                </a:cubicBezTo>
                <a:cubicBezTo>
                  <a:pt x="4619" y="267725"/>
                  <a:pt x="2744" y="266582"/>
                  <a:pt x="1647" y="265210"/>
                </a:cubicBezTo>
                <a:cubicBezTo>
                  <a:pt x="549" y="263838"/>
                  <a:pt x="0" y="262237"/>
                  <a:pt x="0" y="260408"/>
                </a:cubicBezTo>
                <a:lnTo>
                  <a:pt x="0" y="15641"/>
                </a:lnTo>
                <a:cubicBezTo>
                  <a:pt x="0" y="13812"/>
                  <a:pt x="458" y="12211"/>
                  <a:pt x="1372" y="10839"/>
                </a:cubicBezTo>
                <a:cubicBezTo>
                  <a:pt x="2287" y="9467"/>
                  <a:pt x="3933" y="8324"/>
                  <a:pt x="6312" y="7409"/>
                </a:cubicBezTo>
                <a:cubicBezTo>
                  <a:pt x="8690" y="6494"/>
                  <a:pt x="11754" y="5808"/>
                  <a:pt x="15504" y="5351"/>
                </a:cubicBezTo>
                <a:cubicBezTo>
                  <a:pt x="19254" y="4894"/>
                  <a:pt x="23965" y="4665"/>
                  <a:pt x="29636" y="4665"/>
                </a:cubicBezTo>
                <a:cubicBezTo>
                  <a:pt x="35490" y="4665"/>
                  <a:pt x="40337" y="4894"/>
                  <a:pt x="44179" y="5351"/>
                </a:cubicBezTo>
                <a:cubicBezTo>
                  <a:pt x="48021" y="5808"/>
                  <a:pt x="50993" y="6494"/>
                  <a:pt x="53097" y="7409"/>
                </a:cubicBezTo>
                <a:cubicBezTo>
                  <a:pt x="55201" y="8324"/>
                  <a:pt x="56710" y="9467"/>
                  <a:pt x="57625" y="10839"/>
                </a:cubicBezTo>
                <a:cubicBezTo>
                  <a:pt x="58539" y="12211"/>
                  <a:pt x="58997" y="13812"/>
                  <a:pt x="58997" y="15641"/>
                </a:cubicBezTo>
                <a:lnTo>
                  <a:pt x="58997" y="46100"/>
                </a:lnTo>
                <a:cubicBezTo>
                  <a:pt x="65399" y="36953"/>
                  <a:pt x="71436" y="29407"/>
                  <a:pt x="77107" y="23462"/>
                </a:cubicBezTo>
                <a:cubicBezTo>
                  <a:pt x="82778" y="17516"/>
                  <a:pt x="88175" y="12806"/>
                  <a:pt x="93297" y="9330"/>
                </a:cubicBezTo>
                <a:cubicBezTo>
                  <a:pt x="98419" y="5854"/>
                  <a:pt x="103541" y="3430"/>
                  <a:pt x="108663" y="2058"/>
                </a:cubicBezTo>
                <a:cubicBezTo>
                  <a:pt x="113785" y="686"/>
                  <a:pt x="118908" y="0"/>
                  <a:pt x="124030" y="0"/>
                </a:cubicBezTo>
                <a:close/>
              </a:path>
            </a:pathLst>
          </a:custGeom>
          <a:gradFill flip="none" rotWithShape="1">
            <a:gsLst>
              <a:gs pos="0">
                <a:srgbClr val="CCECFF"/>
              </a:gs>
              <a:gs pos="23000">
                <a:srgbClr val="CCFF66"/>
              </a:gs>
              <a:gs pos="69000">
                <a:srgbClr val="FFFF00"/>
              </a:gs>
              <a:gs pos="97000">
                <a:srgbClr val="FFC000"/>
              </a:gs>
            </a:gsLst>
            <a:path path="circle">
              <a:fillToRect l="50000" t="50000" r="50000" b="50000"/>
            </a:path>
            <a:tileRect/>
          </a:gradFill>
          <a:ln w="11430">
            <a:noFill/>
          </a:ln>
          <a:effectLst>
            <a:glow rad="63500">
              <a:srgbClr val="000000"/>
            </a:glow>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1" i="1" u="none" strike="noStrike" kern="1200" cap="none" spc="50" normalizeH="0" baseline="0" noProof="0" dirty="0">
              <a:ln w="11430"/>
              <a:gradFill flip="none" rotWithShape="1">
                <a:gsLst>
                  <a:gs pos="0">
                    <a:srgbClr val="CCECFF"/>
                  </a:gs>
                  <a:gs pos="23000">
                    <a:srgbClr val="CCFF66"/>
                  </a:gs>
                  <a:gs pos="69000">
                    <a:srgbClr val="FFFF00"/>
                  </a:gs>
                  <a:gs pos="97000">
                    <a:srgbClr val="FFC000"/>
                  </a:gs>
                </a:gsLst>
                <a:path path="circle">
                  <a:fillToRect l="50000" t="50000" r="50000" b="50000"/>
                </a:path>
                <a:tileRect/>
              </a:gradFill>
              <a:effectLst>
                <a:glow rad="635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29648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2000" fill="hold"/>
                                        <p:tgtEl>
                                          <p:spTgt spid="7"/>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7"/>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7"/>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7"/>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7"/>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6 -2.59259E-6 L -0.01441 -0.18078 " pathEditMode="relative" rAng="0" ptsTypes="AA">
                                      <p:cBhvr>
                                        <p:cTn id="14" dur="1000" fill="hold"/>
                                        <p:tgtEl>
                                          <p:spTgt spid="7"/>
                                        </p:tgtEl>
                                        <p:attrNameLst>
                                          <p:attrName>ppt_x</p:attrName>
                                          <p:attrName>ppt_y</p:attrName>
                                        </p:attrNameLst>
                                      </p:cBhvr>
                                      <p:rCtr x="-729" y="-9051"/>
                                    </p:animMotion>
                                  </p:childTnLst>
                                </p:cTn>
                              </p:par>
                              <p:par>
                                <p:cTn id="15" presetID="23" presetClass="exit" presetSubtype="32" fill="hold" nodeType="withEffect">
                                  <p:stCondLst>
                                    <p:cond delay="0"/>
                                  </p:stCondLst>
                                  <p:childTnLst>
                                    <p:anim calcmode="lin" valueType="num">
                                      <p:cBhvr>
                                        <p:cTn id="16" dur="1000"/>
                                        <p:tgtEl>
                                          <p:spTgt spid="7"/>
                                        </p:tgtEl>
                                        <p:attrNameLst>
                                          <p:attrName>ppt_w</p:attrName>
                                        </p:attrNameLst>
                                      </p:cBhvr>
                                      <p:tavLst>
                                        <p:tav tm="0">
                                          <p:val>
                                            <p:strVal val="ppt_w"/>
                                          </p:val>
                                        </p:tav>
                                        <p:tav tm="100000">
                                          <p:val>
                                            <p:fltVal val="0"/>
                                          </p:val>
                                        </p:tav>
                                      </p:tavLst>
                                    </p:anim>
                                    <p:anim calcmode="lin" valueType="num">
                                      <p:cBhvr>
                                        <p:cTn id="17" dur="1000"/>
                                        <p:tgtEl>
                                          <p:spTgt spid="7"/>
                                        </p:tgtEl>
                                        <p:attrNameLst>
                                          <p:attrName>ppt_h</p:attrName>
                                        </p:attrNameLst>
                                      </p:cBhvr>
                                      <p:tavLst>
                                        <p:tav tm="0">
                                          <p:val>
                                            <p:strVal val="ppt_h"/>
                                          </p:val>
                                        </p:tav>
                                        <p:tav tm="100000">
                                          <p:val>
                                            <p:fltVal val="0"/>
                                          </p:val>
                                        </p:tav>
                                      </p:tavLst>
                                    </p:anim>
                                    <p:set>
                                      <p:cBhvr>
                                        <p:cTn id="18" dur="1" fill="hold">
                                          <p:stCondLst>
                                            <p:cond delay="999"/>
                                          </p:stCondLst>
                                        </p:cTn>
                                        <p:tgtEl>
                                          <p:spTgt spid="7"/>
                                        </p:tgtEl>
                                        <p:attrNameLst>
                                          <p:attrName>style.visibility</p:attrName>
                                        </p:attrNameLst>
                                      </p:cBhvr>
                                      <p:to>
                                        <p:strVal val="hidden"/>
                                      </p:to>
                                    </p:set>
                                  </p:childTnLst>
                                </p:cTn>
                              </p:par>
                              <p:par>
                                <p:cTn id="19" presetID="60" presetClass="exit" presetSubtype="128" fill="hold" nodeType="withEffect">
                                  <p:stCondLst>
                                    <p:cond delay="0"/>
                                  </p:stCondLst>
                                  <p:childTnLst>
                                    <p:animEffect transition="out" filter="fade">
                                      <p:cBhvr>
                                        <p:cTn id="20" dur="1000"/>
                                        <p:tgtEl>
                                          <p:spTgt spid="7"/>
                                        </p:tgtEl>
                                      </p:cBhvr>
                                    </p:animEffect>
                                    <p:anim calcmode="lin" valueType="num">
                                      <p:cBhvr additive="sum">
                                        <p:cTn id="21" dur="1000"/>
                                        <p:tgtEl>
                                          <p:spTgt spid="7"/>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22" dur="1000"/>
                                        <p:tgtEl>
                                          <p:spTgt spid="7"/>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3" dur="1000"/>
                                        <p:tgtEl>
                                          <p:spTgt spid="7"/>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4" dur="1000"/>
                                        <p:tgtEl>
                                          <p:spTgt spid="7"/>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25" dur="1" fill="hold">
                                          <p:stCondLst>
                                            <p:cond delay="999"/>
                                          </p:stCondLst>
                                        </p:cTn>
                                        <p:tgtEl>
                                          <p:spTgt spid="7"/>
                                        </p:tgtEl>
                                        <p:attrNameLst>
                                          <p:attrName>style.visibility</p:attrName>
                                        </p:attrNameLst>
                                      </p:cBhvr>
                                      <p:to>
                                        <p:strVal val="hidden"/>
                                      </p:to>
                                    </p:set>
                                  </p:childTnLst>
                                </p:cTn>
                              </p:par>
                              <p:par>
                                <p:cTn id="26" presetID="0" presetClass="entr" presetSubtype="0" fill="hold" grpId="0" nodeType="withEffect">
                                  <p:stCondLst>
                                    <p:cond delay="50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stCondLst>
                                            <p:cond delay="0"/>
                                          </p:stCondLst>
                                        </p:cTn>
                                        <p:tgtEl>
                                          <p:spTgt spid="4"/>
                                        </p:tgtEl>
                                      </p:cBhvr>
                                    </p:animEffect>
                                    <p:anim to="" calcmode="lin" valueType="num">
                                      <p:cBhvr>
                                        <p:cTn id="29"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31" presetID="23" presetClass="entr" presetSubtype="16" fill="hold" nodeType="withEffect">
                                  <p:stCondLst>
                                    <p:cond delay="750"/>
                                  </p:stCondLst>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p:cTn id="3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0" end="0"/>
                                            </p:txEl>
                                          </p:spTgt>
                                        </p:tgtEl>
                                        <p:attrNameLst>
                                          <p:attrName>ppt_h</p:attrName>
                                        </p:attrNameLst>
                                      </p:cBhvr>
                                      <p:tavLst>
                                        <p:tav tm="0">
                                          <p:val>
                                            <p:fltVal val="0"/>
                                          </p:val>
                                        </p:tav>
                                        <p:tav tm="100000">
                                          <p:val>
                                            <p:strVal val="#ppt_h"/>
                                          </p:val>
                                        </p:tav>
                                      </p:tavLst>
                                    </p:anim>
                                  </p:childTnLst>
                                </p:cTn>
                              </p:par>
                              <p:par>
                                <p:cTn id="35" presetID="47" presetClass="entr" presetSubtype="0" fill="hold" grpId="0" nodeType="withEffect">
                                  <p:stCondLst>
                                    <p:cond delay="1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100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100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anim calcmode="lin" valueType="num">
                                      <p:cBhvr>
                                        <p:cTn id="53" dur="1000" fill="hold"/>
                                        <p:tgtEl>
                                          <p:spTgt spid="9"/>
                                        </p:tgtEl>
                                        <p:attrNameLst>
                                          <p:attrName>ppt_x</p:attrName>
                                        </p:attrNameLst>
                                      </p:cBhvr>
                                      <p:tavLst>
                                        <p:tav tm="0">
                                          <p:val>
                                            <p:strVal val="#ppt_x"/>
                                          </p:val>
                                        </p:tav>
                                        <p:tav tm="100000">
                                          <p:val>
                                            <p:strVal val="#ppt_x"/>
                                          </p:val>
                                        </p:tav>
                                      </p:tavLst>
                                    </p:anim>
                                    <p:anim calcmode="lin" valueType="num">
                                      <p:cBhvr>
                                        <p:cTn id="54" dur="1000" fill="hold"/>
                                        <p:tgtEl>
                                          <p:spTgt spid="9"/>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10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100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10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39" presetClass="entr" presetSubtype="0" accel="100000" fill="hold" grpId="0" nodeType="after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p:cTn id="7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7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7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76" dur="1000" fill="hold"/>
                                        <p:tgtEl>
                                          <p:spTgt spid="5"/>
                                        </p:tgtEl>
                                        <p:attrNameLst>
                                          <p:attrName>ppt_y</p:attrName>
                                        </p:attrNameLst>
                                      </p:cBhvr>
                                      <p:tavLst>
                                        <p:tav tm="0">
                                          <p:val>
                                            <p:strVal val="#ppt_y"/>
                                          </p:val>
                                        </p:tav>
                                        <p:tav tm="100000">
                                          <p:val>
                                            <p:strVal val="#ppt_y"/>
                                          </p:val>
                                        </p:tav>
                                      </p:tavLst>
                                    </p:anim>
                                  </p:childTnLst>
                                </p:cTn>
                              </p:par>
                              <p:par>
                                <p:cTn id="77" presetID="39" presetClass="entr" presetSubtype="0" accel="100000" fill="hold" grpId="0"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75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0" dur="75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81" dur="75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82"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0" presetClass="exit" presetSubtype="0" fill="hold" grpId="1" nodeType="clickEffect">
                                  <p:stCondLst>
                                    <p:cond delay="0"/>
                                  </p:stCondLst>
                                  <p:childTnLst>
                                    <p:set>
                                      <p:cBhvr>
                                        <p:cTn id="86" dur="1" fill="hold">
                                          <p:stCondLst>
                                            <p:cond delay="999"/>
                                          </p:stCondLst>
                                        </p:cTn>
                                        <p:tgtEl>
                                          <p:spTgt spid="4"/>
                                        </p:tgtEl>
                                        <p:attrNameLst>
                                          <p:attrName>style.visibility</p:attrName>
                                        </p:attrNameLst>
                                      </p:cBhvr>
                                      <p:to>
                                        <p:strVal val="hidden"/>
                                      </p:to>
                                    </p:set>
                                    <p:animEffect transition="out" filter="dissolve">
                                      <p:cBhvr>
                                        <p:cTn id="87" dur="1000">
                                          <p:stCondLst>
                                            <p:cond delay="0"/>
                                          </p:stCondLst>
                                        </p:cTn>
                                        <p:tgtEl>
                                          <p:spTgt spid="4"/>
                                        </p:tgtEl>
                                      </p:cBhvr>
                                    </p:animEffect>
                                    <p:anim to="" calcmode="lin" valueType="num">
                                      <p:cBhvr>
                                        <p:cTn id="8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8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90" presetID="8" presetClass="emph" presetSubtype="0" fill="hold" grpId="2" nodeType="withEffect">
                                  <p:stCondLst>
                                    <p:cond delay="0"/>
                                  </p:stCondLst>
                                  <p:childTnLst>
                                    <p:animRot by="-2400000">
                                      <p:cBhvr>
                                        <p:cTn id="91" dur="1000" fill="hold"/>
                                        <p:tgtEl>
                                          <p:spTgt spid="4"/>
                                        </p:tgtEl>
                                        <p:attrNameLst>
                                          <p:attrName>r</p:attrName>
                                        </p:attrNameLst>
                                      </p:cBhvr>
                                    </p:animRot>
                                  </p:childTnLst>
                                </p:cTn>
                              </p:par>
                              <p:par>
                                <p:cTn id="92" presetID="23" presetClass="exit" presetSubtype="32" fill="hold" grpId="0" nodeType="withEffect">
                                  <p:stCondLst>
                                    <p:cond delay="250"/>
                                  </p:stCondLst>
                                  <p:childTnLst>
                                    <p:anim calcmode="lin" valueType="num">
                                      <p:cBhvr>
                                        <p:cTn id="93" dur="500"/>
                                        <p:tgtEl>
                                          <p:spTgt spid="2">
                                            <p:txEl>
                                              <p:pRg st="0" end="0"/>
                                            </p:txEl>
                                          </p:spTgt>
                                        </p:tgtEl>
                                        <p:attrNameLst>
                                          <p:attrName>ppt_w</p:attrName>
                                        </p:attrNameLst>
                                      </p:cBhvr>
                                      <p:tavLst>
                                        <p:tav tm="0">
                                          <p:val>
                                            <p:strVal val="ppt_w"/>
                                          </p:val>
                                        </p:tav>
                                        <p:tav tm="100000">
                                          <p:val>
                                            <p:fltVal val="0"/>
                                          </p:val>
                                        </p:tav>
                                      </p:tavLst>
                                    </p:anim>
                                    <p:anim calcmode="lin" valueType="num">
                                      <p:cBhvr>
                                        <p:cTn id="94" dur="500"/>
                                        <p:tgtEl>
                                          <p:spTgt spid="2">
                                            <p:txEl>
                                              <p:pRg st="0" end="0"/>
                                            </p:txEl>
                                          </p:spTgt>
                                        </p:tgtEl>
                                        <p:attrNameLst>
                                          <p:attrName>ppt_h</p:attrName>
                                        </p:attrNameLst>
                                      </p:cBhvr>
                                      <p:tavLst>
                                        <p:tav tm="0">
                                          <p:val>
                                            <p:strVal val="ppt_h"/>
                                          </p:val>
                                        </p:tav>
                                        <p:tav tm="100000">
                                          <p:val>
                                            <p:fltVal val="0"/>
                                          </p:val>
                                        </p:tav>
                                      </p:tavLst>
                                    </p:anim>
                                    <p:set>
                                      <p:cBhvr>
                                        <p:cTn id="95" dur="1" fill="hold">
                                          <p:stCondLst>
                                            <p:cond delay="499"/>
                                          </p:stCondLst>
                                        </p:cTn>
                                        <p:tgtEl>
                                          <p:spTgt spid="2">
                                            <p:txEl>
                                              <p:pRg st="0" end="0"/>
                                            </p:txEl>
                                          </p:spTgt>
                                        </p:tgtEl>
                                        <p:attrNameLst>
                                          <p:attrName>style.visibility</p:attrName>
                                        </p:attrNameLst>
                                      </p:cBhvr>
                                      <p:to>
                                        <p:strVal val="hidden"/>
                                      </p:to>
                                    </p:set>
                                  </p:childTnLst>
                                </p:cTn>
                              </p:par>
                              <p:par>
                                <p:cTn id="96" presetID="9" presetClass="exit" presetSubtype="0" fill="hold" grpId="1" nodeType="withEffect">
                                  <p:stCondLst>
                                    <p:cond delay="750"/>
                                  </p:stCondLst>
                                  <p:childTnLst>
                                    <p:animEffect transition="out" filter="dissolve">
                                      <p:cBhvr>
                                        <p:cTn id="97" dur="1500"/>
                                        <p:tgtEl>
                                          <p:spTgt spid="5"/>
                                        </p:tgtEl>
                                      </p:cBhvr>
                                    </p:animEffect>
                                    <p:set>
                                      <p:cBhvr>
                                        <p:cTn id="98" dur="1" fill="hold">
                                          <p:stCondLst>
                                            <p:cond delay="1499"/>
                                          </p:stCondLst>
                                        </p:cTn>
                                        <p:tgtEl>
                                          <p:spTgt spid="5"/>
                                        </p:tgtEl>
                                        <p:attrNameLst>
                                          <p:attrName>style.visibility</p:attrName>
                                        </p:attrNameLst>
                                      </p:cBhvr>
                                      <p:to>
                                        <p:strVal val="hidden"/>
                                      </p:to>
                                    </p:set>
                                  </p:childTnLst>
                                </p:cTn>
                              </p:par>
                              <p:par>
                                <p:cTn id="99" presetID="0" presetClass="path" presetSubtype="0" accel="50000" decel="50000" fill="hold" grpId="2" nodeType="withEffect">
                                  <p:stCondLst>
                                    <p:cond delay="750"/>
                                  </p:stCondLst>
                                  <p:childTnLst>
                                    <p:animMotion origin="layout" path="M 4.44444E-6 4.07407E-6 L 4.44444E-6 0.23032 " pathEditMode="relative" rAng="0" ptsTypes="AA">
                                      <p:cBhvr>
                                        <p:cTn id="100" dur="1500" fill="hold"/>
                                        <p:tgtEl>
                                          <p:spTgt spid="5"/>
                                        </p:tgtEl>
                                        <p:attrNameLst>
                                          <p:attrName>ppt_x</p:attrName>
                                          <p:attrName>ppt_y</p:attrName>
                                        </p:attrNameLst>
                                      </p:cBhvr>
                                      <p:rCtr x="0" y="11505"/>
                                    </p:animMotion>
                                  </p:childTnLst>
                                </p:cTn>
                              </p:par>
                              <p:par>
                                <p:cTn id="101" presetID="31" presetClass="exit" presetSubtype="0" fill="hold" grpId="1" nodeType="withEffect">
                                  <p:stCondLst>
                                    <p:cond delay="500"/>
                                  </p:stCondLst>
                                  <p:childTnLst>
                                    <p:anim calcmode="lin" valueType="num">
                                      <p:cBhvr>
                                        <p:cTn id="102" dur="1000"/>
                                        <p:tgtEl>
                                          <p:spTgt spid="6"/>
                                        </p:tgtEl>
                                        <p:attrNameLst>
                                          <p:attrName>ppt_w</p:attrName>
                                        </p:attrNameLst>
                                      </p:cBhvr>
                                      <p:tavLst>
                                        <p:tav tm="0">
                                          <p:val>
                                            <p:strVal val="ppt_w"/>
                                          </p:val>
                                        </p:tav>
                                        <p:tav tm="100000">
                                          <p:val>
                                            <p:fltVal val="0"/>
                                          </p:val>
                                        </p:tav>
                                      </p:tavLst>
                                    </p:anim>
                                    <p:anim calcmode="lin" valueType="num">
                                      <p:cBhvr>
                                        <p:cTn id="103" dur="1000"/>
                                        <p:tgtEl>
                                          <p:spTgt spid="6"/>
                                        </p:tgtEl>
                                        <p:attrNameLst>
                                          <p:attrName>ppt_h</p:attrName>
                                        </p:attrNameLst>
                                      </p:cBhvr>
                                      <p:tavLst>
                                        <p:tav tm="0">
                                          <p:val>
                                            <p:strVal val="ppt_h"/>
                                          </p:val>
                                        </p:tav>
                                        <p:tav tm="100000">
                                          <p:val>
                                            <p:fltVal val="0"/>
                                          </p:val>
                                        </p:tav>
                                      </p:tavLst>
                                    </p:anim>
                                    <p:anim calcmode="lin" valueType="num">
                                      <p:cBhvr>
                                        <p:cTn id="104" dur="1000"/>
                                        <p:tgtEl>
                                          <p:spTgt spid="6"/>
                                        </p:tgtEl>
                                        <p:attrNameLst>
                                          <p:attrName>style.rotation</p:attrName>
                                        </p:attrNameLst>
                                      </p:cBhvr>
                                      <p:tavLst>
                                        <p:tav tm="0">
                                          <p:val>
                                            <p:fltVal val="0"/>
                                          </p:val>
                                        </p:tav>
                                        <p:tav tm="100000">
                                          <p:val>
                                            <p:fltVal val="90"/>
                                          </p:val>
                                        </p:tav>
                                      </p:tavLst>
                                    </p:anim>
                                    <p:animEffect transition="out" filter="fade">
                                      <p:cBhvr>
                                        <p:cTn id="105" dur="1000"/>
                                        <p:tgtEl>
                                          <p:spTgt spid="6"/>
                                        </p:tgtEl>
                                      </p:cBhvr>
                                    </p:animEffect>
                                    <p:set>
                                      <p:cBhvr>
                                        <p:cTn id="106" dur="1" fill="hold">
                                          <p:stCondLst>
                                            <p:cond delay="999"/>
                                          </p:stCondLst>
                                        </p:cTn>
                                        <p:tgtEl>
                                          <p:spTgt spid="6"/>
                                        </p:tgtEl>
                                        <p:attrNameLst>
                                          <p:attrName>style.visibility</p:attrName>
                                        </p:attrNameLst>
                                      </p:cBhvr>
                                      <p:to>
                                        <p:strVal val="hidden"/>
                                      </p:to>
                                    </p:set>
                                  </p:childTnLst>
                                </p:cTn>
                              </p:par>
                              <p:par>
                                <p:cTn id="107" presetID="42" presetClass="path" presetSubtype="0" accel="50000" decel="50000" fill="hold" grpId="2" nodeType="withEffect">
                                  <p:stCondLst>
                                    <p:cond delay="500"/>
                                  </p:stCondLst>
                                  <p:childTnLst>
                                    <p:animMotion origin="layout" path="M 3.33333E-6 2.22222E-6 L 0.16215 -0.48357 " pathEditMode="relative" rAng="0" ptsTypes="AA">
                                      <p:cBhvr>
                                        <p:cTn id="108" dur="1000" fill="hold"/>
                                        <p:tgtEl>
                                          <p:spTgt spid="6"/>
                                        </p:tgtEl>
                                        <p:attrNameLst>
                                          <p:attrName>ppt_x</p:attrName>
                                          <p:attrName>ppt_y</p:attrName>
                                        </p:attrNameLst>
                                      </p:cBhvr>
                                      <p:rCtr x="8108" y="-24190"/>
                                    </p:animMotion>
                                  </p:childTnLst>
                                </p:cTn>
                              </p:par>
                              <p:par>
                                <p:cTn id="109" presetID="8" presetClass="emph" presetSubtype="0" fill="hold" grpId="3" nodeType="withEffect">
                                  <p:stCondLst>
                                    <p:cond delay="500"/>
                                  </p:stCondLst>
                                  <p:childTnLst>
                                    <p:animRot by="-7200000">
                                      <p:cBhvr>
                                        <p:cTn id="110" dur="1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2" grpId="0" build="allAtOnce"/>
      <p:bldP spid="6" grpId="0"/>
      <p:bldP spid="6" grpId="1"/>
      <p:bldP spid="6" grpId="2"/>
      <p:bldP spid="6" grpId="3"/>
      <p:bldP spid="8" grpId="0" animBg="1"/>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C5821A-63F8-4314-A3E7-C3D2C254D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401300" cy="6934200"/>
          </a:xfrm>
          <a:prstGeom prst="rect">
            <a:avLst/>
          </a:prstGeom>
        </p:spPr>
      </p:pic>
      <p:sp>
        <p:nvSpPr>
          <p:cNvPr id="21" name="TextBox 20">
            <a:extLst>
              <a:ext uri="{FF2B5EF4-FFF2-40B4-BE49-F238E27FC236}">
                <a16:creationId xmlns:a16="http://schemas.microsoft.com/office/drawing/2014/main" id="{F977904F-CA4C-4073-9399-7F2B74B2D89B}"/>
              </a:ext>
            </a:extLst>
          </p:cNvPr>
          <p:cNvSpPr txBox="1">
            <a:spLocks noChangeArrowheads="1"/>
          </p:cNvSpPr>
          <p:nvPr/>
        </p:nvSpPr>
        <p:spPr bwMode="auto">
          <a:xfrm>
            <a:off x="4492174" y="3022304"/>
            <a:ext cx="246413" cy="388278"/>
          </a:xfrm>
          <a:custGeom>
            <a:avLst/>
            <a:gdLst/>
            <a:ahLst/>
            <a:cxnLst/>
            <a:rect l="l" t="t" r="r" b="b"/>
            <a:pathLst>
              <a:path w="246413" h="388278">
                <a:moveTo>
                  <a:pt x="34574" y="0"/>
                </a:moveTo>
                <a:cubicBezTo>
                  <a:pt x="41343" y="0"/>
                  <a:pt x="46923" y="274"/>
                  <a:pt x="51313" y="823"/>
                </a:cubicBezTo>
                <a:cubicBezTo>
                  <a:pt x="55703" y="1372"/>
                  <a:pt x="59225" y="2149"/>
                  <a:pt x="61877" y="3155"/>
                </a:cubicBezTo>
                <a:cubicBezTo>
                  <a:pt x="64530" y="4161"/>
                  <a:pt x="66405" y="5396"/>
                  <a:pt x="67503" y="6860"/>
                </a:cubicBezTo>
                <a:cubicBezTo>
                  <a:pt x="68600" y="8323"/>
                  <a:pt x="69149" y="9970"/>
                  <a:pt x="69149" y="11799"/>
                </a:cubicBezTo>
                <a:lnTo>
                  <a:pt x="69149" y="147079"/>
                </a:lnTo>
                <a:cubicBezTo>
                  <a:pt x="75369" y="140859"/>
                  <a:pt x="81589" y="135554"/>
                  <a:pt x="87808" y="131164"/>
                </a:cubicBezTo>
                <a:cubicBezTo>
                  <a:pt x="94028" y="126773"/>
                  <a:pt x="100248" y="123160"/>
                  <a:pt x="106468" y="120325"/>
                </a:cubicBezTo>
                <a:cubicBezTo>
                  <a:pt x="112688" y="117489"/>
                  <a:pt x="119090" y="115431"/>
                  <a:pt x="125676" y="114151"/>
                </a:cubicBezTo>
                <a:cubicBezTo>
                  <a:pt x="132262" y="112870"/>
                  <a:pt x="139213" y="112230"/>
                  <a:pt x="146530" y="112230"/>
                </a:cubicBezTo>
                <a:cubicBezTo>
                  <a:pt x="164641" y="112230"/>
                  <a:pt x="180007" y="115843"/>
                  <a:pt x="192630" y="123069"/>
                </a:cubicBezTo>
                <a:cubicBezTo>
                  <a:pt x="205252" y="130295"/>
                  <a:pt x="215542" y="140036"/>
                  <a:pt x="223500" y="152293"/>
                </a:cubicBezTo>
                <a:cubicBezTo>
                  <a:pt x="231458" y="164549"/>
                  <a:pt x="237266" y="178864"/>
                  <a:pt x="240925" y="195237"/>
                </a:cubicBezTo>
                <a:cubicBezTo>
                  <a:pt x="244583" y="211609"/>
                  <a:pt x="246413" y="228851"/>
                  <a:pt x="246413" y="246961"/>
                </a:cubicBezTo>
                <a:cubicBezTo>
                  <a:pt x="246413" y="268731"/>
                  <a:pt x="244035" y="288305"/>
                  <a:pt x="239278" y="305683"/>
                </a:cubicBezTo>
                <a:cubicBezTo>
                  <a:pt x="234522" y="323062"/>
                  <a:pt x="227662" y="337880"/>
                  <a:pt x="218698" y="350137"/>
                </a:cubicBezTo>
                <a:cubicBezTo>
                  <a:pt x="209734" y="362393"/>
                  <a:pt x="198713" y="371814"/>
                  <a:pt x="185633" y="378400"/>
                </a:cubicBezTo>
                <a:cubicBezTo>
                  <a:pt x="172553" y="384986"/>
                  <a:pt x="157689" y="388278"/>
                  <a:pt x="141042" y="388278"/>
                </a:cubicBezTo>
                <a:cubicBezTo>
                  <a:pt x="132810" y="388278"/>
                  <a:pt x="125127" y="387501"/>
                  <a:pt x="117993" y="385946"/>
                </a:cubicBezTo>
                <a:cubicBezTo>
                  <a:pt x="110858" y="384391"/>
                  <a:pt x="104044" y="381876"/>
                  <a:pt x="97550" y="378400"/>
                </a:cubicBezTo>
                <a:cubicBezTo>
                  <a:pt x="91055" y="374924"/>
                  <a:pt x="84653" y="370534"/>
                  <a:pt x="78342" y="365229"/>
                </a:cubicBezTo>
                <a:cubicBezTo>
                  <a:pt x="72030" y="359924"/>
                  <a:pt x="65582" y="353521"/>
                  <a:pt x="58996" y="346020"/>
                </a:cubicBezTo>
                <a:lnTo>
                  <a:pt x="58996" y="372637"/>
                </a:lnTo>
                <a:cubicBezTo>
                  <a:pt x="58996" y="374650"/>
                  <a:pt x="58493" y="376342"/>
                  <a:pt x="57487" y="377714"/>
                </a:cubicBezTo>
                <a:cubicBezTo>
                  <a:pt x="56481" y="379086"/>
                  <a:pt x="54834" y="380229"/>
                  <a:pt x="52548" y="381144"/>
                </a:cubicBezTo>
                <a:cubicBezTo>
                  <a:pt x="50261" y="382059"/>
                  <a:pt x="47197" y="382699"/>
                  <a:pt x="43355" y="383065"/>
                </a:cubicBezTo>
                <a:cubicBezTo>
                  <a:pt x="39514" y="383431"/>
                  <a:pt x="34849" y="383614"/>
                  <a:pt x="29361" y="383614"/>
                </a:cubicBezTo>
                <a:cubicBezTo>
                  <a:pt x="23690" y="383614"/>
                  <a:pt x="18979" y="383431"/>
                  <a:pt x="15229" y="383065"/>
                </a:cubicBezTo>
                <a:cubicBezTo>
                  <a:pt x="11479" y="382699"/>
                  <a:pt x="8461" y="382059"/>
                  <a:pt x="6174" y="381144"/>
                </a:cubicBezTo>
                <a:cubicBezTo>
                  <a:pt x="3887" y="380229"/>
                  <a:pt x="2286" y="379086"/>
                  <a:pt x="1372" y="377714"/>
                </a:cubicBezTo>
                <a:cubicBezTo>
                  <a:pt x="457" y="376342"/>
                  <a:pt x="0" y="374650"/>
                  <a:pt x="0" y="372637"/>
                </a:cubicBezTo>
                <a:lnTo>
                  <a:pt x="0" y="11799"/>
                </a:lnTo>
                <a:cubicBezTo>
                  <a:pt x="0" y="9970"/>
                  <a:pt x="549" y="8323"/>
                  <a:pt x="1646" y="6860"/>
                </a:cubicBezTo>
                <a:cubicBezTo>
                  <a:pt x="2744" y="5396"/>
                  <a:pt x="4619" y="4161"/>
                  <a:pt x="7271" y="3155"/>
                </a:cubicBezTo>
                <a:cubicBezTo>
                  <a:pt x="9924" y="2149"/>
                  <a:pt x="13446" y="1372"/>
                  <a:pt x="17836" y="823"/>
                </a:cubicBezTo>
                <a:cubicBezTo>
                  <a:pt x="22226" y="274"/>
                  <a:pt x="27806" y="0"/>
                  <a:pt x="34574" y="0"/>
                </a:cubicBezTo>
                <a:close/>
                <a:moveTo>
                  <a:pt x="126225" y="171226"/>
                </a:moveTo>
                <a:cubicBezTo>
                  <a:pt x="121651" y="171226"/>
                  <a:pt x="117169" y="171867"/>
                  <a:pt x="112779" y="173147"/>
                </a:cubicBezTo>
                <a:cubicBezTo>
                  <a:pt x="108389" y="174428"/>
                  <a:pt x="103861" y="176623"/>
                  <a:pt x="99196" y="179733"/>
                </a:cubicBezTo>
                <a:cubicBezTo>
                  <a:pt x="94531" y="182843"/>
                  <a:pt x="89729" y="186867"/>
                  <a:pt x="84790" y="191807"/>
                </a:cubicBezTo>
                <a:cubicBezTo>
                  <a:pt x="79851" y="196746"/>
                  <a:pt x="74637" y="202874"/>
                  <a:pt x="69149" y="210192"/>
                </a:cubicBezTo>
                <a:lnTo>
                  <a:pt x="69149" y="291415"/>
                </a:lnTo>
                <a:cubicBezTo>
                  <a:pt x="78845" y="303854"/>
                  <a:pt x="88129" y="313321"/>
                  <a:pt x="97001" y="319815"/>
                </a:cubicBezTo>
                <a:cubicBezTo>
                  <a:pt x="105873" y="326309"/>
                  <a:pt x="115157" y="329556"/>
                  <a:pt x="124853" y="329556"/>
                </a:cubicBezTo>
                <a:cubicBezTo>
                  <a:pt x="133817" y="329556"/>
                  <a:pt x="141408" y="327270"/>
                  <a:pt x="147628" y="322696"/>
                </a:cubicBezTo>
                <a:cubicBezTo>
                  <a:pt x="153848" y="318123"/>
                  <a:pt x="159016" y="312178"/>
                  <a:pt x="163132" y="304860"/>
                </a:cubicBezTo>
                <a:cubicBezTo>
                  <a:pt x="167248" y="297543"/>
                  <a:pt x="170220" y="289219"/>
                  <a:pt x="172050" y="279890"/>
                </a:cubicBezTo>
                <a:cubicBezTo>
                  <a:pt x="173879" y="270560"/>
                  <a:pt x="174794" y="261230"/>
                  <a:pt x="174794" y="251901"/>
                </a:cubicBezTo>
                <a:cubicBezTo>
                  <a:pt x="174794" y="241473"/>
                  <a:pt x="174016" y="231412"/>
                  <a:pt x="172461" y="221716"/>
                </a:cubicBezTo>
                <a:cubicBezTo>
                  <a:pt x="170906" y="212021"/>
                  <a:pt x="168208" y="203423"/>
                  <a:pt x="164367" y="195923"/>
                </a:cubicBezTo>
                <a:cubicBezTo>
                  <a:pt x="160525" y="188422"/>
                  <a:pt x="155540" y="182431"/>
                  <a:pt x="149412" y="177949"/>
                </a:cubicBezTo>
                <a:cubicBezTo>
                  <a:pt x="143283" y="173467"/>
                  <a:pt x="135554" y="171226"/>
                  <a:pt x="126225" y="171226"/>
                </a:cubicBezTo>
                <a:close/>
              </a:path>
            </a:pathLst>
          </a:custGeom>
          <a:solidFill>
            <a:srgbClr val="0066FF"/>
          </a:solidFill>
          <a:ln w="17780" cmpd="sng">
            <a:solidFill>
              <a:srgbClr val="FFFFFF"/>
            </a:solidFill>
            <a:prstDash val="solid"/>
            <a:miter lim="800000"/>
          </a:ln>
          <a:effectLst>
            <a:glow rad="63500">
              <a:srgbClr val="000000"/>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TextBox 17">
            <a:extLst>
              <a:ext uri="{FF2B5EF4-FFF2-40B4-BE49-F238E27FC236}">
                <a16:creationId xmlns:a16="http://schemas.microsoft.com/office/drawing/2014/main" id="{61994F86-EA30-41E2-BE6F-AC34689F693B}"/>
              </a:ext>
            </a:extLst>
          </p:cNvPr>
          <p:cNvSpPr txBox="1">
            <a:spLocks noChangeArrowheads="1"/>
          </p:cNvSpPr>
          <p:nvPr/>
        </p:nvSpPr>
        <p:spPr bwMode="auto">
          <a:xfrm>
            <a:off x="3553430" y="3134534"/>
            <a:ext cx="262328" cy="276048"/>
          </a:xfrm>
          <a:custGeom>
            <a:avLst/>
            <a:gdLst/>
            <a:ahLst/>
            <a:cxnLst/>
            <a:rect l="l" t="t" r="r" b="b"/>
            <a:pathLst>
              <a:path w="262328" h="276048">
                <a:moveTo>
                  <a:pt x="134183" y="0"/>
                </a:moveTo>
                <a:cubicBezTo>
                  <a:pt x="156135" y="0"/>
                  <a:pt x="175160" y="2973"/>
                  <a:pt x="191258" y="8918"/>
                </a:cubicBezTo>
                <a:cubicBezTo>
                  <a:pt x="207356" y="14864"/>
                  <a:pt x="220665" y="23599"/>
                  <a:pt x="231184" y="35124"/>
                </a:cubicBezTo>
                <a:cubicBezTo>
                  <a:pt x="241702" y="46648"/>
                  <a:pt x="249523" y="60826"/>
                  <a:pt x="254645" y="77656"/>
                </a:cubicBezTo>
                <a:cubicBezTo>
                  <a:pt x="259767" y="94486"/>
                  <a:pt x="262328" y="113785"/>
                  <a:pt x="262328" y="135555"/>
                </a:cubicBezTo>
                <a:cubicBezTo>
                  <a:pt x="262328" y="156409"/>
                  <a:pt x="259584" y="175434"/>
                  <a:pt x="254096" y="192630"/>
                </a:cubicBezTo>
                <a:cubicBezTo>
                  <a:pt x="248608" y="209826"/>
                  <a:pt x="240285" y="224644"/>
                  <a:pt x="229126" y="237083"/>
                </a:cubicBezTo>
                <a:cubicBezTo>
                  <a:pt x="217967" y="249523"/>
                  <a:pt x="203972" y="259127"/>
                  <a:pt x="187142" y="265896"/>
                </a:cubicBezTo>
                <a:cubicBezTo>
                  <a:pt x="170312" y="272664"/>
                  <a:pt x="150647" y="276048"/>
                  <a:pt x="128146" y="276048"/>
                </a:cubicBezTo>
                <a:cubicBezTo>
                  <a:pt x="106377" y="276048"/>
                  <a:pt x="87443" y="273030"/>
                  <a:pt x="71345" y="266993"/>
                </a:cubicBezTo>
                <a:cubicBezTo>
                  <a:pt x="55246" y="260956"/>
                  <a:pt x="41892" y="252175"/>
                  <a:pt x="31282" y="240651"/>
                </a:cubicBezTo>
                <a:cubicBezTo>
                  <a:pt x="20672" y="229126"/>
                  <a:pt x="12806" y="214948"/>
                  <a:pt x="7683" y="198118"/>
                </a:cubicBezTo>
                <a:cubicBezTo>
                  <a:pt x="2561" y="181288"/>
                  <a:pt x="0" y="162080"/>
                  <a:pt x="0" y="140494"/>
                </a:cubicBezTo>
                <a:cubicBezTo>
                  <a:pt x="0" y="119639"/>
                  <a:pt x="2790" y="100568"/>
                  <a:pt x="8369" y="83281"/>
                </a:cubicBezTo>
                <a:cubicBezTo>
                  <a:pt x="13949" y="65994"/>
                  <a:pt x="22318" y="51176"/>
                  <a:pt x="33477" y="38828"/>
                </a:cubicBezTo>
                <a:cubicBezTo>
                  <a:pt x="44636" y="26480"/>
                  <a:pt x="58585" y="16922"/>
                  <a:pt x="75323" y="10153"/>
                </a:cubicBezTo>
                <a:cubicBezTo>
                  <a:pt x="92062" y="3384"/>
                  <a:pt x="111682" y="0"/>
                  <a:pt x="134183" y="0"/>
                </a:cubicBezTo>
                <a:close/>
                <a:moveTo>
                  <a:pt x="131713" y="54606"/>
                </a:moveTo>
                <a:cubicBezTo>
                  <a:pt x="121469" y="54606"/>
                  <a:pt x="112505" y="56481"/>
                  <a:pt x="104822" y="60231"/>
                </a:cubicBezTo>
                <a:cubicBezTo>
                  <a:pt x="97138" y="63981"/>
                  <a:pt x="90827" y="69470"/>
                  <a:pt x="85888" y="76695"/>
                </a:cubicBezTo>
                <a:cubicBezTo>
                  <a:pt x="80949" y="83921"/>
                  <a:pt x="77244" y="92611"/>
                  <a:pt x="74775" y="102764"/>
                </a:cubicBezTo>
                <a:cubicBezTo>
                  <a:pt x="72305" y="112916"/>
                  <a:pt x="71070" y="124487"/>
                  <a:pt x="71070" y="137475"/>
                </a:cubicBezTo>
                <a:cubicBezTo>
                  <a:pt x="71070" y="149549"/>
                  <a:pt x="72076" y="160662"/>
                  <a:pt x="74089" y="170815"/>
                </a:cubicBezTo>
                <a:cubicBezTo>
                  <a:pt x="76101" y="180968"/>
                  <a:pt x="79348" y="189795"/>
                  <a:pt x="83830" y="197295"/>
                </a:cubicBezTo>
                <a:cubicBezTo>
                  <a:pt x="88312" y="204795"/>
                  <a:pt x="94394" y="210604"/>
                  <a:pt x="102078" y="214720"/>
                </a:cubicBezTo>
                <a:cubicBezTo>
                  <a:pt x="109761" y="218836"/>
                  <a:pt x="119273" y="220894"/>
                  <a:pt x="130615" y="220894"/>
                </a:cubicBezTo>
                <a:cubicBezTo>
                  <a:pt x="141043" y="220894"/>
                  <a:pt x="150098" y="219019"/>
                  <a:pt x="157781" y="215268"/>
                </a:cubicBezTo>
                <a:cubicBezTo>
                  <a:pt x="165464" y="211518"/>
                  <a:pt x="171776" y="206076"/>
                  <a:pt x="176715" y="198941"/>
                </a:cubicBezTo>
                <a:cubicBezTo>
                  <a:pt x="181654" y="191807"/>
                  <a:pt x="185313" y="183163"/>
                  <a:pt x="187691" y="173010"/>
                </a:cubicBezTo>
                <a:cubicBezTo>
                  <a:pt x="190069" y="162858"/>
                  <a:pt x="191258" y="151287"/>
                  <a:pt x="191258" y="138299"/>
                </a:cubicBezTo>
                <a:cubicBezTo>
                  <a:pt x="191258" y="126225"/>
                  <a:pt x="190298" y="115112"/>
                  <a:pt x="188377" y="104959"/>
                </a:cubicBezTo>
                <a:cubicBezTo>
                  <a:pt x="186456" y="94806"/>
                  <a:pt x="183209" y="85979"/>
                  <a:pt x="178636" y="78479"/>
                </a:cubicBezTo>
                <a:cubicBezTo>
                  <a:pt x="174062" y="70979"/>
                  <a:pt x="167980" y="65125"/>
                  <a:pt x="160388" y="60917"/>
                </a:cubicBezTo>
                <a:cubicBezTo>
                  <a:pt x="152796" y="56710"/>
                  <a:pt x="143238" y="54606"/>
                  <a:pt x="131713" y="54606"/>
                </a:cubicBezTo>
                <a:close/>
              </a:path>
            </a:pathLst>
          </a:custGeom>
          <a:solidFill>
            <a:srgbClr val="0066FF"/>
          </a:solidFill>
          <a:ln w="17780" cmpd="sng">
            <a:solidFill>
              <a:srgbClr val="FFFFFF"/>
            </a:solidFill>
            <a:prstDash val="solid"/>
            <a:miter lim="800000"/>
          </a:ln>
          <a:effectLst>
            <a:glow rad="63500">
              <a:srgbClr val="000000"/>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TextBox 15">
            <a:extLst>
              <a:ext uri="{FF2B5EF4-FFF2-40B4-BE49-F238E27FC236}">
                <a16:creationId xmlns:a16="http://schemas.microsoft.com/office/drawing/2014/main" id="{6753D23A-FAA3-4C80-A92F-FE8D6B809BCD}"/>
              </a:ext>
            </a:extLst>
          </p:cNvPr>
          <p:cNvSpPr txBox="1">
            <a:spLocks noChangeArrowheads="1"/>
          </p:cNvSpPr>
          <p:nvPr/>
        </p:nvSpPr>
        <p:spPr bwMode="auto">
          <a:xfrm>
            <a:off x="4782155" y="3134534"/>
            <a:ext cx="262328" cy="276048"/>
          </a:xfrm>
          <a:custGeom>
            <a:avLst/>
            <a:gdLst/>
            <a:ahLst/>
            <a:cxnLst/>
            <a:rect l="l" t="t" r="r" b="b"/>
            <a:pathLst>
              <a:path w="262328" h="276048">
                <a:moveTo>
                  <a:pt x="134183" y="0"/>
                </a:moveTo>
                <a:cubicBezTo>
                  <a:pt x="156135" y="0"/>
                  <a:pt x="175160" y="2973"/>
                  <a:pt x="191258" y="8918"/>
                </a:cubicBezTo>
                <a:cubicBezTo>
                  <a:pt x="207356" y="14864"/>
                  <a:pt x="220665" y="23599"/>
                  <a:pt x="231184" y="35124"/>
                </a:cubicBezTo>
                <a:cubicBezTo>
                  <a:pt x="241703" y="46648"/>
                  <a:pt x="249523" y="60826"/>
                  <a:pt x="254645" y="77656"/>
                </a:cubicBezTo>
                <a:cubicBezTo>
                  <a:pt x="259767" y="94486"/>
                  <a:pt x="262328" y="113785"/>
                  <a:pt x="262328" y="135555"/>
                </a:cubicBezTo>
                <a:cubicBezTo>
                  <a:pt x="262328" y="156409"/>
                  <a:pt x="259584" y="175434"/>
                  <a:pt x="254096" y="192630"/>
                </a:cubicBezTo>
                <a:cubicBezTo>
                  <a:pt x="248608" y="209826"/>
                  <a:pt x="240285" y="224644"/>
                  <a:pt x="229126" y="237083"/>
                </a:cubicBezTo>
                <a:cubicBezTo>
                  <a:pt x="217967" y="249523"/>
                  <a:pt x="203972" y="259127"/>
                  <a:pt x="187142" y="265896"/>
                </a:cubicBezTo>
                <a:cubicBezTo>
                  <a:pt x="170312" y="272664"/>
                  <a:pt x="150647" y="276048"/>
                  <a:pt x="128146" y="276048"/>
                </a:cubicBezTo>
                <a:cubicBezTo>
                  <a:pt x="106376" y="276048"/>
                  <a:pt x="87443" y="273030"/>
                  <a:pt x="71345" y="266993"/>
                </a:cubicBezTo>
                <a:cubicBezTo>
                  <a:pt x="55246" y="260956"/>
                  <a:pt x="41892" y="252175"/>
                  <a:pt x="31282" y="240651"/>
                </a:cubicBezTo>
                <a:cubicBezTo>
                  <a:pt x="20672" y="229126"/>
                  <a:pt x="12805" y="214948"/>
                  <a:pt x="7683" y="198118"/>
                </a:cubicBezTo>
                <a:cubicBezTo>
                  <a:pt x="2561" y="181288"/>
                  <a:pt x="0" y="162080"/>
                  <a:pt x="0" y="140494"/>
                </a:cubicBezTo>
                <a:cubicBezTo>
                  <a:pt x="0" y="119639"/>
                  <a:pt x="2790" y="100568"/>
                  <a:pt x="8369" y="83281"/>
                </a:cubicBezTo>
                <a:cubicBezTo>
                  <a:pt x="13949" y="65994"/>
                  <a:pt x="22318" y="51176"/>
                  <a:pt x="33477" y="38828"/>
                </a:cubicBezTo>
                <a:cubicBezTo>
                  <a:pt x="44636" y="26480"/>
                  <a:pt x="58585" y="16922"/>
                  <a:pt x="75323" y="10153"/>
                </a:cubicBezTo>
                <a:cubicBezTo>
                  <a:pt x="92062" y="3384"/>
                  <a:pt x="111682" y="0"/>
                  <a:pt x="134183" y="0"/>
                </a:cubicBezTo>
                <a:close/>
                <a:moveTo>
                  <a:pt x="131713" y="54606"/>
                </a:moveTo>
                <a:cubicBezTo>
                  <a:pt x="121469" y="54606"/>
                  <a:pt x="112505" y="56481"/>
                  <a:pt x="104822" y="60231"/>
                </a:cubicBezTo>
                <a:cubicBezTo>
                  <a:pt x="97138" y="63981"/>
                  <a:pt x="90827" y="69470"/>
                  <a:pt x="85888" y="76695"/>
                </a:cubicBezTo>
                <a:cubicBezTo>
                  <a:pt x="80949" y="83921"/>
                  <a:pt x="77244" y="92611"/>
                  <a:pt x="74775" y="102764"/>
                </a:cubicBezTo>
                <a:cubicBezTo>
                  <a:pt x="72305" y="112916"/>
                  <a:pt x="71070" y="124487"/>
                  <a:pt x="71070" y="137475"/>
                </a:cubicBezTo>
                <a:cubicBezTo>
                  <a:pt x="71070" y="149549"/>
                  <a:pt x="72076" y="160662"/>
                  <a:pt x="74089" y="170815"/>
                </a:cubicBezTo>
                <a:cubicBezTo>
                  <a:pt x="76101" y="180968"/>
                  <a:pt x="79348" y="189795"/>
                  <a:pt x="83830" y="197295"/>
                </a:cubicBezTo>
                <a:cubicBezTo>
                  <a:pt x="88312" y="204795"/>
                  <a:pt x="94394" y="210604"/>
                  <a:pt x="102078" y="214720"/>
                </a:cubicBezTo>
                <a:cubicBezTo>
                  <a:pt x="109761" y="218836"/>
                  <a:pt x="119273" y="220894"/>
                  <a:pt x="130615" y="220894"/>
                </a:cubicBezTo>
                <a:cubicBezTo>
                  <a:pt x="141043" y="220894"/>
                  <a:pt x="150098" y="219019"/>
                  <a:pt x="157781" y="215268"/>
                </a:cubicBezTo>
                <a:cubicBezTo>
                  <a:pt x="165464" y="211518"/>
                  <a:pt x="171776" y="206076"/>
                  <a:pt x="176715" y="198941"/>
                </a:cubicBezTo>
                <a:cubicBezTo>
                  <a:pt x="181654" y="191807"/>
                  <a:pt x="185313" y="183163"/>
                  <a:pt x="187691" y="173010"/>
                </a:cubicBezTo>
                <a:cubicBezTo>
                  <a:pt x="190069" y="162858"/>
                  <a:pt x="191258" y="151287"/>
                  <a:pt x="191258" y="138299"/>
                </a:cubicBezTo>
                <a:cubicBezTo>
                  <a:pt x="191258" y="126225"/>
                  <a:pt x="190298" y="115112"/>
                  <a:pt x="188377" y="104959"/>
                </a:cubicBezTo>
                <a:cubicBezTo>
                  <a:pt x="186456" y="94806"/>
                  <a:pt x="183209" y="85979"/>
                  <a:pt x="178636" y="78479"/>
                </a:cubicBezTo>
                <a:cubicBezTo>
                  <a:pt x="174062" y="70979"/>
                  <a:pt x="167980" y="65125"/>
                  <a:pt x="160388" y="60917"/>
                </a:cubicBezTo>
                <a:cubicBezTo>
                  <a:pt x="152796" y="56710"/>
                  <a:pt x="143238" y="54606"/>
                  <a:pt x="131713" y="54606"/>
                </a:cubicBezTo>
                <a:close/>
              </a:path>
            </a:pathLst>
          </a:custGeom>
          <a:solidFill>
            <a:srgbClr val="0066FF"/>
          </a:solidFill>
          <a:ln w="17780" cmpd="sng">
            <a:solidFill>
              <a:srgbClr val="FFFFFF"/>
            </a:solidFill>
            <a:prstDash val="solid"/>
            <a:miter lim="800000"/>
          </a:ln>
          <a:effectLst>
            <a:glow rad="63500">
              <a:srgbClr val="000000"/>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TextBox 29">
            <a:extLst>
              <a:ext uri="{FF2B5EF4-FFF2-40B4-BE49-F238E27FC236}">
                <a16:creationId xmlns:a16="http://schemas.microsoft.com/office/drawing/2014/main" id="{D1A1A6B1-A20A-4634-BB2A-674945596C06}"/>
              </a:ext>
            </a:extLst>
          </p:cNvPr>
          <p:cNvSpPr txBox="1">
            <a:spLocks noChangeArrowheads="1"/>
          </p:cNvSpPr>
          <p:nvPr/>
        </p:nvSpPr>
        <p:spPr bwMode="auto">
          <a:xfrm>
            <a:off x="5525654" y="3134534"/>
            <a:ext cx="472343" cy="276048"/>
          </a:xfrm>
          <a:custGeom>
            <a:avLst/>
            <a:gdLst>
              <a:gd name="connsiteX0" fmla="*/ 123206 w 472343"/>
              <a:gd name="connsiteY0" fmla="*/ 48844 h 276048"/>
              <a:gd name="connsiteX1" fmla="*/ 100294 w 472343"/>
              <a:gd name="connsiteY1" fmla="*/ 53783 h 276048"/>
              <a:gd name="connsiteX2" fmla="*/ 84104 w 472343"/>
              <a:gd name="connsiteY2" fmla="*/ 67091 h 276048"/>
              <a:gd name="connsiteX3" fmla="*/ 74226 w 472343"/>
              <a:gd name="connsiteY3" fmla="*/ 86848 h 276048"/>
              <a:gd name="connsiteX4" fmla="*/ 70247 w 472343"/>
              <a:gd name="connsiteY4" fmla="*/ 111133 h 276048"/>
              <a:gd name="connsiteX5" fmla="*/ 173422 w 472343"/>
              <a:gd name="connsiteY5" fmla="*/ 111133 h 276048"/>
              <a:gd name="connsiteX6" fmla="*/ 161760 w 472343"/>
              <a:gd name="connsiteY6" fmla="*/ 65445 h 276048"/>
              <a:gd name="connsiteX7" fmla="*/ 123206 w 472343"/>
              <a:gd name="connsiteY7" fmla="*/ 48844 h 276048"/>
              <a:gd name="connsiteX8" fmla="*/ 386455 w 472343"/>
              <a:gd name="connsiteY8" fmla="*/ 0 h 276048"/>
              <a:gd name="connsiteX9" fmla="*/ 408819 w 472343"/>
              <a:gd name="connsiteY9" fmla="*/ 1647 h 276048"/>
              <a:gd name="connsiteX10" fmla="*/ 428439 w 472343"/>
              <a:gd name="connsiteY10" fmla="*/ 5763 h 276048"/>
              <a:gd name="connsiteX11" fmla="*/ 443257 w 472343"/>
              <a:gd name="connsiteY11" fmla="*/ 11113 h 276048"/>
              <a:gd name="connsiteX12" fmla="*/ 451900 w 472343"/>
              <a:gd name="connsiteY12" fmla="*/ 16053 h 276048"/>
              <a:gd name="connsiteX13" fmla="*/ 455605 w 472343"/>
              <a:gd name="connsiteY13" fmla="*/ 20169 h 276048"/>
              <a:gd name="connsiteX14" fmla="*/ 457251 w 472343"/>
              <a:gd name="connsiteY14" fmla="*/ 25108 h 276048"/>
              <a:gd name="connsiteX15" fmla="*/ 458211 w 472343"/>
              <a:gd name="connsiteY15" fmla="*/ 32242 h 276048"/>
              <a:gd name="connsiteX16" fmla="*/ 458623 w 472343"/>
              <a:gd name="connsiteY16" fmla="*/ 42807 h 276048"/>
              <a:gd name="connsiteX17" fmla="*/ 458211 w 472343"/>
              <a:gd name="connsiteY17" fmla="*/ 54880 h 276048"/>
              <a:gd name="connsiteX18" fmla="*/ 456839 w 472343"/>
              <a:gd name="connsiteY18" fmla="*/ 62289 h 276048"/>
              <a:gd name="connsiteX19" fmla="*/ 454233 w 472343"/>
              <a:gd name="connsiteY19" fmla="*/ 65994 h 276048"/>
              <a:gd name="connsiteX20" fmla="*/ 450391 w 472343"/>
              <a:gd name="connsiteY20" fmla="*/ 66954 h 276048"/>
              <a:gd name="connsiteX21" fmla="*/ 442708 w 472343"/>
              <a:gd name="connsiteY21" fmla="*/ 64073 h 276048"/>
              <a:gd name="connsiteX22" fmla="*/ 429674 w 472343"/>
              <a:gd name="connsiteY22" fmla="*/ 57899 h 276048"/>
              <a:gd name="connsiteX23" fmla="*/ 411563 w 472343"/>
              <a:gd name="connsiteY23" fmla="*/ 51725 h 276048"/>
              <a:gd name="connsiteX24" fmla="*/ 388102 w 472343"/>
              <a:gd name="connsiteY24" fmla="*/ 48844 h 276048"/>
              <a:gd name="connsiteX25" fmla="*/ 371912 w 472343"/>
              <a:gd name="connsiteY25" fmla="*/ 50764 h 276048"/>
              <a:gd name="connsiteX26" fmla="*/ 360662 w 472343"/>
              <a:gd name="connsiteY26" fmla="*/ 56253 h 276048"/>
              <a:gd name="connsiteX27" fmla="*/ 354076 w 472343"/>
              <a:gd name="connsiteY27" fmla="*/ 64622 h 276048"/>
              <a:gd name="connsiteX28" fmla="*/ 351881 w 472343"/>
              <a:gd name="connsiteY28" fmla="*/ 74912 h 276048"/>
              <a:gd name="connsiteX29" fmla="*/ 357094 w 472343"/>
              <a:gd name="connsiteY29" fmla="*/ 89181 h 276048"/>
              <a:gd name="connsiteX30" fmla="*/ 370814 w 472343"/>
              <a:gd name="connsiteY30" fmla="*/ 99334 h 276048"/>
              <a:gd name="connsiteX31" fmla="*/ 390160 w 472343"/>
              <a:gd name="connsiteY31" fmla="*/ 107566 h 276048"/>
              <a:gd name="connsiteX32" fmla="*/ 412112 w 472343"/>
              <a:gd name="connsiteY32" fmla="*/ 115935 h 276048"/>
              <a:gd name="connsiteX33" fmla="*/ 434064 w 472343"/>
              <a:gd name="connsiteY33" fmla="*/ 126499 h 276048"/>
              <a:gd name="connsiteX34" fmla="*/ 453409 w 472343"/>
              <a:gd name="connsiteY34" fmla="*/ 141317 h 276048"/>
              <a:gd name="connsiteX35" fmla="*/ 467130 w 472343"/>
              <a:gd name="connsiteY35" fmla="*/ 162309 h 276048"/>
              <a:gd name="connsiteX36" fmla="*/ 472343 w 472343"/>
              <a:gd name="connsiteY36" fmla="*/ 191258 h 276048"/>
              <a:gd name="connsiteX37" fmla="*/ 464523 w 472343"/>
              <a:gd name="connsiteY37" fmla="*/ 228028 h 276048"/>
              <a:gd name="connsiteX38" fmla="*/ 442433 w 472343"/>
              <a:gd name="connsiteY38" fmla="*/ 254645 h 276048"/>
              <a:gd name="connsiteX39" fmla="*/ 408682 w 472343"/>
              <a:gd name="connsiteY39" fmla="*/ 270698 h 276048"/>
              <a:gd name="connsiteX40" fmla="*/ 366424 w 472343"/>
              <a:gd name="connsiteY40" fmla="*/ 276048 h 276048"/>
              <a:gd name="connsiteX41" fmla="*/ 340219 w 472343"/>
              <a:gd name="connsiteY41" fmla="*/ 273990 h 276048"/>
              <a:gd name="connsiteX42" fmla="*/ 317855 w 472343"/>
              <a:gd name="connsiteY42" fmla="*/ 268777 h 276048"/>
              <a:gd name="connsiteX43" fmla="*/ 301391 w 472343"/>
              <a:gd name="connsiteY43" fmla="*/ 262328 h 276048"/>
              <a:gd name="connsiteX44" fmla="*/ 291787 w 472343"/>
              <a:gd name="connsiteY44" fmla="*/ 256154 h 276048"/>
              <a:gd name="connsiteX45" fmla="*/ 287122 w 472343"/>
              <a:gd name="connsiteY45" fmla="*/ 247099 h 276048"/>
              <a:gd name="connsiteX46" fmla="*/ 285475 w 472343"/>
              <a:gd name="connsiteY46" fmla="*/ 228851 h 276048"/>
              <a:gd name="connsiteX47" fmla="*/ 286024 w 472343"/>
              <a:gd name="connsiteY47" fmla="*/ 216092 h 276048"/>
              <a:gd name="connsiteX48" fmla="*/ 287671 w 472343"/>
              <a:gd name="connsiteY48" fmla="*/ 208408 h 276048"/>
              <a:gd name="connsiteX49" fmla="*/ 290415 w 472343"/>
              <a:gd name="connsiteY49" fmla="*/ 204567 h 276048"/>
              <a:gd name="connsiteX50" fmla="*/ 294531 w 472343"/>
              <a:gd name="connsiteY50" fmla="*/ 203606 h 276048"/>
              <a:gd name="connsiteX51" fmla="*/ 303449 w 472343"/>
              <a:gd name="connsiteY51" fmla="*/ 207036 h 276048"/>
              <a:gd name="connsiteX52" fmla="*/ 318129 w 472343"/>
              <a:gd name="connsiteY52" fmla="*/ 214582 h 276048"/>
              <a:gd name="connsiteX53" fmla="*/ 338572 w 472343"/>
              <a:gd name="connsiteY53" fmla="*/ 222266 h 276048"/>
              <a:gd name="connsiteX54" fmla="*/ 365052 w 472343"/>
              <a:gd name="connsiteY54" fmla="*/ 225833 h 276048"/>
              <a:gd name="connsiteX55" fmla="*/ 381653 w 472343"/>
              <a:gd name="connsiteY55" fmla="*/ 223912 h 276048"/>
              <a:gd name="connsiteX56" fmla="*/ 394276 w 472343"/>
              <a:gd name="connsiteY56" fmla="*/ 218424 h 276048"/>
              <a:gd name="connsiteX57" fmla="*/ 402371 w 472343"/>
              <a:gd name="connsiteY57" fmla="*/ 209369 h 276048"/>
              <a:gd name="connsiteX58" fmla="*/ 405115 w 472343"/>
              <a:gd name="connsiteY58" fmla="*/ 196746 h 276048"/>
              <a:gd name="connsiteX59" fmla="*/ 400038 w 472343"/>
              <a:gd name="connsiteY59" fmla="*/ 182615 h 276048"/>
              <a:gd name="connsiteX60" fmla="*/ 386593 w 472343"/>
              <a:gd name="connsiteY60" fmla="*/ 172324 h 276048"/>
              <a:gd name="connsiteX61" fmla="*/ 367659 w 472343"/>
              <a:gd name="connsiteY61" fmla="*/ 164092 h 276048"/>
              <a:gd name="connsiteX62" fmla="*/ 345981 w 472343"/>
              <a:gd name="connsiteY62" fmla="*/ 155586 h 276048"/>
              <a:gd name="connsiteX63" fmla="*/ 324303 w 472343"/>
              <a:gd name="connsiteY63" fmla="*/ 144884 h 276048"/>
              <a:gd name="connsiteX64" fmla="*/ 305370 w 472343"/>
              <a:gd name="connsiteY64" fmla="*/ 130067 h 276048"/>
              <a:gd name="connsiteX65" fmla="*/ 291924 w 472343"/>
              <a:gd name="connsiteY65" fmla="*/ 108938 h 276048"/>
              <a:gd name="connsiteX66" fmla="*/ 286847 w 472343"/>
              <a:gd name="connsiteY66" fmla="*/ 79302 h 276048"/>
              <a:gd name="connsiteX67" fmla="*/ 293708 w 472343"/>
              <a:gd name="connsiteY67" fmla="*/ 47060 h 276048"/>
              <a:gd name="connsiteX68" fmla="*/ 313464 w 472343"/>
              <a:gd name="connsiteY68" fmla="*/ 21952 h 276048"/>
              <a:gd name="connsiteX69" fmla="*/ 344883 w 472343"/>
              <a:gd name="connsiteY69" fmla="*/ 5763 h 276048"/>
              <a:gd name="connsiteX70" fmla="*/ 386455 w 472343"/>
              <a:gd name="connsiteY70" fmla="*/ 0 h 276048"/>
              <a:gd name="connsiteX71" fmla="*/ 124853 w 472343"/>
              <a:gd name="connsiteY71" fmla="*/ 0 h 276048"/>
              <a:gd name="connsiteX72" fmla="*/ 177401 w 472343"/>
              <a:gd name="connsiteY72" fmla="*/ 9055 h 276048"/>
              <a:gd name="connsiteX73" fmla="*/ 213210 w 472343"/>
              <a:gd name="connsiteY73" fmla="*/ 34163 h 276048"/>
              <a:gd name="connsiteX74" fmla="*/ 233790 w 472343"/>
              <a:gd name="connsiteY74" fmla="*/ 72168 h 276048"/>
              <a:gd name="connsiteX75" fmla="*/ 240376 w 472343"/>
              <a:gd name="connsiteY75" fmla="*/ 119914 h 276048"/>
              <a:gd name="connsiteX76" fmla="*/ 240376 w 472343"/>
              <a:gd name="connsiteY76" fmla="*/ 130890 h 276048"/>
              <a:gd name="connsiteX77" fmla="*/ 234751 w 472343"/>
              <a:gd name="connsiteY77" fmla="*/ 149549 h 276048"/>
              <a:gd name="connsiteX78" fmla="*/ 219247 w 472343"/>
              <a:gd name="connsiteY78" fmla="*/ 155586 h 276048"/>
              <a:gd name="connsiteX79" fmla="*/ 70247 w 472343"/>
              <a:gd name="connsiteY79" fmla="*/ 155586 h 276048"/>
              <a:gd name="connsiteX80" fmla="*/ 73951 w 472343"/>
              <a:gd name="connsiteY80" fmla="*/ 183987 h 276048"/>
              <a:gd name="connsiteX81" fmla="*/ 85750 w 472343"/>
              <a:gd name="connsiteY81" fmla="*/ 205664 h 276048"/>
              <a:gd name="connsiteX82" fmla="*/ 106605 w 472343"/>
              <a:gd name="connsiteY82" fmla="*/ 219247 h 276048"/>
              <a:gd name="connsiteX83" fmla="*/ 137201 w 472343"/>
              <a:gd name="connsiteY83" fmla="*/ 223912 h 276048"/>
              <a:gd name="connsiteX84" fmla="*/ 169031 w 472343"/>
              <a:gd name="connsiteY84" fmla="*/ 221305 h 276048"/>
              <a:gd name="connsiteX85" fmla="*/ 192767 w 472343"/>
              <a:gd name="connsiteY85" fmla="*/ 215543 h 276048"/>
              <a:gd name="connsiteX86" fmla="*/ 209368 w 472343"/>
              <a:gd name="connsiteY86" fmla="*/ 209780 h 276048"/>
              <a:gd name="connsiteX87" fmla="*/ 220070 w 472343"/>
              <a:gd name="connsiteY87" fmla="*/ 207174 h 276048"/>
              <a:gd name="connsiteX88" fmla="*/ 224186 w 472343"/>
              <a:gd name="connsiteY88" fmla="*/ 208134 h 276048"/>
              <a:gd name="connsiteX89" fmla="*/ 226930 w 472343"/>
              <a:gd name="connsiteY89" fmla="*/ 211564 h 276048"/>
              <a:gd name="connsiteX90" fmla="*/ 228439 w 472343"/>
              <a:gd name="connsiteY90" fmla="*/ 218561 h 276048"/>
              <a:gd name="connsiteX91" fmla="*/ 228851 w 472343"/>
              <a:gd name="connsiteY91" fmla="*/ 229949 h 276048"/>
              <a:gd name="connsiteX92" fmla="*/ 228577 w 472343"/>
              <a:gd name="connsiteY92" fmla="*/ 240239 h 276048"/>
              <a:gd name="connsiteX93" fmla="*/ 227753 w 472343"/>
              <a:gd name="connsiteY93" fmla="*/ 247511 h 276048"/>
              <a:gd name="connsiteX94" fmla="*/ 226107 w 472343"/>
              <a:gd name="connsiteY94" fmla="*/ 252587 h 276048"/>
              <a:gd name="connsiteX95" fmla="*/ 223226 w 472343"/>
              <a:gd name="connsiteY95" fmla="*/ 256566 h 276048"/>
              <a:gd name="connsiteX96" fmla="*/ 213485 w 472343"/>
              <a:gd name="connsiteY96" fmla="*/ 261780 h 276048"/>
              <a:gd name="connsiteX97" fmla="*/ 193179 w 472343"/>
              <a:gd name="connsiteY97" fmla="*/ 268228 h 276048"/>
              <a:gd name="connsiteX98" fmla="*/ 164915 w 472343"/>
              <a:gd name="connsiteY98" fmla="*/ 273716 h 276048"/>
              <a:gd name="connsiteX99" fmla="*/ 130890 w 472343"/>
              <a:gd name="connsiteY99" fmla="*/ 276048 h 276048"/>
              <a:gd name="connsiteX100" fmla="*/ 73677 w 472343"/>
              <a:gd name="connsiteY100" fmla="*/ 267816 h 276048"/>
              <a:gd name="connsiteX101" fmla="*/ 32654 w 472343"/>
              <a:gd name="connsiteY101" fmla="*/ 242846 h 276048"/>
              <a:gd name="connsiteX102" fmla="*/ 8095 w 472343"/>
              <a:gd name="connsiteY102" fmla="*/ 200588 h 276048"/>
              <a:gd name="connsiteX103" fmla="*/ 0 w 472343"/>
              <a:gd name="connsiteY103" fmla="*/ 140768 h 276048"/>
              <a:gd name="connsiteX104" fmla="*/ 8506 w 472343"/>
              <a:gd name="connsiteY104" fmla="*/ 81909 h 276048"/>
              <a:gd name="connsiteX105" fmla="*/ 33203 w 472343"/>
              <a:gd name="connsiteY105" fmla="*/ 37456 h 276048"/>
              <a:gd name="connsiteX106" fmla="*/ 72579 w 472343"/>
              <a:gd name="connsiteY106" fmla="*/ 9604 h 276048"/>
              <a:gd name="connsiteX107" fmla="*/ 124853 w 472343"/>
              <a:gd name="connsiteY107" fmla="*/ 0 h 27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72343" h="276048">
                <a:moveTo>
                  <a:pt x="123206" y="48844"/>
                </a:moveTo>
                <a:cubicBezTo>
                  <a:pt x="114425" y="48844"/>
                  <a:pt x="106788" y="50490"/>
                  <a:pt x="100294" y="53783"/>
                </a:cubicBezTo>
                <a:cubicBezTo>
                  <a:pt x="93799" y="57076"/>
                  <a:pt x="88403" y="61512"/>
                  <a:pt x="84104" y="67091"/>
                </a:cubicBezTo>
                <a:cubicBezTo>
                  <a:pt x="79805" y="72671"/>
                  <a:pt x="76512" y="79256"/>
                  <a:pt x="74226" y="86848"/>
                </a:cubicBezTo>
                <a:cubicBezTo>
                  <a:pt x="71939" y="94440"/>
                  <a:pt x="70612" y="102535"/>
                  <a:pt x="70247" y="111133"/>
                </a:cubicBezTo>
                <a:lnTo>
                  <a:pt x="173422" y="111133"/>
                </a:lnTo>
                <a:cubicBezTo>
                  <a:pt x="173971" y="91742"/>
                  <a:pt x="170083" y="76512"/>
                  <a:pt x="161760" y="65445"/>
                </a:cubicBezTo>
                <a:cubicBezTo>
                  <a:pt x="153436" y="54377"/>
                  <a:pt x="140585" y="48844"/>
                  <a:pt x="123206" y="48844"/>
                </a:cubicBezTo>
                <a:close/>
                <a:moveTo>
                  <a:pt x="386455" y="0"/>
                </a:moveTo>
                <a:cubicBezTo>
                  <a:pt x="394139" y="0"/>
                  <a:pt x="401593" y="549"/>
                  <a:pt x="408819" y="1647"/>
                </a:cubicBezTo>
                <a:cubicBezTo>
                  <a:pt x="416045" y="2744"/>
                  <a:pt x="422585" y="4116"/>
                  <a:pt x="428439" y="5763"/>
                </a:cubicBezTo>
                <a:cubicBezTo>
                  <a:pt x="434293" y="7409"/>
                  <a:pt x="439232" y="9193"/>
                  <a:pt x="443257" y="11113"/>
                </a:cubicBezTo>
                <a:cubicBezTo>
                  <a:pt x="447281" y="13034"/>
                  <a:pt x="450162" y="14681"/>
                  <a:pt x="451900" y="16053"/>
                </a:cubicBezTo>
                <a:cubicBezTo>
                  <a:pt x="453638" y="17425"/>
                  <a:pt x="454873" y="18797"/>
                  <a:pt x="455605" y="20169"/>
                </a:cubicBezTo>
                <a:cubicBezTo>
                  <a:pt x="456336" y="21541"/>
                  <a:pt x="456885" y="23187"/>
                  <a:pt x="457251" y="25108"/>
                </a:cubicBezTo>
                <a:cubicBezTo>
                  <a:pt x="457617" y="27029"/>
                  <a:pt x="457937" y="29407"/>
                  <a:pt x="458211" y="32242"/>
                </a:cubicBezTo>
                <a:cubicBezTo>
                  <a:pt x="458486" y="35078"/>
                  <a:pt x="458623" y="38599"/>
                  <a:pt x="458623" y="42807"/>
                </a:cubicBezTo>
                <a:cubicBezTo>
                  <a:pt x="458623" y="47746"/>
                  <a:pt x="458486" y="51771"/>
                  <a:pt x="458211" y="54880"/>
                </a:cubicBezTo>
                <a:cubicBezTo>
                  <a:pt x="457937" y="57990"/>
                  <a:pt x="457480" y="60460"/>
                  <a:pt x="456839" y="62289"/>
                </a:cubicBezTo>
                <a:cubicBezTo>
                  <a:pt x="456199" y="64119"/>
                  <a:pt x="455330" y="65353"/>
                  <a:pt x="454233" y="65994"/>
                </a:cubicBezTo>
                <a:cubicBezTo>
                  <a:pt x="453135" y="66634"/>
                  <a:pt x="451855" y="66954"/>
                  <a:pt x="450391" y="66954"/>
                </a:cubicBezTo>
                <a:cubicBezTo>
                  <a:pt x="448745" y="66954"/>
                  <a:pt x="446183" y="65994"/>
                  <a:pt x="442708" y="64073"/>
                </a:cubicBezTo>
                <a:cubicBezTo>
                  <a:pt x="439232" y="62152"/>
                  <a:pt x="434887" y="60094"/>
                  <a:pt x="429674" y="57899"/>
                </a:cubicBezTo>
                <a:cubicBezTo>
                  <a:pt x="424460" y="55704"/>
                  <a:pt x="418423" y="53646"/>
                  <a:pt x="411563" y="51725"/>
                </a:cubicBezTo>
                <a:cubicBezTo>
                  <a:pt x="404703" y="49804"/>
                  <a:pt x="396883" y="48844"/>
                  <a:pt x="388102" y="48844"/>
                </a:cubicBezTo>
                <a:cubicBezTo>
                  <a:pt x="381882" y="48844"/>
                  <a:pt x="376485" y="49484"/>
                  <a:pt x="371912" y="50764"/>
                </a:cubicBezTo>
                <a:cubicBezTo>
                  <a:pt x="367339" y="52045"/>
                  <a:pt x="363588" y="53874"/>
                  <a:pt x="360662" y="56253"/>
                </a:cubicBezTo>
                <a:cubicBezTo>
                  <a:pt x="357735" y="58631"/>
                  <a:pt x="355540" y="61420"/>
                  <a:pt x="354076" y="64622"/>
                </a:cubicBezTo>
                <a:cubicBezTo>
                  <a:pt x="352612" y="67823"/>
                  <a:pt x="351881" y="71253"/>
                  <a:pt x="351881" y="74912"/>
                </a:cubicBezTo>
                <a:cubicBezTo>
                  <a:pt x="351881" y="80583"/>
                  <a:pt x="353619" y="85339"/>
                  <a:pt x="357094" y="89181"/>
                </a:cubicBezTo>
                <a:cubicBezTo>
                  <a:pt x="360570" y="93022"/>
                  <a:pt x="365144" y="96407"/>
                  <a:pt x="370814" y="99334"/>
                </a:cubicBezTo>
                <a:cubicBezTo>
                  <a:pt x="376485" y="102261"/>
                  <a:pt x="382934" y="105005"/>
                  <a:pt x="390160" y="107566"/>
                </a:cubicBezTo>
                <a:cubicBezTo>
                  <a:pt x="397386" y="110127"/>
                  <a:pt x="404703" y="112916"/>
                  <a:pt x="412112" y="115935"/>
                </a:cubicBezTo>
                <a:cubicBezTo>
                  <a:pt x="419521" y="118953"/>
                  <a:pt x="426838" y="122475"/>
                  <a:pt x="434064" y="126499"/>
                </a:cubicBezTo>
                <a:cubicBezTo>
                  <a:pt x="441290" y="130524"/>
                  <a:pt x="447739" y="135463"/>
                  <a:pt x="453409" y="141317"/>
                </a:cubicBezTo>
                <a:cubicBezTo>
                  <a:pt x="459080" y="147171"/>
                  <a:pt x="463654" y="154168"/>
                  <a:pt x="467130" y="162309"/>
                </a:cubicBezTo>
                <a:cubicBezTo>
                  <a:pt x="470605" y="170449"/>
                  <a:pt x="472343" y="180099"/>
                  <a:pt x="472343" y="191258"/>
                </a:cubicBezTo>
                <a:cubicBezTo>
                  <a:pt x="472343" y="205161"/>
                  <a:pt x="469736" y="217418"/>
                  <a:pt x="464523" y="228028"/>
                </a:cubicBezTo>
                <a:cubicBezTo>
                  <a:pt x="459309" y="238638"/>
                  <a:pt x="451946" y="247511"/>
                  <a:pt x="442433" y="254645"/>
                </a:cubicBezTo>
                <a:cubicBezTo>
                  <a:pt x="432921" y="261780"/>
                  <a:pt x="421670" y="267130"/>
                  <a:pt x="408682" y="270698"/>
                </a:cubicBezTo>
                <a:cubicBezTo>
                  <a:pt x="395693" y="274265"/>
                  <a:pt x="381608" y="276048"/>
                  <a:pt x="366424" y="276048"/>
                </a:cubicBezTo>
                <a:cubicBezTo>
                  <a:pt x="357277" y="276048"/>
                  <a:pt x="348542" y="275362"/>
                  <a:pt x="340219" y="273990"/>
                </a:cubicBezTo>
                <a:cubicBezTo>
                  <a:pt x="331895" y="272618"/>
                  <a:pt x="324441" y="270880"/>
                  <a:pt x="317855" y="268777"/>
                </a:cubicBezTo>
                <a:cubicBezTo>
                  <a:pt x="311269" y="266673"/>
                  <a:pt x="305781" y="264524"/>
                  <a:pt x="301391" y="262328"/>
                </a:cubicBezTo>
                <a:cubicBezTo>
                  <a:pt x="297000" y="260133"/>
                  <a:pt x="293799" y="258075"/>
                  <a:pt x="291787" y="256154"/>
                </a:cubicBezTo>
                <a:cubicBezTo>
                  <a:pt x="289774" y="254233"/>
                  <a:pt x="288219" y="251215"/>
                  <a:pt x="287122" y="247099"/>
                </a:cubicBezTo>
                <a:cubicBezTo>
                  <a:pt x="286024" y="242983"/>
                  <a:pt x="285475" y="236900"/>
                  <a:pt x="285475" y="228851"/>
                </a:cubicBezTo>
                <a:cubicBezTo>
                  <a:pt x="285475" y="223546"/>
                  <a:pt x="285658" y="219293"/>
                  <a:pt x="286024" y="216092"/>
                </a:cubicBezTo>
                <a:cubicBezTo>
                  <a:pt x="286390" y="212890"/>
                  <a:pt x="286939" y="210329"/>
                  <a:pt x="287671" y="208408"/>
                </a:cubicBezTo>
                <a:cubicBezTo>
                  <a:pt x="288402" y="206488"/>
                  <a:pt x="289317" y="205207"/>
                  <a:pt x="290415" y="204567"/>
                </a:cubicBezTo>
                <a:cubicBezTo>
                  <a:pt x="291512" y="203926"/>
                  <a:pt x="292884" y="203606"/>
                  <a:pt x="294531" y="203606"/>
                </a:cubicBezTo>
                <a:cubicBezTo>
                  <a:pt x="296543" y="203606"/>
                  <a:pt x="299516" y="204750"/>
                  <a:pt x="303449" y="207036"/>
                </a:cubicBezTo>
                <a:cubicBezTo>
                  <a:pt x="307382" y="209323"/>
                  <a:pt x="312275" y="211838"/>
                  <a:pt x="318129" y="214582"/>
                </a:cubicBezTo>
                <a:cubicBezTo>
                  <a:pt x="323983" y="217326"/>
                  <a:pt x="330797" y="219887"/>
                  <a:pt x="338572" y="222266"/>
                </a:cubicBezTo>
                <a:cubicBezTo>
                  <a:pt x="346347" y="224644"/>
                  <a:pt x="355174" y="225833"/>
                  <a:pt x="365052" y="225833"/>
                </a:cubicBezTo>
                <a:cubicBezTo>
                  <a:pt x="371272" y="225833"/>
                  <a:pt x="376806" y="225193"/>
                  <a:pt x="381653" y="223912"/>
                </a:cubicBezTo>
                <a:cubicBezTo>
                  <a:pt x="386501" y="222632"/>
                  <a:pt x="390709" y="220802"/>
                  <a:pt x="394276" y="218424"/>
                </a:cubicBezTo>
                <a:cubicBezTo>
                  <a:pt x="397843" y="216046"/>
                  <a:pt x="400541" y="213027"/>
                  <a:pt x="402371" y="209369"/>
                </a:cubicBezTo>
                <a:cubicBezTo>
                  <a:pt x="404200" y="205710"/>
                  <a:pt x="405115" y="201503"/>
                  <a:pt x="405115" y="196746"/>
                </a:cubicBezTo>
                <a:cubicBezTo>
                  <a:pt x="405115" y="191258"/>
                  <a:pt x="403423" y="186548"/>
                  <a:pt x="400038" y="182615"/>
                </a:cubicBezTo>
                <a:cubicBezTo>
                  <a:pt x="396654" y="178681"/>
                  <a:pt x="392172" y="175251"/>
                  <a:pt x="386593" y="172324"/>
                </a:cubicBezTo>
                <a:cubicBezTo>
                  <a:pt x="381013" y="169398"/>
                  <a:pt x="374702" y="166654"/>
                  <a:pt x="367659" y="164092"/>
                </a:cubicBezTo>
                <a:cubicBezTo>
                  <a:pt x="360616" y="161531"/>
                  <a:pt x="353390" y="158696"/>
                  <a:pt x="345981" y="155586"/>
                </a:cubicBezTo>
                <a:cubicBezTo>
                  <a:pt x="338572" y="152476"/>
                  <a:pt x="331346" y="148909"/>
                  <a:pt x="324303" y="144884"/>
                </a:cubicBezTo>
                <a:cubicBezTo>
                  <a:pt x="317260" y="140860"/>
                  <a:pt x="310949" y="135921"/>
                  <a:pt x="305370" y="130067"/>
                </a:cubicBezTo>
                <a:cubicBezTo>
                  <a:pt x="299790" y="124213"/>
                  <a:pt x="295308" y="117170"/>
                  <a:pt x="291924" y="108938"/>
                </a:cubicBezTo>
                <a:cubicBezTo>
                  <a:pt x="288540" y="100706"/>
                  <a:pt x="286847" y="90827"/>
                  <a:pt x="286847" y="79302"/>
                </a:cubicBezTo>
                <a:cubicBezTo>
                  <a:pt x="286847" y="67594"/>
                  <a:pt x="289134" y="56847"/>
                  <a:pt x="293708" y="47060"/>
                </a:cubicBezTo>
                <a:cubicBezTo>
                  <a:pt x="298281" y="37273"/>
                  <a:pt x="304866" y="28904"/>
                  <a:pt x="313464" y="21952"/>
                </a:cubicBezTo>
                <a:cubicBezTo>
                  <a:pt x="322062" y="15001"/>
                  <a:pt x="332535" y="9604"/>
                  <a:pt x="344883" y="5763"/>
                </a:cubicBezTo>
                <a:cubicBezTo>
                  <a:pt x="357232" y="1921"/>
                  <a:pt x="371089" y="0"/>
                  <a:pt x="386455" y="0"/>
                </a:cubicBezTo>
                <a:close/>
                <a:moveTo>
                  <a:pt x="124853" y="0"/>
                </a:moveTo>
                <a:cubicBezTo>
                  <a:pt x="145341" y="0"/>
                  <a:pt x="162857" y="3019"/>
                  <a:pt x="177401" y="9055"/>
                </a:cubicBezTo>
                <a:cubicBezTo>
                  <a:pt x="191944" y="15092"/>
                  <a:pt x="203880" y="23461"/>
                  <a:pt x="213210" y="34163"/>
                </a:cubicBezTo>
                <a:cubicBezTo>
                  <a:pt x="222540" y="44865"/>
                  <a:pt x="229400" y="57533"/>
                  <a:pt x="233790" y="72168"/>
                </a:cubicBezTo>
                <a:cubicBezTo>
                  <a:pt x="238181" y="86803"/>
                  <a:pt x="240376" y="102718"/>
                  <a:pt x="240376" y="119914"/>
                </a:cubicBezTo>
                <a:lnTo>
                  <a:pt x="240376" y="130890"/>
                </a:lnTo>
                <a:cubicBezTo>
                  <a:pt x="240376" y="139305"/>
                  <a:pt x="238501" y="145525"/>
                  <a:pt x="234751" y="149549"/>
                </a:cubicBezTo>
                <a:cubicBezTo>
                  <a:pt x="231000" y="153574"/>
                  <a:pt x="225833" y="155586"/>
                  <a:pt x="219247" y="155586"/>
                </a:cubicBezTo>
                <a:lnTo>
                  <a:pt x="70247" y="155586"/>
                </a:lnTo>
                <a:cubicBezTo>
                  <a:pt x="70247" y="166013"/>
                  <a:pt x="71482" y="175480"/>
                  <a:pt x="73951" y="183987"/>
                </a:cubicBezTo>
                <a:cubicBezTo>
                  <a:pt x="76421" y="192493"/>
                  <a:pt x="80354" y="199719"/>
                  <a:pt x="85750" y="205664"/>
                </a:cubicBezTo>
                <a:cubicBezTo>
                  <a:pt x="91147" y="211610"/>
                  <a:pt x="98099" y="216137"/>
                  <a:pt x="106605" y="219247"/>
                </a:cubicBezTo>
                <a:cubicBezTo>
                  <a:pt x="115111" y="222357"/>
                  <a:pt x="125310" y="223912"/>
                  <a:pt x="137201" y="223912"/>
                </a:cubicBezTo>
                <a:cubicBezTo>
                  <a:pt x="149274" y="223912"/>
                  <a:pt x="159885" y="223043"/>
                  <a:pt x="169031" y="221305"/>
                </a:cubicBezTo>
                <a:cubicBezTo>
                  <a:pt x="178178" y="219567"/>
                  <a:pt x="186090" y="217647"/>
                  <a:pt x="192767" y="215543"/>
                </a:cubicBezTo>
                <a:cubicBezTo>
                  <a:pt x="199444" y="213439"/>
                  <a:pt x="204978" y="211518"/>
                  <a:pt x="209368" y="209780"/>
                </a:cubicBezTo>
                <a:cubicBezTo>
                  <a:pt x="213759" y="208042"/>
                  <a:pt x="217326" y="207174"/>
                  <a:pt x="220070" y="207174"/>
                </a:cubicBezTo>
                <a:cubicBezTo>
                  <a:pt x="221717" y="207174"/>
                  <a:pt x="223089" y="207494"/>
                  <a:pt x="224186" y="208134"/>
                </a:cubicBezTo>
                <a:cubicBezTo>
                  <a:pt x="225284" y="208774"/>
                  <a:pt x="226198" y="209918"/>
                  <a:pt x="226930" y="211564"/>
                </a:cubicBezTo>
                <a:cubicBezTo>
                  <a:pt x="227662" y="213210"/>
                  <a:pt x="228165" y="215543"/>
                  <a:pt x="228439" y="218561"/>
                </a:cubicBezTo>
                <a:cubicBezTo>
                  <a:pt x="228714" y="221580"/>
                  <a:pt x="228851" y="225376"/>
                  <a:pt x="228851" y="229949"/>
                </a:cubicBezTo>
                <a:cubicBezTo>
                  <a:pt x="228851" y="233973"/>
                  <a:pt x="228760" y="237403"/>
                  <a:pt x="228577" y="240239"/>
                </a:cubicBezTo>
                <a:cubicBezTo>
                  <a:pt x="228393" y="243074"/>
                  <a:pt x="228119" y="245498"/>
                  <a:pt x="227753" y="247511"/>
                </a:cubicBezTo>
                <a:cubicBezTo>
                  <a:pt x="227388" y="249523"/>
                  <a:pt x="226839" y="251215"/>
                  <a:pt x="226107" y="252587"/>
                </a:cubicBezTo>
                <a:cubicBezTo>
                  <a:pt x="225375" y="253959"/>
                  <a:pt x="224415" y="255285"/>
                  <a:pt x="223226" y="256566"/>
                </a:cubicBezTo>
                <a:cubicBezTo>
                  <a:pt x="222037" y="257846"/>
                  <a:pt x="218789" y="259584"/>
                  <a:pt x="213485" y="261780"/>
                </a:cubicBezTo>
                <a:cubicBezTo>
                  <a:pt x="208180" y="263975"/>
                  <a:pt x="201411" y="266124"/>
                  <a:pt x="193179" y="268228"/>
                </a:cubicBezTo>
                <a:cubicBezTo>
                  <a:pt x="184947" y="270332"/>
                  <a:pt x="175526" y="272161"/>
                  <a:pt x="164915" y="273716"/>
                </a:cubicBezTo>
                <a:cubicBezTo>
                  <a:pt x="154305" y="275271"/>
                  <a:pt x="142963" y="276048"/>
                  <a:pt x="130890" y="276048"/>
                </a:cubicBezTo>
                <a:cubicBezTo>
                  <a:pt x="109120" y="276048"/>
                  <a:pt x="90049" y="273304"/>
                  <a:pt x="73677" y="267816"/>
                </a:cubicBezTo>
                <a:cubicBezTo>
                  <a:pt x="57304" y="262328"/>
                  <a:pt x="43630" y="254005"/>
                  <a:pt x="32654" y="242846"/>
                </a:cubicBezTo>
                <a:cubicBezTo>
                  <a:pt x="21678" y="231687"/>
                  <a:pt x="13491" y="217601"/>
                  <a:pt x="8095" y="200588"/>
                </a:cubicBezTo>
                <a:cubicBezTo>
                  <a:pt x="2698" y="183575"/>
                  <a:pt x="0" y="163635"/>
                  <a:pt x="0" y="140768"/>
                </a:cubicBezTo>
                <a:cubicBezTo>
                  <a:pt x="0" y="118999"/>
                  <a:pt x="2835" y="99379"/>
                  <a:pt x="8506" y="81909"/>
                </a:cubicBezTo>
                <a:cubicBezTo>
                  <a:pt x="14177" y="64439"/>
                  <a:pt x="22409" y="49621"/>
                  <a:pt x="33203" y="37456"/>
                </a:cubicBezTo>
                <a:cubicBezTo>
                  <a:pt x="43995" y="25291"/>
                  <a:pt x="57121" y="16007"/>
                  <a:pt x="72579" y="9604"/>
                </a:cubicBezTo>
                <a:cubicBezTo>
                  <a:pt x="88037" y="3201"/>
                  <a:pt x="105461" y="0"/>
                  <a:pt x="124853" y="0"/>
                </a:cubicBezTo>
                <a:close/>
              </a:path>
            </a:pathLst>
          </a:custGeom>
          <a:solidFill>
            <a:srgbClr val="0066FF"/>
          </a:solidFill>
          <a:ln w="17780" cmpd="sng">
            <a:solidFill>
              <a:srgbClr val="FFFFFF"/>
            </a:solidFill>
            <a:prstDash val="solid"/>
            <a:miter lim="800000"/>
          </a:ln>
          <a:effectLst>
            <a:glow rad="63500">
              <a:srgbClr val="000000"/>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TextBox 12">
            <a:extLst>
              <a:ext uri="{FF2B5EF4-FFF2-40B4-BE49-F238E27FC236}">
                <a16:creationId xmlns:a16="http://schemas.microsoft.com/office/drawing/2014/main" id="{9088A454-16B4-4B7A-BE03-891B6B714E58}"/>
              </a:ext>
            </a:extLst>
          </p:cNvPr>
          <p:cNvSpPr txBox="1">
            <a:spLocks noChangeArrowheads="1"/>
          </p:cNvSpPr>
          <p:nvPr/>
        </p:nvSpPr>
        <p:spPr bwMode="auto">
          <a:xfrm>
            <a:off x="3273010" y="3139199"/>
            <a:ext cx="254096" cy="364680"/>
          </a:xfrm>
          <a:custGeom>
            <a:avLst/>
            <a:gdLst/>
            <a:ahLst/>
            <a:cxnLst/>
            <a:rect l="l" t="t" r="r" b="b"/>
            <a:pathLst>
              <a:path w="254096" h="364680">
                <a:moveTo>
                  <a:pt x="35123" y="0"/>
                </a:moveTo>
                <a:cubicBezTo>
                  <a:pt x="42990" y="0"/>
                  <a:pt x="49209" y="137"/>
                  <a:pt x="53783" y="412"/>
                </a:cubicBezTo>
                <a:cubicBezTo>
                  <a:pt x="58356" y="686"/>
                  <a:pt x="61923" y="1372"/>
                  <a:pt x="64484" y="2470"/>
                </a:cubicBezTo>
                <a:cubicBezTo>
                  <a:pt x="67046" y="3567"/>
                  <a:pt x="68966" y="5259"/>
                  <a:pt x="70247" y="7546"/>
                </a:cubicBezTo>
                <a:cubicBezTo>
                  <a:pt x="71527" y="9833"/>
                  <a:pt x="72808" y="13080"/>
                  <a:pt x="74089" y="17287"/>
                </a:cubicBezTo>
                <a:lnTo>
                  <a:pt x="131713" y="181105"/>
                </a:lnTo>
                <a:lnTo>
                  <a:pt x="132536" y="181105"/>
                </a:lnTo>
                <a:lnTo>
                  <a:pt x="185221" y="13994"/>
                </a:lnTo>
                <a:cubicBezTo>
                  <a:pt x="186319" y="9238"/>
                  <a:pt x="187737" y="6083"/>
                  <a:pt x="189475" y="4528"/>
                </a:cubicBezTo>
                <a:cubicBezTo>
                  <a:pt x="191212" y="2973"/>
                  <a:pt x="194094" y="1829"/>
                  <a:pt x="198118" y="1098"/>
                </a:cubicBezTo>
                <a:cubicBezTo>
                  <a:pt x="202143" y="366"/>
                  <a:pt x="209186" y="0"/>
                  <a:pt x="219247" y="0"/>
                </a:cubicBezTo>
                <a:cubicBezTo>
                  <a:pt x="227113" y="0"/>
                  <a:pt x="233653" y="366"/>
                  <a:pt x="238867" y="1098"/>
                </a:cubicBezTo>
                <a:cubicBezTo>
                  <a:pt x="244080" y="1829"/>
                  <a:pt x="247922" y="3201"/>
                  <a:pt x="250392" y="5214"/>
                </a:cubicBezTo>
                <a:cubicBezTo>
                  <a:pt x="252861" y="7226"/>
                  <a:pt x="254096" y="9924"/>
                  <a:pt x="254096" y="13308"/>
                </a:cubicBezTo>
                <a:cubicBezTo>
                  <a:pt x="254096" y="16693"/>
                  <a:pt x="253364" y="20672"/>
                  <a:pt x="251901" y="25245"/>
                </a:cubicBezTo>
                <a:lnTo>
                  <a:pt x="170404" y="265072"/>
                </a:lnTo>
                <a:lnTo>
                  <a:pt x="140768" y="351783"/>
                </a:lnTo>
                <a:cubicBezTo>
                  <a:pt x="139122" y="356356"/>
                  <a:pt x="134640" y="359649"/>
                  <a:pt x="127322" y="361662"/>
                </a:cubicBezTo>
                <a:cubicBezTo>
                  <a:pt x="120005" y="363674"/>
                  <a:pt x="109303" y="364680"/>
                  <a:pt x="95217" y="364680"/>
                </a:cubicBezTo>
                <a:cubicBezTo>
                  <a:pt x="87900" y="364680"/>
                  <a:pt x="82046" y="364360"/>
                  <a:pt x="77656" y="363720"/>
                </a:cubicBezTo>
                <a:cubicBezTo>
                  <a:pt x="73265" y="363079"/>
                  <a:pt x="69972" y="362027"/>
                  <a:pt x="67777" y="360564"/>
                </a:cubicBezTo>
                <a:cubicBezTo>
                  <a:pt x="65582" y="359100"/>
                  <a:pt x="64393" y="357271"/>
                  <a:pt x="64210" y="355076"/>
                </a:cubicBezTo>
                <a:cubicBezTo>
                  <a:pt x="64027" y="352881"/>
                  <a:pt x="64576" y="350228"/>
                  <a:pt x="65856" y="347118"/>
                </a:cubicBezTo>
                <a:lnTo>
                  <a:pt x="98510" y="265072"/>
                </a:lnTo>
                <a:cubicBezTo>
                  <a:pt x="96132" y="263975"/>
                  <a:pt x="93983" y="262282"/>
                  <a:pt x="92062" y="259996"/>
                </a:cubicBezTo>
                <a:cubicBezTo>
                  <a:pt x="90141" y="257709"/>
                  <a:pt x="88723" y="255285"/>
                  <a:pt x="87809" y="252724"/>
                </a:cubicBezTo>
                <a:lnTo>
                  <a:pt x="3567" y="27715"/>
                </a:lnTo>
                <a:cubicBezTo>
                  <a:pt x="1189" y="21312"/>
                  <a:pt x="0" y="16418"/>
                  <a:pt x="0" y="13034"/>
                </a:cubicBezTo>
                <a:cubicBezTo>
                  <a:pt x="0" y="9650"/>
                  <a:pt x="1098" y="6997"/>
                  <a:pt x="3293" y="5076"/>
                </a:cubicBezTo>
                <a:cubicBezTo>
                  <a:pt x="5488" y="3156"/>
                  <a:pt x="9192" y="1829"/>
                  <a:pt x="14406" y="1098"/>
                </a:cubicBezTo>
                <a:cubicBezTo>
                  <a:pt x="19620" y="366"/>
                  <a:pt x="26526" y="0"/>
                  <a:pt x="35123" y="0"/>
                </a:cubicBezTo>
                <a:close/>
              </a:path>
            </a:pathLst>
          </a:custGeom>
          <a:solidFill>
            <a:srgbClr val="0066FF"/>
          </a:solidFill>
          <a:ln w="17780" cmpd="sng">
            <a:solidFill>
              <a:srgbClr val="FFFFFF"/>
            </a:solidFill>
            <a:prstDash val="solid"/>
            <a:miter lim="800000"/>
          </a:ln>
          <a:effectLst>
            <a:glow rad="63500">
              <a:srgbClr val="000000"/>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TextBox 30">
            <a:extLst>
              <a:ext uri="{FF2B5EF4-FFF2-40B4-BE49-F238E27FC236}">
                <a16:creationId xmlns:a16="http://schemas.microsoft.com/office/drawing/2014/main" id="{C4AF12AE-543E-4271-9EF9-9B4B9B38CDA1}"/>
              </a:ext>
            </a:extLst>
          </p:cNvPr>
          <p:cNvSpPr txBox="1">
            <a:spLocks noChangeArrowheads="1"/>
          </p:cNvSpPr>
          <p:nvPr/>
        </p:nvSpPr>
        <p:spPr bwMode="auto">
          <a:xfrm>
            <a:off x="3871676" y="3134534"/>
            <a:ext cx="463404" cy="276049"/>
          </a:xfrm>
          <a:custGeom>
            <a:avLst/>
            <a:gdLst>
              <a:gd name="connsiteX0" fmla="*/ 34300 w 463404"/>
              <a:gd name="connsiteY0" fmla="*/ 4666 h 276049"/>
              <a:gd name="connsiteX1" fmla="*/ 51039 w 463404"/>
              <a:gd name="connsiteY1" fmla="*/ 5352 h 276049"/>
              <a:gd name="connsiteX2" fmla="*/ 61603 w 463404"/>
              <a:gd name="connsiteY2" fmla="*/ 7410 h 276049"/>
              <a:gd name="connsiteX3" fmla="*/ 67228 w 463404"/>
              <a:gd name="connsiteY3" fmla="*/ 10840 h 276049"/>
              <a:gd name="connsiteX4" fmla="*/ 68875 w 463404"/>
              <a:gd name="connsiteY4" fmla="*/ 15642 h 276049"/>
              <a:gd name="connsiteX5" fmla="*/ 68875 w 463404"/>
              <a:gd name="connsiteY5" fmla="*/ 153941 h 276049"/>
              <a:gd name="connsiteX6" fmla="*/ 71344 w 463404"/>
              <a:gd name="connsiteY6" fmla="*/ 183302 h 276049"/>
              <a:gd name="connsiteX7" fmla="*/ 78890 w 463404"/>
              <a:gd name="connsiteY7" fmla="*/ 200726 h 276049"/>
              <a:gd name="connsiteX8" fmla="*/ 91787 w 463404"/>
              <a:gd name="connsiteY8" fmla="*/ 211977 h 276049"/>
              <a:gd name="connsiteX9" fmla="*/ 110035 w 463404"/>
              <a:gd name="connsiteY9" fmla="*/ 215955 h 276049"/>
              <a:gd name="connsiteX10" fmla="*/ 136515 w 463404"/>
              <a:gd name="connsiteY10" fmla="*/ 206351 h 276049"/>
              <a:gd name="connsiteX11" fmla="*/ 164915 w 463404"/>
              <a:gd name="connsiteY11" fmla="*/ 178362 h 276049"/>
              <a:gd name="connsiteX12" fmla="*/ 164915 w 463404"/>
              <a:gd name="connsiteY12" fmla="*/ 15642 h 276049"/>
              <a:gd name="connsiteX13" fmla="*/ 166425 w 463404"/>
              <a:gd name="connsiteY13" fmla="*/ 10840 h 276049"/>
              <a:gd name="connsiteX14" fmla="*/ 171913 w 463404"/>
              <a:gd name="connsiteY14" fmla="*/ 7410 h 276049"/>
              <a:gd name="connsiteX15" fmla="*/ 182477 w 463404"/>
              <a:gd name="connsiteY15" fmla="*/ 5352 h 276049"/>
              <a:gd name="connsiteX16" fmla="*/ 199216 w 463404"/>
              <a:gd name="connsiteY16" fmla="*/ 4666 h 276049"/>
              <a:gd name="connsiteX17" fmla="*/ 215954 w 463404"/>
              <a:gd name="connsiteY17" fmla="*/ 5352 h 276049"/>
              <a:gd name="connsiteX18" fmla="*/ 226381 w 463404"/>
              <a:gd name="connsiteY18" fmla="*/ 7410 h 276049"/>
              <a:gd name="connsiteX19" fmla="*/ 231869 w 463404"/>
              <a:gd name="connsiteY19" fmla="*/ 10840 h 276049"/>
              <a:gd name="connsiteX20" fmla="*/ 233516 w 463404"/>
              <a:gd name="connsiteY20" fmla="*/ 15642 h 276049"/>
              <a:gd name="connsiteX21" fmla="*/ 233516 w 463404"/>
              <a:gd name="connsiteY21" fmla="*/ 260408 h 276049"/>
              <a:gd name="connsiteX22" fmla="*/ 232144 w 463404"/>
              <a:gd name="connsiteY22" fmla="*/ 265211 h 276049"/>
              <a:gd name="connsiteX23" fmla="*/ 227342 w 463404"/>
              <a:gd name="connsiteY23" fmla="*/ 268641 h 276049"/>
              <a:gd name="connsiteX24" fmla="*/ 218286 w 463404"/>
              <a:gd name="connsiteY24" fmla="*/ 270699 h 276049"/>
              <a:gd name="connsiteX25" fmla="*/ 204155 w 463404"/>
              <a:gd name="connsiteY25" fmla="*/ 271385 h 276049"/>
              <a:gd name="connsiteX26" fmla="*/ 189474 w 463404"/>
              <a:gd name="connsiteY26" fmla="*/ 270699 h 276049"/>
              <a:gd name="connsiteX27" fmla="*/ 180556 w 463404"/>
              <a:gd name="connsiteY27" fmla="*/ 268641 h 276049"/>
              <a:gd name="connsiteX28" fmla="*/ 175891 w 463404"/>
              <a:gd name="connsiteY28" fmla="*/ 265211 h 276049"/>
              <a:gd name="connsiteX29" fmla="*/ 174519 w 463404"/>
              <a:gd name="connsiteY29" fmla="*/ 260408 h 276049"/>
              <a:gd name="connsiteX30" fmla="*/ 174519 w 463404"/>
              <a:gd name="connsiteY30" fmla="*/ 232145 h 276049"/>
              <a:gd name="connsiteX31" fmla="*/ 133222 w 463404"/>
              <a:gd name="connsiteY31" fmla="*/ 265073 h 276049"/>
              <a:gd name="connsiteX32" fmla="*/ 89729 w 463404"/>
              <a:gd name="connsiteY32" fmla="*/ 276049 h 276049"/>
              <a:gd name="connsiteX33" fmla="*/ 47334 w 463404"/>
              <a:gd name="connsiteY33" fmla="*/ 267817 h 276049"/>
              <a:gd name="connsiteX34" fmla="*/ 19620 w 463404"/>
              <a:gd name="connsiteY34" fmla="*/ 245316 h 276049"/>
              <a:gd name="connsiteX35" fmla="*/ 4527 w 463404"/>
              <a:gd name="connsiteY35" fmla="*/ 212251 h 276049"/>
              <a:gd name="connsiteX36" fmla="*/ 0 w 463404"/>
              <a:gd name="connsiteY36" fmla="*/ 165465 h 276049"/>
              <a:gd name="connsiteX37" fmla="*/ 0 w 463404"/>
              <a:gd name="connsiteY37" fmla="*/ 15642 h 276049"/>
              <a:gd name="connsiteX38" fmla="*/ 1509 w 463404"/>
              <a:gd name="connsiteY38" fmla="*/ 10840 h 276049"/>
              <a:gd name="connsiteX39" fmla="*/ 6997 w 463404"/>
              <a:gd name="connsiteY39" fmla="*/ 7410 h 276049"/>
              <a:gd name="connsiteX40" fmla="*/ 17699 w 463404"/>
              <a:gd name="connsiteY40" fmla="*/ 5352 h 276049"/>
              <a:gd name="connsiteX41" fmla="*/ 34300 w 463404"/>
              <a:gd name="connsiteY41" fmla="*/ 4666 h 276049"/>
              <a:gd name="connsiteX42" fmla="*/ 430201 w 463404"/>
              <a:gd name="connsiteY42" fmla="*/ 0 h 276049"/>
              <a:gd name="connsiteX43" fmla="*/ 437885 w 463404"/>
              <a:gd name="connsiteY43" fmla="*/ 412 h 276049"/>
              <a:gd name="connsiteX44" fmla="*/ 446391 w 463404"/>
              <a:gd name="connsiteY44" fmla="*/ 1784 h 276049"/>
              <a:gd name="connsiteX45" fmla="*/ 454074 w 463404"/>
              <a:gd name="connsiteY45" fmla="*/ 3979 h 276049"/>
              <a:gd name="connsiteX46" fmla="*/ 458876 w 463404"/>
              <a:gd name="connsiteY46" fmla="*/ 6586 h 276049"/>
              <a:gd name="connsiteX47" fmla="*/ 461072 w 463404"/>
              <a:gd name="connsiteY47" fmla="*/ 9604 h 276049"/>
              <a:gd name="connsiteX48" fmla="*/ 462306 w 463404"/>
              <a:gd name="connsiteY48" fmla="*/ 14132 h 276049"/>
              <a:gd name="connsiteX49" fmla="*/ 463130 w 463404"/>
              <a:gd name="connsiteY49" fmla="*/ 22775 h 276049"/>
              <a:gd name="connsiteX50" fmla="*/ 463404 w 463404"/>
              <a:gd name="connsiteY50" fmla="*/ 38416 h 276049"/>
              <a:gd name="connsiteX51" fmla="*/ 462855 w 463404"/>
              <a:gd name="connsiteY51" fmla="*/ 54606 h 276049"/>
              <a:gd name="connsiteX52" fmla="*/ 461209 w 463404"/>
              <a:gd name="connsiteY52" fmla="*/ 64485 h 276049"/>
              <a:gd name="connsiteX53" fmla="*/ 458328 w 463404"/>
              <a:gd name="connsiteY53" fmla="*/ 69424 h 276049"/>
              <a:gd name="connsiteX54" fmla="*/ 453800 w 463404"/>
              <a:gd name="connsiteY54" fmla="*/ 70796 h 276049"/>
              <a:gd name="connsiteX55" fmla="*/ 448861 w 463404"/>
              <a:gd name="connsiteY55" fmla="*/ 69835 h 276049"/>
              <a:gd name="connsiteX56" fmla="*/ 442687 w 463404"/>
              <a:gd name="connsiteY56" fmla="*/ 67777 h 276049"/>
              <a:gd name="connsiteX57" fmla="*/ 435141 w 463404"/>
              <a:gd name="connsiteY57" fmla="*/ 65719 h 276049"/>
              <a:gd name="connsiteX58" fmla="*/ 426086 w 463404"/>
              <a:gd name="connsiteY58" fmla="*/ 64759 h 276049"/>
              <a:gd name="connsiteX59" fmla="*/ 414561 w 463404"/>
              <a:gd name="connsiteY59" fmla="*/ 67091 h 276049"/>
              <a:gd name="connsiteX60" fmla="*/ 402624 w 463404"/>
              <a:gd name="connsiteY60" fmla="*/ 74363 h 276049"/>
              <a:gd name="connsiteX61" fmla="*/ 389727 w 463404"/>
              <a:gd name="connsiteY61" fmla="*/ 87534 h 276049"/>
              <a:gd name="connsiteX62" fmla="*/ 375321 w 463404"/>
              <a:gd name="connsiteY62" fmla="*/ 107840 h 276049"/>
              <a:gd name="connsiteX63" fmla="*/ 375321 w 463404"/>
              <a:gd name="connsiteY63" fmla="*/ 260407 h 276049"/>
              <a:gd name="connsiteX64" fmla="*/ 373675 w 463404"/>
              <a:gd name="connsiteY64" fmla="*/ 265210 h 276049"/>
              <a:gd name="connsiteX65" fmla="*/ 368050 w 463404"/>
              <a:gd name="connsiteY65" fmla="*/ 268640 h 276049"/>
              <a:gd name="connsiteX66" fmla="*/ 357485 w 463404"/>
              <a:gd name="connsiteY66" fmla="*/ 270698 h 276049"/>
              <a:gd name="connsiteX67" fmla="*/ 340746 w 463404"/>
              <a:gd name="connsiteY67" fmla="*/ 271384 h 276049"/>
              <a:gd name="connsiteX68" fmla="*/ 324008 w 463404"/>
              <a:gd name="connsiteY68" fmla="*/ 270698 h 276049"/>
              <a:gd name="connsiteX69" fmla="*/ 313443 w 463404"/>
              <a:gd name="connsiteY69" fmla="*/ 268640 h 276049"/>
              <a:gd name="connsiteX70" fmla="*/ 307818 w 463404"/>
              <a:gd name="connsiteY70" fmla="*/ 265210 h 276049"/>
              <a:gd name="connsiteX71" fmla="*/ 306172 w 463404"/>
              <a:gd name="connsiteY71" fmla="*/ 260407 h 276049"/>
              <a:gd name="connsiteX72" fmla="*/ 306172 w 463404"/>
              <a:gd name="connsiteY72" fmla="*/ 15641 h 276049"/>
              <a:gd name="connsiteX73" fmla="*/ 307544 w 463404"/>
              <a:gd name="connsiteY73" fmla="*/ 10839 h 276049"/>
              <a:gd name="connsiteX74" fmla="*/ 312483 w 463404"/>
              <a:gd name="connsiteY74" fmla="*/ 7409 h 276049"/>
              <a:gd name="connsiteX75" fmla="*/ 321676 w 463404"/>
              <a:gd name="connsiteY75" fmla="*/ 5351 h 276049"/>
              <a:gd name="connsiteX76" fmla="*/ 335807 w 463404"/>
              <a:gd name="connsiteY76" fmla="*/ 4665 h 276049"/>
              <a:gd name="connsiteX77" fmla="*/ 350351 w 463404"/>
              <a:gd name="connsiteY77" fmla="*/ 5351 h 276049"/>
              <a:gd name="connsiteX78" fmla="*/ 359269 w 463404"/>
              <a:gd name="connsiteY78" fmla="*/ 7409 h 276049"/>
              <a:gd name="connsiteX79" fmla="*/ 363796 w 463404"/>
              <a:gd name="connsiteY79" fmla="*/ 10839 h 276049"/>
              <a:gd name="connsiteX80" fmla="*/ 365168 w 463404"/>
              <a:gd name="connsiteY80" fmla="*/ 15641 h 276049"/>
              <a:gd name="connsiteX81" fmla="*/ 365168 w 463404"/>
              <a:gd name="connsiteY81" fmla="*/ 46100 h 276049"/>
              <a:gd name="connsiteX82" fmla="*/ 383279 w 463404"/>
              <a:gd name="connsiteY82" fmla="*/ 23461 h 276049"/>
              <a:gd name="connsiteX83" fmla="*/ 399469 w 463404"/>
              <a:gd name="connsiteY83" fmla="*/ 9330 h 276049"/>
              <a:gd name="connsiteX84" fmla="*/ 414835 w 463404"/>
              <a:gd name="connsiteY84" fmla="*/ 2058 h 276049"/>
              <a:gd name="connsiteX85" fmla="*/ 430201 w 463404"/>
              <a:gd name="connsiteY85" fmla="*/ 0 h 27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3404" h="276049">
                <a:moveTo>
                  <a:pt x="34300" y="4666"/>
                </a:moveTo>
                <a:cubicBezTo>
                  <a:pt x="41069" y="4666"/>
                  <a:pt x="46648" y="4895"/>
                  <a:pt x="51039" y="5352"/>
                </a:cubicBezTo>
                <a:cubicBezTo>
                  <a:pt x="55429" y="5809"/>
                  <a:pt x="58951" y="6495"/>
                  <a:pt x="61603" y="7410"/>
                </a:cubicBezTo>
                <a:cubicBezTo>
                  <a:pt x="64256" y="8325"/>
                  <a:pt x="66131" y="9468"/>
                  <a:pt x="67228" y="10840"/>
                </a:cubicBezTo>
                <a:cubicBezTo>
                  <a:pt x="68326" y="12212"/>
                  <a:pt x="68875" y="13813"/>
                  <a:pt x="68875" y="15642"/>
                </a:cubicBezTo>
                <a:lnTo>
                  <a:pt x="68875" y="153941"/>
                </a:lnTo>
                <a:cubicBezTo>
                  <a:pt x="68875" y="166746"/>
                  <a:pt x="69698" y="176533"/>
                  <a:pt x="71344" y="183302"/>
                </a:cubicBezTo>
                <a:cubicBezTo>
                  <a:pt x="72991" y="190070"/>
                  <a:pt x="75506" y="195878"/>
                  <a:pt x="78890" y="200726"/>
                </a:cubicBezTo>
                <a:cubicBezTo>
                  <a:pt x="82275" y="205574"/>
                  <a:pt x="86574" y="209324"/>
                  <a:pt x="91787" y="211977"/>
                </a:cubicBezTo>
                <a:cubicBezTo>
                  <a:pt x="97001" y="214629"/>
                  <a:pt x="103083" y="215955"/>
                  <a:pt x="110035" y="215955"/>
                </a:cubicBezTo>
                <a:cubicBezTo>
                  <a:pt x="118816" y="215955"/>
                  <a:pt x="127643" y="212754"/>
                  <a:pt x="136515" y="206351"/>
                </a:cubicBezTo>
                <a:cubicBezTo>
                  <a:pt x="145387" y="199949"/>
                  <a:pt x="154854" y="190619"/>
                  <a:pt x="164915" y="178362"/>
                </a:cubicBezTo>
                <a:lnTo>
                  <a:pt x="164915" y="15642"/>
                </a:lnTo>
                <a:cubicBezTo>
                  <a:pt x="164915" y="13813"/>
                  <a:pt x="165418" y="12212"/>
                  <a:pt x="166425" y="10840"/>
                </a:cubicBezTo>
                <a:cubicBezTo>
                  <a:pt x="167431" y="9468"/>
                  <a:pt x="169260" y="8325"/>
                  <a:pt x="171913" y="7410"/>
                </a:cubicBezTo>
                <a:cubicBezTo>
                  <a:pt x="174565" y="6495"/>
                  <a:pt x="178087" y="5809"/>
                  <a:pt x="182477" y="5352"/>
                </a:cubicBezTo>
                <a:cubicBezTo>
                  <a:pt x="186867" y="4895"/>
                  <a:pt x="192447" y="4666"/>
                  <a:pt x="199216" y="4666"/>
                </a:cubicBezTo>
                <a:cubicBezTo>
                  <a:pt x="205984" y="4666"/>
                  <a:pt x="211564" y="4895"/>
                  <a:pt x="215954" y="5352"/>
                </a:cubicBezTo>
                <a:cubicBezTo>
                  <a:pt x="220344" y="5809"/>
                  <a:pt x="223820" y="6495"/>
                  <a:pt x="226381" y="7410"/>
                </a:cubicBezTo>
                <a:cubicBezTo>
                  <a:pt x="228943" y="8325"/>
                  <a:pt x="230772" y="9468"/>
                  <a:pt x="231869" y="10840"/>
                </a:cubicBezTo>
                <a:cubicBezTo>
                  <a:pt x="232967" y="12212"/>
                  <a:pt x="233516" y="13813"/>
                  <a:pt x="233516" y="15642"/>
                </a:cubicBezTo>
                <a:lnTo>
                  <a:pt x="233516" y="260408"/>
                </a:lnTo>
                <a:cubicBezTo>
                  <a:pt x="233516" y="262238"/>
                  <a:pt x="233058" y="263839"/>
                  <a:pt x="232144" y="265211"/>
                </a:cubicBezTo>
                <a:cubicBezTo>
                  <a:pt x="231229" y="266583"/>
                  <a:pt x="229628" y="267726"/>
                  <a:pt x="227342" y="268641"/>
                </a:cubicBezTo>
                <a:cubicBezTo>
                  <a:pt x="225055" y="269555"/>
                  <a:pt x="222037" y="270241"/>
                  <a:pt x="218286" y="270699"/>
                </a:cubicBezTo>
                <a:cubicBezTo>
                  <a:pt x="214536" y="271156"/>
                  <a:pt x="209826" y="271385"/>
                  <a:pt x="204155" y="271385"/>
                </a:cubicBezTo>
                <a:cubicBezTo>
                  <a:pt x="198118" y="271385"/>
                  <a:pt x="193224" y="271156"/>
                  <a:pt x="189474" y="270699"/>
                </a:cubicBezTo>
                <a:cubicBezTo>
                  <a:pt x="185724" y="270241"/>
                  <a:pt x="182752" y="269555"/>
                  <a:pt x="180556" y="268641"/>
                </a:cubicBezTo>
                <a:cubicBezTo>
                  <a:pt x="178361" y="267726"/>
                  <a:pt x="176806" y="266583"/>
                  <a:pt x="175891" y="265211"/>
                </a:cubicBezTo>
                <a:cubicBezTo>
                  <a:pt x="174977" y="263839"/>
                  <a:pt x="174519" y="262238"/>
                  <a:pt x="174519" y="260408"/>
                </a:cubicBezTo>
                <a:lnTo>
                  <a:pt x="174519" y="232145"/>
                </a:lnTo>
                <a:cubicBezTo>
                  <a:pt x="160982" y="246780"/>
                  <a:pt x="147216" y="257756"/>
                  <a:pt x="133222" y="265073"/>
                </a:cubicBezTo>
                <a:cubicBezTo>
                  <a:pt x="119227" y="272391"/>
                  <a:pt x="104730" y="276049"/>
                  <a:pt x="89729" y="276049"/>
                </a:cubicBezTo>
                <a:cubicBezTo>
                  <a:pt x="72899" y="276049"/>
                  <a:pt x="58768" y="273305"/>
                  <a:pt x="47334" y="267817"/>
                </a:cubicBezTo>
                <a:cubicBezTo>
                  <a:pt x="35901" y="262329"/>
                  <a:pt x="26663" y="254829"/>
                  <a:pt x="19620" y="245316"/>
                </a:cubicBezTo>
                <a:cubicBezTo>
                  <a:pt x="12577" y="235804"/>
                  <a:pt x="7546" y="224782"/>
                  <a:pt x="4527" y="212251"/>
                </a:cubicBezTo>
                <a:cubicBezTo>
                  <a:pt x="1509" y="199720"/>
                  <a:pt x="0" y="184125"/>
                  <a:pt x="0" y="165465"/>
                </a:cubicBezTo>
                <a:lnTo>
                  <a:pt x="0" y="15642"/>
                </a:lnTo>
                <a:cubicBezTo>
                  <a:pt x="0" y="13813"/>
                  <a:pt x="503" y="12212"/>
                  <a:pt x="1509" y="10840"/>
                </a:cubicBezTo>
                <a:cubicBezTo>
                  <a:pt x="2515" y="9468"/>
                  <a:pt x="4345" y="8325"/>
                  <a:pt x="6997" y="7410"/>
                </a:cubicBezTo>
                <a:cubicBezTo>
                  <a:pt x="9650" y="6495"/>
                  <a:pt x="13217" y="5809"/>
                  <a:pt x="17699" y="5352"/>
                </a:cubicBezTo>
                <a:cubicBezTo>
                  <a:pt x="22181" y="4895"/>
                  <a:pt x="27714" y="4666"/>
                  <a:pt x="34300" y="4666"/>
                </a:cubicBezTo>
                <a:close/>
                <a:moveTo>
                  <a:pt x="430201" y="0"/>
                </a:moveTo>
                <a:cubicBezTo>
                  <a:pt x="432580" y="0"/>
                  <a:pt x="435141" y="137"/>
                  <a:pt x="437885" y="412"/>
                </a:cubicBezTo>
                <a:cubicBezTo>
                  <a:pt x="440629" y="686"/>
                  <a:pt x="443464" y="1143"/>
                  <a:pt x="446391" y="1784"/>
                </a:cubicBezTo>
                <a:cubicBezTo>
                  <a:pt x="449318" y="2424"/>
                  <a:pt x="451879" y="3156"/>
                  <a:pt x="454074" y="3979"/>
                </a:cubicBezTo>
                <a:cubicBezTo>
                  <a:pt x="456270" y="4802"/>
                  <a:pt x="457870" y="5671"/>
                  <a:pt x="458876" y="6586"/>
                </a:cubicBezTo>
                <a:cubicBezTo>
                  <a:pt x="459883" y="7500"/>
                  <a:pt x="460614" y="8507"/>
                  <a:pt x="461072" y="9604"/>
                </a:cubicBezTo>
                <a:cubicBezTo>
                  <a:pt x="461529" y="10702"/>
                  <a:pt x="461941" y="12211"/>
                  <a:pt x="462306" y="14132"/>
                </a:cubicBezTo>
                <a:cubicBezTo>
                  <a:pt x="462672" y="16053"/>
                  <a:pt x="462947" y="18934"/>
                  <a:pt x="463130" y="22775"/>
                </a:cubicBezTo>
                <a:cubicBezTo>
                  <a:pt x="463313" y="26617"/>
                  <a:pt x="463404" y="31831"/>
                  <a:pt x="463404" y="38416"/>
                </a:cubicBezTo>
                <a:cubicBezTo>
                  <a:pt x="463404" y="45002"/>
                  <a:pt x="463221" y="50399"/>
                  <a:pt x="462855" y="54606"/>
                </a:cubicBezTo>
                <a:cubicBezTo>
                  <a:pt x="462489" y="58814"/>
                  <a:pt x="461941" y="62106"/>
                  <a:pt x="461209" y="64485"/>
                </a:cubicBezTo>
                <a:cubicBezTo>
                  <a:pt x="460477" y="66863"/>
                  <a:pt x="459517" y="68509"/>
                  <a:pt x="458328" y="69424"/>
                </a:cubicBezTo>
                <a:cubicBezTo>
                  <a:pt x="457138" y="70338"/>
                  <a:pt x="455629" y="70796"/>
                  <a:pt x="453800" y="70796"/>
                </a:cubicBezTo>
                <a:cubicBezTo>
                  <a:pt x="452336" y="70796"/>
                  <a:pt x="450690" y="70476"/>
                  <a:pt x="448861" y="69835"/>
                </a:cubicBezTo>
                <a:cubicBezTo>
                  <a:pt x="447032" y="69195"/>
                  <a:pt x="444973" y="68509"/>
                  <a:pt x="442687" y="67777"/>
                </a:cubicBezTo>
                <a:cubicBezTo>
                  <a:pt x="440400" y="67046"/>
                  <a:pt x="437885" y="66360"/>
                  <a:pt x="435141" y="65719"/>
                </a:cubicBezTo>
                <a:cubicBezTo>
                  <a:pt x="432397" y="65079"/>
                  <a:pt x="429378" y="64759"/>
                  <a:pt x="426086" y="64759"/>
                </a:cubicBezTo>
                <a:cubicBezTo>
                  <a:pt x="422244" y="64759"/>
                  <a:pt x="418402" y="65536"/>
                  <a:pt x="414561" y="67091"/>
                </a:cubicBezTo>
                <a:cubicBezTo>
                  <a:pt x="410719" y="68646"/>
                  <a:pt x="406740" y="71070"/>
                  <a:pt x="402624" y="74363"/>
                </a:cubicBezTo>
                <a:cubicBezTo>
                  <a:pt x="398508" y="77656"/>
                  <a:pt x="394209" y="82046"/>
                  <a:pt x="389727" y="87534"/>
                </a:cubicBezTo>
                <a:cubicBezTo>
                  <a:pt x="385245" y="93022"/>
                  <a:pt x="380443" y="99791"/>
                  <a:pt x="375321" y="107840"/>
                </a:cubicBezTo>
                <a:lnTo>
                  <a:pt x="375321" y="260407"/>
                </a:lnTo>
                <a:cubicBezTo>
                  <a:pt x="375321" y="262237"/>
                  <a:pt x="374772" y="263838"/>
                  <a:pt x="373675" y="265210"/>
                </a:cubicBezTo>
                <a:cubicBezTo>
                  <a:pt x="372577" y="266582"/>
                  <a:pt x="370702" y="267725"/>
                  <a:pt x="368050" y="268640"/>
                </a:cubicBezTo>
                <a:cubicBezTo>
                  <a:pt x="365397" y="269554"/>
                  <a:pt x="361875" y="270240"/>
                  <a:pt x="357485" y="270698"/>
                </a:cubicBezTo>
                <a:cubicBezTo>
                  <a:pt x="353095" y="271155"/>
                  <a:pt x="347515" y="271384"/>
                  <a:pt x="340746" y="271384"/>
                </a:cubicBezTo>
                <a:cubicBezTo>
                  <a:pt x="333978" y="271384"/>
                  <a:pt x="328398" y="271155"/>
                  <a:pt x="324008" y="270698"/>
                </a:cubicBezTo>
                <a:cubicBezTo>
                  <a:pt x="319618" y="270240"/>
                  <a:pt x="316096" y="269554"/>
                  <a:pt x="313443" y="268640"/>
                </a:cubicBezTo>
                <a:cubicBezTo>
                  <a:pt x="310791" y="267725"/>
                  <a:pt x="308916" y="266582"/>
                  <a:pt x="307818" y="265210"/>
                </a:cubicBezTo>
                <a:cubicBezTo>
                  <a:pt x="306721" y="263838"/>
                  <a:pt x="306172" y="262237"/>
                  <a:pt x="306172" y="260407"/>
                </a:cubicBezTo>
                <a:lnTo>
                  <a:pt x="306172" y="15641"/>
                </a:lnTo>
                <a:cubicBezTo>
                  <a:pt x="306172" y="13812"/>
                  <a:pt x="306629" y="12211"/>
                  <a:pt x="307544" y="10839"/>
                </a:cubicBezTo>
                <a:cubicBezTo>
                  <a:pt x="308459" y="9467"/>
                  <a:pt x="310105" y="8324"/>
                  <a:pt x="312483" y="7409"/>
                </a:cubicBezTo>
                <a:cubicBezTo>
                  <a:pt x="314861" y="6494"/>
                  <a:pt x="317925" y="5808"/>
                  <a:pt x="321676" y="5351"/>
                </a:cubicBezTo>
                <a:cubicBezTo>
                  <a:pt x="325426" y="4894"/>
                  <a:pt x="330136" y="4665"/>
                  <a:pt x="335807" y="4665"/>
                </a:cubicBezTo>
                <a:cubicBezTo>
                  <a:pt x="341661" y="4665"/>
                  <a:pt x="346509" y="4894"/>
                  <a:pt x="350351" y="5351"/>
                </a:cubicBezTo>
                <a:cubicBezTo>
                  <a:pt x="354192" y="5808"/>
                  <a:pt x="357165" y="6494"/>
                  <a:pt x="359269" y="7409"/>
                </a:cubicBezTo>
                <a:cubicBezTo>
                  <a:pt x="361372" y="8324"/>
                  <a:pt x="362882" y="9467"/>
                  <a:pt x="363796" y="10839"/>
                </a:cubicBezTo>
                <a:cubicBezTo>
                  <a:pt x="364711" y="12211"/>
                  <a:pt x="365168" y="13812"/>
                  <a:pt x="365168" y="15641"/>
                </a:cubicBezTo>
                <a:lnTo>
                  <a:pt x="365168" y="46100"/>
                </a:lnTo>
                <a:cubicBezTo>
                  <a:pt x="371571" y="36953"/>
                  <a:pt x="377608" y="29407"/>
                  <a:pt x="383279" y="23461"/>
                </a:cubicBezTo>
                <a:cubicBezTo>
                  <a:pt x="388950" y="17516"/>
                  <a:pt x="394346" y="12806"/>
                  <a:pt x="399469" y="9330"/>
                </a:cubicBezTo>
                <a:cubicBezTo>
                  <a:pt x="404591" y="5854"/>
                  <a:pt x="409713" y="3430"/>
                  <a:pt x="414835" y="2058"/>
                </a:cubicBezTo>
                <a:cubicBezTo>
                  <a:pt x="419957" y="686"/>
                  <a:pt x="425079" y="0"/>
                  <a:pt x="430201" y="0"/>
                </a:cubicBezTo>
                <a:close/>
              </a:path>
            </a:pathLst>
          </a:custGeom>
          <a:solidFill>
            <a:srgbClr val="0066FF"/>
          </a:solidFill>
          <a:ln w="17780" cmpd="sng">
            <a:solidFill>
              <a:srgbClr val="FFFFFF"/>
            </a:solidFill>
            <a:prstDash val="solid"/>
            <a:miter lim="800000"/>
          </a:ln>
          <a:effectLst>
            <a:glow rad="63500">
              <a:srgbClr val="000000"/>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TextBox 31">
            <a:extLst>
              <a:ext uri="{FF2B5EF4-FFF2-40B4-BE49-F238E27FC236}">
                <a16:creationId xmlns:a16="http://schemas.microsoft.com/office/drawing/2014/main" id="{CC641797-DBCE-453B-91CB-AFEC617FAA9A}"/>
              </a:ext>
            </a:extLst>
          </p:cNvPr>
          <p:cNvSpPr txBox="1">
            <a:spLocks noChangeArrowheads="1"/>
          </p:cNvSpPr>
          <p:nvPr/>
        </p:nvSpPr>
        <p:spPr bwMode="auto">
          <a:xfrm>
            <a:off x="5087778" y="3023128"/>
            <a:ext cx="393159" cy="387455"/>
          </a:xfrm>
          <a:custGeom>
            <a:avLst/>
            <a:gdLst>
              <a:gd name="connsiteX0" fmla="*/ 120737 w 393159"/>
              <a:gd name="connsiteY0" fmla="*/ 169855 h 387455"/>
              <a:gd name="connsiteX1" fmla="*/ 97550 w 393159"/>
              <a:gd name="connsiteY1" fmla="*/ 176578 h 387455"/>
              <a:gd name="connsiteX2" fmla="*/ 81909 w 393159"/>
              <a:gd name="connsiteY2" fmla="*/ 194551 h 387455"/>
              <a:gd name="connsiteX3" fmla="*/ 73128 w 393159"/>
              <a:gd name="connsiteY3" fmla="*/ 219659 h 387455"/>
              <a:gd name="connsiteX4" fmla="*/ 70247 w 393159"/>
              <a:gd name="connsiteY4" fmla="*/ 248059 h 387455"/>
              <a:gd name="connsiteX5" fmla="*/ 72717 w 393159"/>
              <a:gd name="connsiteY5" fmla="*/ 277969 h 387455"/>
              <a:gd name="connsiteX6" fmla="*/ 80812 w 393159"/>
              <a:gd name="connsiteY6" fmla="*/ 303900 h 387455"/>
              <a:gd name="connsiteX7" fmla="*/ 95767 w 393159"/>
              <a:gd name="connsiteY7" fmla="*/ 322148 h 387455"/>
              <a:gd name="connsiteX8" fmla="*/ 119365 w 393159"/>
              <a:gd name="connsiteY8" fmla="*/ 329008 h 387455"/>
              <a:gd name="connsiteX9" fmla="*/ 133222 w 393159"/>
              <a:gd name="connsiteY9" fmla="*/ 326950 h 387455"/>
              <a:gd name="connsiteX10" fmla="*/ 146942 w 393159"/>
              <a:gd name="connsiteY10" fmla="*/ 320227 h 387455"/>
              <a:gd name="connsiteX11" fmla="*/ 161349 w 393159"/>
              <a:gd name="connsiteY11" fmla="*/ 308016 h 387455"/>
              <a:gd name="connsiteX12" fmla="*/ 177538 w 393159"/>
              <a:gd name="connsiteY12" fmla="*/ 289494 h 387455"/>
              <a:gd name="connsiteX13" fmla="*/ 177538 w 393159"/>
              <a:gd name="connsiteY13" fmla="*/ 208271 h 387455"/>
              <a:gd name="connsiteX14" fmla="*/ 149138 w 393159"/>
              <a:gd name="connsiteY14" fmla="*/ 179733 h 387455"/>
              <a:gd name="connsiteX15" fmla="*/ 120737 w 393159"/>
              <a:gd name="connsiteY15" fmla="*/ 169855 h 387455"/>
              <a:gd name="connsiteX16" fmla="*/ 353369 w 393159"/>
              <a:gd name="connsiteY16" fmla="*/ 116072 h 387455"/>
              <a:gd name="connsiteX17" fmla="*/ 370108 w 393159"/>
              <a:gd name="connsiteY17" fmla="*/ 116895 h 387455"/>
              <a:gd name="connsiteX18" fmla="*/ 380672 w 393159"/>
              <a:gd name="connsiteY18" fmla="*/ 119228 h 387455"/>
              <a:gd name="connsiteX19" fmla="*/ 386298 w 393159"/>
              <a:gd name="connsiteY19" fmla="*/ 122795 h 387455"/>
              <a:gd name="connsiteX20" fmla="*/ 387944 w 393159"/>
              <a:gd name="connsiteY20" fmla="*/ 127597 h 387455"/>
              <a:gd name="connsiteX21" fmla="*/ 387944 w 393159"/>
              <a:gd name="connsiteY21" fmla="*/ 371814 h 387455"/>
              <a:gd name="connsiteX22" fmla="*/ 386298 w 393159"/>
              <a:gd name="connsiteY22" fmla="*/ 376617 h 387455"/>
              <a:gd name="connsiteX23" fmla="*/ 380672 w 393159"/>
              <a:gd name="connsiteY23" fmla="*/ 380047 h 387455"/>
              <a:gd name="connsiteX24" fmla="*/ 370108 w 393159"/>
              <a:gd name="connsiteY24" fmla="*/ 382105 h 387455"/>
              <a:gd name="connsiteX25" fmla="*/ 353369 w 393159"/>
              <a:gd name="connsiteY25" fmla="*/ 382791 h 387455"/>
              <a:gd name="connsiteX26" fmla="*/ 336631 w 393159"/>
              <a:gd name="connsiteY26" fmla="*/ 382105 h 387455"/>
              <a:gd name="connsiteX27" fmla="*/ 326066 w 393159"/>
              <a:gd name="connsiteY27" fmla="*/ 380047 h 387455"/>
              <a:gd name="connsiteX28" fmla="*/ 320441 w 393159"/>
              <a:gd name="connsiteY28" fmla="*/ 376617 h 387455"/>
              <a:gd name="connsiteX29" fmla="*/ 318795 w 393159"/>
              <a:gd name="connsiteY29" fmla="*/ 371814 h 387455"/>
              <a:gd name="connsiteX30" fmla="*/ 318795 w 393159"/>
              <a:gd name="connsiteY30" fmla="*/ 127597 h 387455"/>
              <a:gd name="connsiteX31" fmla="*/ 320441 w 393159"/>
              <a:gd name="connsiteY31" fmla="*/ 122795 h 387455"/>
              <a:gd name="connsiteX32" fmla="*/ 326066 w 393159"/>
              <a:gd name="connsiteY32" fmla="*/ 119228 h 387455"/>
              <a:gd name="connsiteX33" fmla="*/ 336631 w 393159"/>
              <a:gd name="connsiteY33" fmla="*/ 116895 h 387455"/>
              <a:gd name="connsiteX34" fmla="*/ 353369 w 393159"/>
              <a:gd name="connsiteY34" fmla="*/ 116072 h 387455"/>
              <a:gd name="connsiteX35" fmla="*/ 353645 w 393159"/>
              <a:gd name="connsiteY35" fmla="*/ 8506 h 387455"/>
              <a:gd name="connsiteX36" fmla="*/ 384927 w 393159"/>
              <a:gd name="connsiteY36" fmla="*/ 16327 h 387455"/>
              <a:gd name="connsiteX37" fmla="*/ 393159 w 393159"/>
              <a:gd name="connsiteY37" fmla="*/ 44179 h 387455"/>
              <a:gd name="connsiteX38" fmla="*/ 384652 w 393159"/>
              <a:gd name="connsiteY38" fmla="*/ 72991 h 387455"/>
              <a:gd name="connsiteX39" fmla="*/ 353096 w 393159"/>
              <a:gd name="connsiteY39" fmla="*/ 80949 h 387455"/>
              <a:gd name="connsiteX40" fmla="*/ 321677 w 393159"/>
              <a:gd name="connsiteY40" fmla="*/ 73265 h 387455"/>
              <a:gd name="connsiteX41" fmla="*/ 313582 w 393159"/>
              <a:gd name="connsiteY41" fmla="*/ 45551 h 387455"/>
              <a:gd name="connsiteX42" fmla="*/ 321951 w 393159"/>
              <a:gd name="connsiteY42" fmla="*/ 16601 h 387455"/>
              <a:gd name="connsiteX43" fmla="*/ 353645 w 393159"/>
              <a:gd name="connsiteY43" fmla="*/ 8506 h 387455"/>
              <a:gd name="connsiteX44" fmla="*/ 211839 w 393159"/>
              <a:gd name="connsiteY44" fmla="*/ 0 h 387455"/>
              <a:gd name="connsiteX45" fmla="*/ 228577 w 393159"/>
              <a:gd name="connsiteY45" fmla="*/ 823 h 387455"/>
              <a:gd name="connsiteX46" fmla="*/ 239004 w 393159"/>
              <a:gd name="connsiteY46" fmla="*/ 3156 h 387455"/>
              <a:gd name="connsiteX47" fmla="*/ 244492 w 393159"/>
              <a:gd name="connsiteY47" fmla="*/ 6860 h 387455"/>
              <a:gd name="connsiteX48" fmla="*/ 246139 w 393159"/>
              <a:gd name="connsiteY48" fmla="*/ 11799 h 387455"/>
              <a:gd name="connsiteX49" fmla="*/ 246139 w 393159"/>
              <a:gd name="connsiteY49" fmla="*/ 371814 h 387455"/>
              <a:gd name="connsiteX50" fmla="*/ 244767 w 393159"/>
              <a:gd name="connsiteY50" fmla="*/ 376891 h 387455"/>
              <a:gd name="connsiteX51" fmla="*/ 240102 w 393159"/>
              <a:gd name="connsiteY51" fmla="*/ 380321 h 387455"/>
              <a:gd name="connsiteX52" fmla="*/ 231184 w 393159"/>
              <a:gd name="connsiteY52" fmla="*/ 382242 h 387455"/>
              <a:gd name="connsiteX53" fmla="*/ 217327 w 393159"/>
              <a:gd name="connsiteY53" fmla="*/ 382791 h 387455"/>
              <a:gd name="connsiteX54" fmla="*/ 203058 w 393159"/>
              <a:gd name="connsiteY54" fmla="*/ 382242 h 387455"/>
              <a:gd name="connsiteX55" fmla="*/ 194140 w 393159"/>
              <a:gd name="connsiteY55" fmla="*/ 380321 h 387455"/>
              <a:gd name="connsiteX56" fmla="*/ 189200 w 393159"/>
              <a:gd name="connsiteY56" fmla="*/ 376891 h 387455"/>
              <a:gd name="connsiteX57" fmla="*/ 187691 w 393159"/>
              <a:gd name="connsiteY57" fmla="*/ 371814 h 387455"/>
              <a:gd name="connsiteX58" fmla="*/ 187691 w 393159"/>
              <a:gd name="connsiteY58" fmla="*/ 344649 h 387455"/>
              <a:gd name="connsiteX59" fmla="*/ 148040 w 393159"/>
              <a:gd name="connsiteY59" fmla="*/ 376205 h 387455"/>
              <a:gd name="connsiteX60" fmla="*/ 102078 w 393159"/>
              <a:gd name="connsiteY60" fmla="*/ 387455 h 387455"/>
              <a:gd name="connsiteX61" fmla="*/ 54744 w 393159"/>
              <a:gd name="connsiteY61" fmla="*/ 376617 h 387455"/>
              <a:gd name="connsiteX62" fmla="*/ 23187 w 393159"/>
              <a:gd name="connsiteY62" fmla="*/ 347393 h 387455"/>
              <a:gd name="connsiteX63" fmla="*/ 5488 w 393159"/>
              <a:gd name="connsiteY63" fmla="*/ 304449 h 387455"/>
              <a:gd name="connsiteX64" fmla="*/ 0 w 393159"/>
              <a:gd name="connsiteY64" fmla="*/ 252724 h 387455"/>
              <a:gd name="connsiteX65" fmla="*/ 6998 w 393159"/>
              <a:gd name="connsiteY65" fmla="*/ 194002 h 387455"/>
              <a:gd name="connsiteX66" fmla="*/ 27441 w 393159"/>
              <a:gd name="connsiteY66" fmla="*/ 149549 h 387455"/>
              <a:gd name="connsiteX67" fmla="*/ 60918 w 393159"/>
              <a:gd name="connsiteY67" fmla="*/ 121286 h 387455"/>
              <a:gd name="connsiteX68" fmla="*/ 107017 w 393159"/>
              <a:gd name="connsiteY68" fmla="*/ 111407 h 387455"/>
              <a:gd name="connsiteX69" fmla="*/ 144336 w 393159"/>
              <a:gd name="connsiteY69" fmla="*/ 119776 h 387455"/>
              <a:gd name="connsiteX70" fmla="*/ 177538 w 393159"/>
              <a:gd name="connsiteY70" fmla="*/ 144335 h 387455"/>
              <a:gd name="connsiteX71" fmla="*/ 177538 w 393159"/>
              <a:gd name="connsiteY71" fmla="*/ 11799 h 387455"/>
              <a:gd name="connsiteX72" fmla="*/ 179047 w 393159"/>
              <a:gd name="connsiteY72" fmla="*/ 6860 h 387455"/>
              <a:gd name="connsiteX73" fmla="*/ 184536 w 393159"/>
              <a:gd name="connsiteY73" fmla="*/ 3156 h 387455"/>
              <a:gd name="connsiteX74" fmla="*/ 195100 w 393159"/>
              <a:gd name="connsiteY74" fmla="*/ 823 h 387455"/>
              <a:gd name="connsiteX75" fmla="*/ 211839 w 393159"/>
              <a:gd name="connsiteY75" fmla="*/ 0 h 38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3159" h="387455">
                <a:moveTo>
                  <a:pt x="120737" y="169855"/>
                </a:moveTo>
                <a:cubicBezTo>
                  <a:pt x="111773" y="169855"/>
                  <a:pt x="104044" y="172096"/>
                  <a:pt x="97550" y="176578"/>
                </a:cubicBezTo>
                <a:cubicBezTo>
                  <a:pt x="91056" y="181059"/>
                  <a:pt x="85842" y="187051"/>
                  <a:pt x="81909" y="194551"/>
                </a:cubicBezTo>
                <a:cubicBezTo>
                  <a:pt x="77976" y="202051"/>
                  <a:pt x="75049" y="210420"/>
                  <a:pt x="73128" y="219659"/>
                </a:cubicBezTo>
                <a:cubicBezTo>
                  <a:pt x="71208" y="228897"/>
                  <a:pt x="70247" y="238364"/>
                  <a:pt x="70247" y="248059"/>
                </a:cubicBezTo>
                <a:cubicBezTo>
                  <a:pt x="70247" y="258304"/>
                  <a:pt x="71070" y="268274"/>
                  <a:pt x="72717" y="277969"/>
                </a:cubicBezTo>
                <a:cubicBezTo>
                  <a:pt x="74363" y="287665"/>
                  <a:pt x="77061" y="296308"/>
                  <a:pt x="80812" y="303900"/>
                </a:cubicBezTo>
                <a:cubicBezTo>
                  <a:pt x="84562" y="311492"/>
                  <a:pt x="89547" y="317574"/>
                  <a:pt x="95767" y="322148"/>
                </a:cubicBezTo>
                <a:cubicBezTo>
                  <a:pt x="101986" y="326721"/>
                  <a:pt x="109852" y="329008"/>
                  <a:pt x="119365" y="329008"/>
                </a:cubicBezTo>
                <a:cubicBezTo>
                  <a:pt x="124121" y="329008"/>
                  <a:pt x="128741" y="328322"/>
                  <a:pt x="133222" y="326950"/>
                </a:cubicBezTo>
                <a:cubicBezTo>
                  <a:pt x="137704" y="325578"/>
                  <a:pt x="142278" y="323337"/>
                  <a:pt x="146942" y="320227"/>
                </a:cubicBezTo>
                <a:cubicBezTo>
                  <a:pt x="151607" y="317117"/>
                  <a:pt x="156409" y="313047"/>
                  <a:pt x="161349" y="308016"/>
                </a:cubicBezTo>
                <a:cubicBezTo>
                  <a:pt x="166288" y="302985"/>
                  <a:pt x="171684" y="296811"/>
                  <a:pt x="177538" y="289494"/>
                </a:cubicBezTo>
                <a:lnTo>
                  <a:pt x="177538" y="208271"/>
                </a:lnTo>
                <a:cubicBezTo>
                  <a:pt x="167660" y="195831"/>
                  <a:pt x="158193" y="186319"/>
                  <a:pt x="149138" y="179733"/>
                </a:cubicBezTo>
                <a:cubicBezTo>
                  <a:pt x="140082" y="173148"/>
                  <a:pt x="130616" y="169855"/>
                  <a:pt x="120737" y="169855"/>
                </a:cubicBezTo>
                <a:close/>
                <a:moveTo>
                  <a:pt x="353369" y="116072"/>
                </a:moveTo>
                <a:cubicBezTo>
                  <a:pt x="360138" y="116072"/>
                  <a:pt x="365717" y="116346"/>
                  <a:pt x="370108" y="116895"/>
                </a:cubicBezTo>
                <a:cubicBezTo>
                  <a:pt x="374498" y="117444"/>
                  <a:pt x="378020" y="118221"/>
                  <a:pt x="380672" y="119228"/>
                </a:cubicBezTo>
                <a:cubicBezTo>
                  <a:pt x="383325" y="120234"/>
                  <a:pt x="385200" y="121423"/>
                  <a:pt x="386298" y="122795"/>
                </a:cubicBezTo>
                <a:cubicBezTo>
                  <a:pt x="387395" y="124167"/>
                  <a:pt x="387944" y="125767"/>
                  <a:pt x="387944" y="127597"/>
                </a:cubicBezTo>
                <a:lnTo>
                  <a:pt x="387944" y="371814"/>
                </a:lnTo>
                <a:cubicBezTo>
                  <a:pt x="387944" y="373644"/>
                  <a:pt x="387395" y="375245"/>
                  <a:pt x="386298" y="376617"/>
                </a:cubicBezTo>
                <a:cubicBezTo>
                  <a:pt x="385200" y="377989"/>
                  <a:pt x="383325" y="379132"/>
                  <a:pt x="380672" y="380047"/>
                </a:cubicBezTo>
                <a:cubicBezTo>
                  <a:pt x="378020" y="380961"/>
                  <a:pt x="374498" y="381647"/>
                  <a:pt x="370108" y="382105"/>
                </a:cubicBezTo>
                <a:cubicBezTo>
                  <a:pt x="365717" y="382562"/>
                  <a:pt x="360138" y="382791"/>
                  <a:pt x="353369" y="382791"/>
                </a:cubicBezTo>
                <a:cubicBezTo>
                  <a:pt x="346601" y="382791"/>
                  <a:pt x="341021" y="382562"/>
                  <a:pt x="336631" y="382105"/>
                </a:cubicBezTo>
                <a:cubicBezTo>
                  <a:pt x="332240" y="381647"/>
                  <a:pt x="328719" y="380961"/>
                  <a:pt x="326066" y="380047"/>
                </a:cubicBezTo>
                <a:cubicBezTo>
                  <a:pt x="323414" y="379132"/>
                  <a:pt x="321539" y="377989"/>
                  <a:pt x="320441" y="376617"/>
                </a:cubicBezTo>
                <a:cubicBezTo>
                  <a:pt x="319344" y="375245"/>
                  <a:pt x="318795" y="373644"/>
                  <a:pt x="318795" y="371814"/>
                </a:cubicBezTo>
                <a:lnTo>
                  <a:pt x="318795" y="127597"/>
                </a:lnTo>
                <a:cubicBezTo>
                  <a:pt x="318795" y="125767"/>
                  <a:pt x="319344" y="124167"/>
                  <a:pt x="320441" y="122795"/>
                </a:cubicBezTo>
                <a:cubicBezTo>
                  <a:pt x="321539" y="121423"/>
                  <a:pt x="323414" y="120234"/>
                  <a:pt x="326066" y="119228"/>
                </a:cubicBezTo>
                <a:cubicBezTo>
                  <a:pt x="328719" y="118221"/>
                  <a:pt x="332240" y="117444"/>
                  <a:pt x="336631" y="116895"/>
                </a:cubicBezTo>
                <a:cubicBezTo>
                  <a:pt x="341021" y="116346"/>
                  <a:pt x="346601" y="116072"/>
                  <a:pt x="353369" y="116072"/>
                </a:cubicBezTo>
                <a:close/>
                <a:moveTo>
                  <a:pt x="353645" y="8506"/>
                </a:moveTo>
                <a:cubicBezTo>
                  <a:pt x="369011" y="8506"/>
                  <a:pt x="379439" y="11113"/>
                  <a:pt x="384927" y="16327"/>
                </a:cubicBezTo>
                <a:cubicBezTo>
                  <a:pt x="390415" y="21541"/>
                  <a:pt x="393159" y="30824"/>
                  <a:pt x="393159" y="44179"/>
                </a:cubicBezTo>
                <a:cubicBezTo>
                  <a:pt x="393159" y="58082"/>
                  <a:pt x="390323" y="67686"/>
                  <a:pt x="384652" y="72991"/>
                </a:cubicBezTo>
                <a:cubicBezTo>
                  <a:pt x="378981" y="78296"/>
                  <a:pt x="368463" y="80949"/>
                  <a:pt x="353096" y="80949"/>
                </a:cubicBezTo>
                <a:cubicBezTo>
                  <a:pt x="337547" y="80949"/>
                  <a:pt x="327074" y="78387"/>
                  <a:pt x="321677" y="73265"/>
                </a:cubicBezTo>
                <a:cubicBezTo>
                  <a:pt x="316280" y="68143"/>
                  <a:pt x="313582" y="58905"/>
                  <a:pt x="313582" y="45551"/>
                </a:cubicBezTo>
                <a:cubicBezTo>
                  <a:pt x="313582" y="31648"/>
                  <a:pt x="316372" y="21998"/>
                  <a:pt x="321951" y="16601"/>
                </a:cubicBezTo>
                <a:cubicBezTo>
                  <a:pt x="327531" y="11205"/>
                  <a:pt x="338095" y="8506"/>
                  <a:pt x="353645" y="8506"/>
                </a:cubicBezTo>
                <a:close/>
                <a:moveTo>
                  <a:pt x="211839" y="0"/>
                </a:moveTo>
                <a:cubicBezTo>
                  <a:pt x="218607" y="0"/>
                  <a:pt x="224187" y="274"/>
                  <a:pt x="228577" y="823"/>
                </a:cubicBezTo>
                <a:cubicBezTo>
                  <a:pt x="232967" y="1372"/>
                  <a:pt x="236443" y="2149"/>
                  <a:pt x="239004" y="3156"/>
                </a:cubicBezTo>
                <a:cubicBezTo>
                  <a:pt x="241565" y="4162"/>
                  <a:pt x="243395" y="5397"/>
                  <a:pt x="244492" y="6860"/>
                </a:cubicBezTo>
                <a:cubicBezTo>
                  <a:pt x="245590" y="8324"/>
                  <a:pt x="246139" y="9970"/>
                  <a:pt x="246139" y="11799"/>
                </a:cubicBezTo>
                <a:lnTo>
                  <a:pt x="246139" y="371814"/>
                </a:lnTo>
                <a:cubicBezTo>
                  <a:pt x="246139" y="373827"/>
                  <a:pt x="245681" y="375519"/>
                  <a:pt x="244767" y="376891"/>
                </a:cubicBezTo>
                <a:cubicBezTo>
                  <a:pt x="243852" y="378263"/>
                  <a:pt x="242297" y="379406"/>
                  <a:pt x="240102" y="380321"/>
                </a:cubicBezTo>
                <a:cubicBezTo>
                  <a:pt x="237907" y="381236"/>
                  <a:pt x="234934" y="381876"/>
                  <a:pt x="231184" y="382242"/>
                </a:cubicBezTo>
                <a:cubicBezTo>
                  <a:pt x="227434" y="382608"/>
                  <a:pt x="222815" y="382791"/>
                  <a:pt x="217327" y="382791"/>
                </a:cubicBezTo>
                <a:cubicBezTo>
                  <a:pt x="211473" y="382791"/>
                  <a:pt x="206716" y="382608"/>
                  <a:pt x="203058" y="382242"/>
                </a:cubicBezTo>
                <a:cubicBezTo>
                  <a:pt x="199399" y="381876"/>
                  <a:pt x="196426" y="381236"/>
                  <a:pt x="194140" y="380321"/>
                </a:cubicBezTo>
                <a:cubicBezTo>
                  <a:pt x="191853" y="379406"/>
                  <a:pt x="190207" y="378263"/>
                  <a:pt x="189200" y="376891"/>
                </a:cubicBezTo>
                <a:cubicBezTo>
                  <a:pt x="188194" y="375519"/>
                  <a:pt x="187691" y="373827"/>
                  <a:pt x="187691" y="371814"/>
                </a:cubicBezTo>
                <a:lnTo>
                  <a:pt x="187691" y="344649"/>
                </a:lnTo>
                <a:cubicBezTo>
                  <a:pt x="175069" y="358186"/>
                  <a:pt x="161852" y="368705"/>
                  <a:pt x="148040" y="376205"/>
                </a:cubicBezTo>
                <a:cubicBezTo>
                  <a:pt x="134229" y="383705"/>
                  <a:pt x="118908" y="387455"/>
                  <a:pt x="102078" y="387455"/>
                </a:cubicBezTo>
                <a:cubicBezTo>
                  <a:pt x="83419" y="387455"/>
                  <a:pt x="67640" y="383842"/>
                  <a:pt x="54744" y="376617"/>
                </a:cubicBezTo>
                <a:cubicBezTo>
                  <a:pt x="41847" y="369391"/>
                  <a:pt x="31328" y="359649"/>
                  <a:pt x="23187" y="347393"/>
                </a:cubicBezTo>
                <a:cubicBezTo>
                  <a:pt x="15047" y="335136"/>
                  <a:pt x="9147" y="320821"/>
                  <a:pt x="5488" y="304449"/>
                </a:cubicBezTo>
                <a:cubicBezTo>
                  <a:pt x="1830" y="288076"/>
                  <a:pt x="0" y="270835"/>
                  <a:pt x="0" y="252724"/>
                </a:cubicBezTo>
                <a:cubicBezTo>
                  <a:pt x="0" y="230955"/>
                  <a:pt x="2333" y="211381"/>
                  <a:pt x="6998" y="194002"/>
                </a:cubicBezTo>
                <a:cubicBezTo>
                  <a:pt x="11662" y="176623"/>
                  <a:pt x="18477" y="161806"/>
                  <a:pt x="27441" y="149549"/>
                </a:cubicBezTo>
                <a:cubicBezTo>
                  <a:pt x="36404" y="137292"/>
                  <a:pt x="47563" y="127871"/>
                  <a:pt x="60918" y="121286"/>
                </a:cubicBezTo>
                <a:cubicBezTo>
                  <a:pt x="74272" y="114700"/>
                  <a:pt x="89638" y="111407"/>
                  <a:pt x="107017" y="111407"/>
                </a:cubicBezTo>
                <a:cubicBezTo>
                  <a:pt x="120737" y="111407"/>
                  <a:pt x="133177" y="114197"/>
                  <a:pt x="144336" y="119776"/>
                </a:cubicBezTo>
                <a:cubicBezTo>
                  <a:pt x="155495" y="125356"/>
                  <a:pt x="166562" y="133542"/>
                  <a:pt x="177538" y="144335"/>
                </a:cubicBezTo>
                <a:lnTo>
                  <a:pt x="177538" y="11799"/>
                </a:lnTo>
                <a:cubicBezTo>
                  <a:pt x="177538" y="9970"/>
                  <a:pt x="178041" y="8324"/>
                  <a:pt x="179047" y="6860"/>
                </a:cubicBezTo>
                <a:cubicBezTo>
                  <a:pt x="180054" y="5397"/>
                  <a:pt x="181883" y="4162"/>
                  <a:pt x="184536" y="3156"/>
                </a:cubicBezTo>
                <a:cubicBezTo>
                  <a:pt x="187188" y="2149"/>
                  <a:pt x="190710" y="1372"/>
                  <a:pt x="195100" y="823"/>
                </a:cubicBezTo>
                <a:cubicBezTo>
                  <a:pt x="199490" y="274"/>
                  <a:pt x="205070" y="0"/>
                  <a:pt x="211839" y="0"/>
                </a:cubicBezTo>
                <a:close/>
              </a:path>
            </a:pathLst>
          </a:custGeom>
          <a:solidFill>
            <a:srgbClr val="0066FF"/>
          </a:solidFill>
          <a:ln w="17780" cmpd="sng">
            <a:solidFill>
              <a:srgbClr val="FFFFFF"/>
            </a:solidFill>
            <a:prstDash val="solid"/>
            <a:miter lim="800000"/>
          </a:ln>
          <a:effectLst>
            <a:glow rad="63500">
              <a:srgbClr val="000000"/>
            </a:glow>
            <a:outerShdw blurRad="50800" algn="tl" rotWithShape="0">
              <a:srgbClr val="000000"/>
            </a:out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Title 1">
            <a:extLst>
              <a:ext uri="{FF2B5EF4-FFF2-40B4-BE49-F238E27FC236}">
                <a16:creationId xmlns:a16="http://schemas.microsoft.com/office/drawing/2014/main" id="{D0C26F4C-E7B0-44D3-AD19-A78C57884271}"/>
              </a:ext>
            </a:extLst>
          </p:cNvPr>
          <p:cNvSpPr txBox="1">
            <a:spLocks/>
          </p:cNvSpPr>
          <p:nvPr/>
        </p:nvSpPr>
        <p:spPr>
          <a:xfrm>
            <a:off x="1206972" y="2858181"/>
            <a:ext cx="4966247" cy="7399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present your bodies</a:t>
            </a:r>
          </a:p>
        </p:txBody>
      </p:sp>
      <p:sp>
        <p:nvSpPr>
          <p:cNvPr id="6" name="Title 1">
            <a:extLst>
              <a:ext uri="{FF2B5EF4-FFF2-40B4-BE49-F238E27FC236}">
                <a16:creationId xmlns:a16="http://schemas.microsoft.com/office/drawing/2014/main" id="{E2E01171-B5CB-49E0-98F5-DD7CF3744F99}"/>
              </a:ext>
            </a:extLst>
          </p:cNvPr>
          <p:cNvSpPr txBox="1">
            <a:spLocks/>
          </p:cNvSpPr>
          <p:nvPr/>
        </p:nvSpPr>
        <p:spPr>
          <a:xfrm>
            <a:off x="3698781" y="4223656"/>
            <a:ext cx="4813847" cy="7072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66FF33"/>
                </a:solidFill>
                <a:effectLst>
                  <a:outerShdw blurRad="63500" dir="3600000" algn="tl" rotWithShape="0">
                    <a:srgbClr val="000000">
                      <a:alpha val="70000"/>
                    </a:srgbClr>
                  </a:outerShdw>
                </a:effectLst>
                <a:uLnTx/>
                <a:uFillTx/>
                <a:latin typeface="Calibri" panose="020F0502020204030204" pitchFamily="34" charset="0"/>
                <a:ea typeface="+mj-ea"/>
                <a:cs typeface="+mj-cs"/>
              </a:rPr>
              <a:t>reasonable service</a:t>
            </a:r>
          </a:p>
        </p:txBody>
      </p:sp>
      <p:sp>
        <p:nvSpPr>
          <p:cNvPr id="3074" name="Rectangle 2"/>
          <p:cNvSpPr>
            <a:spLocks noGrp="1" noChangeArrowheads="1"/>
          </p:cNvSpPr>
          <p:nvPr>
            <p:ph type="title"/>
          </p:nvPr>
        </p:nvSpPr>
        <p:spPr>
          <a:xfrm>
            <a:off x="457200" y="1447800"/>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beseech you therefore, brethren, by the mercies of God, that you present your bodies a living sacrifice, holy, acceptable to God, which is your reasonable service.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12:1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40219E88-7C59-43EE-B634-496A6F35248C}"/>
              </a:ext>
            </a:extLst>
          </p:cNvPr>
          <p:cNvSpPr txBox="1">
            <a:spLocks noChangeArrowheads="1"/>
          </p:cNvSpPr>
          <p:nvPr/>
        </p:nvSpPr>
        <p:spPr bwMode="auto">
          <a:xfrm>
            <a:off x="7155179" y="3480718"/>
            <a:ext cx="139226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God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1BE3FDCE-3276-402A-8A21-E46FEC4D5205}"/>
              </a:ext>
            </a:extLst>
          </p:cNvPr>
          <p:cNvSpPr txBox="1">
            <a:spLocks noChangeArrowheads="1"/>
          </p:cNvSpPr>
          <p:nvPr/>
        </p:nvSpPr>
        <p:spPr bwMode="auto">
          <a:xfrm>
            <a:off x="3763325" y="3650262"/>
            <a:ext cx="142655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God</a:t>
            </a:r>
            <a:endParaRPr kumimoji="0" lang="en-US" altLang="en-US" sz="4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69220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21"/>
                                        </p:tgtEl>
                                      </p:cBhvr>
                                    </p:animEffect>
                                    <p:set>
                                      <p:cBhvr>
                                        <p:cTn id="12" dur="1" fill="hold">
                                          <p:stCondLst>
                                            <p:cond delay="249"/>
                                          </p:stCondLst>
                                        </p:cTn>
                                        <p:tgtEl>
                                          <p:spTgt spid="21"/>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250"/>
                                        <p:tgtEl>
                                          <p:spTgt spid="18"/>
                                        </p:tgtEl>
                                      </p:cBhvr>
                                    </p:animEffect>
                                    <p:set>
                                      <p:cBhvr>
                                        <p:cTn id="15" dur="1" fill="hold">
                                          <p:stCondLst>
                                            <p:cond delay="249"/>
                                          </p:stCondLst>
                                        </p:cTn>
                                        <p:tgtEl>
                                          <p:spTgt spid="1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16"/>
                                        </p:tgtEl>
                                      </p:cBhvr>
                                    </p:animEffect>
                                    <p:set>
                                      <p:cBhvr>
                                        <p:cTn id="18" dur="1" fill="hold">
                                          <p:stCondLst>
                                            <p:cond delay="249"/>
                                          </p:stCondLst>
                                        </p:cTn>
                                        <p:tgtEl>
                                          <p:spTgt spid="1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50"/>
                                        <p:tgtEl>
                                          <p:spTgt spid="30"/>
                                        </p:tgtEl>
                                      </p:cBhvr>
                                    </p:animEffect>
                                    <p:set>
                                      <p:cBhvr>
                                        <p:cTn id="21" dur="1" fill="hold">
                                          <p:stCondLst>
                                            <p:cond delay="249"/>
                                          </p:stCondLst>
                                        </p:cTn>
                                        <p:tgtEl>
                                          <p:spTgt spid="30"/>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50"/>
                                        <p:tgtEl>
                                          <p:spTgt spid="13"/>
                                        </p:tgtEl>
                                      </p:cBhvr>
                                    </p:animEffect>
                                    <p:set>
                                      <p:cBhvr>
                                        <p:cTn id="24" dur="1" fill="hold">
                                          <p:stCondLst>
                                            <p:cond delay="249"/>
                                          </p:stCondLst>
                                        </p:cTn>
                                        <p:tgtEl>
                                          <p:spTgt spid="1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250"/>
                                        <p:tgtEl>
                                          <p:spTgt spid="31"/>
                                        </p:tgtEl>
                                      </p:cBhvr>
                                    </p:animEffect>
                                    <p:set>
                                      <p:cBhvr>
                                        <p:cTn id="27" dur="1" fill="hold">
                                          <p:stCondLst>
                                            <p:cond delay="24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250"/>
                                        <p:tgtEl>
                                          <p:spTgt spid="32"/>
                                        </p:tgtEl>
                                      </p:cBhvr>
                                    </p:animEffect>
                                    <p:set>
                                      <p:cBhvr>
                                        <p:cTn id="30" dur="1" fill="hold">
                                          <p:stCondLst>
                                            <p:cond delay="249"/>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par>
                                <p:cTn id="36" presetID="18" presetClass="emph" presetSubtype="0" fill="hold" grpId="1" nodeType="withEffect">
                                  <p:stCondLst>
                                    <p:cond delay="0"/>
                                  </p:stCondLst>
                                  <p:childTnLst>
                                    <p:set>
                                      <p:cBhvr override="childStyle">
                                        <p:cTn id="37" dur="500" fill="hold"/>
                                        <p:tgtEl>
                                          <p:spTgt spid="4"/>
                                        </p:tgtEl>
                                        <p:attrNameLst>
                                          <p:attrName>style.textDecorationUnderline</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par>
                                <p:cTn id="43" presetID="18" presetClass="emph" presetSubtype="0" fill="hold" grpId="1" nodeType="withEffect">
                                  <p:stCondLst>
                                    <p:cond delay="0"/>
                                  </p:stCondLst>
                                  <p:childTnLst>
                                    <p:set>
                                      <p:cBhvr override="childStyle">
                                        <p:cTn id="44" dur="500" fill="hold"/>
                                        <p:tgtEl>
                                          <p:spTgt spid="6"/>
                                        </p:tgtEl>
                                        <p:attrNameLst>
                                          <p:attrName>style.textDecorationUnderline</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50"/>
                                        <p:tgtEl>
                                          <p:spTgt spid="7"/>
                                        </p:tgtEl>
                                      </p:cBhvr>
                                    </p:animEffect>
                                  </p:childTnLst>
                                </p:cTn>
                              </p:par>
                              <p:par>
                                <p:cTn id="50" presetID="6" presetClass="emph" presetSubtype="0" fill="hold" grpId="2" nodeType="withEffect">
                                  <p:stCondLst>
                                    <p:cond delay="0"/>
                                  </p:stCondLst>
                                  <p:childTnLst>
                                    <p:animScale>
                                      <p:cBhvr>
                                        <p:cTn id="51" dur="2000" fill="hold"/>
                                        <p:tgtEl>
                                          <p:spTgt spid="7"/>
                                        </p:tgtEl>
                                      </p:cBhvr>
                                      <p:by x="95000" y="95000"/>
                                    </p:animScale>
                                  </p:childTnLst>
                                </p:cTn>
                              </p:par>
                              <p:par>
                                <p:cTn id="52" presetID="42" presetClass="path" presetSubtype="0" accel="50000" decel="50000" fill="hold" grpId="1" nodeType="withEffect">
                                  <p:stCondLst>
                                    <p:cond delay="0"/>
                                  </p:stCondLst>
                                  <p:childTnLst>
                                    <p:animMotion origin="layout" path="M 3.05556E-6 4.81481E-6 L -0.3691 0.02476 " pathEditMode="relative" rAng="0" ptsTypes="AA">
                                      <p:cBhvr>
                                        <p:cTn id="53" dur="2000" fill="hold"/>
                                        <p:tgtEl>
                                          <p:spTgt spid="7"/>
                                        </p:tgtEl>
                                        <p:attrNameLst>
                                          <p:attrName>ppt_x</p:attrName>
                                          <p:attrName>ppt_y</p:attrName>
                                        </p:attrNameLst>
                                      </p:cBhvr>
                                      <p:rCtr x="-18455" y="1227"/>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250"/>
                                        <p:tgtEl>
                                          <p:spTgt spid="4"/>
                                        </p:tgtEl>
                                      </p:cBhvr>
                                    </p:animEffect>
                                    <p:set>
                                      <p:cBhvr>
                                        <p:cTn id="59" dur="1" fill="hold">
                                          <p:stCondLst>
                                            <p:cond delay="249"/>
                                          </p:stCondLst>
                                        </p:cTn>
                                        <p:tgtEl>
                                          <p:spTgt spid="4"/>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250"/>
                                        <p:tgtEl>
                                          <p:spTgt spid="6"/>
                                        </p:tgtEl>
                                      </p:cBhvr>
                                    </p:animEffect>
                                    <p:set>
                                      <p:cBhvr>
                                        <p:cTn id="62"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6" grpId="0" animBg="1"/>
      <p:bldP spid="30" grpId="0" animBg="1"/>
      <p:bldP spid="13" grpId="0" animBg="1"/>
      <p:bldP spid="31" grpId="0" animBg="1"/>
      <p:bldP spid="32" grpId="0" animBg="1"/>
      <p:bldP spid="4" grpId="0"/>
      <p:bldP spid="4" grpId="1"/>
      <p:bldP spid="4" grpId="2"/>
      <p:bldP spid="6" grpId="0"/>
      <p:bldP spid="6" grpId="1"/>
      <p:bldP spid="6" grpId="2"/>
      <p:bldP spid="3074" grpId="0"/>
      <p:bldP spid="3074" grpId="1"/>
      <p:bldP spid="7" grpId="0"/>
      <p:bldP spid="7" grpId="1"/>
      <p:bldP spid="7"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ED27E1-5541-4446-9DA7-99EF3FB0BA99}"/>
              </a:ext>
            </a:extLst>
          </p:cNvPr>
          <p:cNvPicPr>
            <a:picLocks noChangeAspect="1"/>
          </p:cNvPicPr>
          <p:nvPr/>
        </p:nvPicPr>
        <p:blipFill rotWithShape="1">
          <a:blip r:embed="rId3">
            <a:extLst>
              <a:ext uri="{28A0092B-C50C-407E-A947-70E740481C1C}">
                <a14:useLocalDpi xmlns:a14="http://schemas.microsoft.com/office/drawing/2010/main" val="0"/>
              </a:ext>
            </a:extLst>
          </a:blip>
          <a:srcRect l="6474" r="4999"/>
          <a:stretch/>
        </p:blipFill>
        <p:spPr>
          <a:xfrm>
            <a:off x="-1" y="0"/>
            <a:ext cx="9144001" cy="6878198"/>
          </a:xfrm>
          <a:prstGeom prst="rect">
            <a:avLst/>
          </a:prstGeom>
        </p:spPr>
      </p:pic>
      <p:sp>
        <p:nvSpPr>
          <p:cNvPr id="24" name="Title 1">
            <a:extLst>
              <a:ext uri="{FF2B5EF4-FFF2-40B4-BE49-F238E27FC236}">
                <a16:creationId xmlns:a16="http://schemas.microsoft.com/office/drawing/2014/main" id="{F891B683-2349-42AA-807B-28C88522EA20}"/>
              </a:ext>
            </a:extLst>
          </p:cNvPr>
          <p:cNvSpPr txBox="1">
            <a:spLocks/>
          </p:cNvSpPr>
          <p:nvPr/>
        </p:nvSpPr>
        <p:spPr>
          <a:xfrm>
            <a:off x="3177467" y="3671940"/>
            <a:ext cx="5110619"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God as being alive</a:t>
            </a:r>
          </a:p>
        </p:txBody>
      </p:sp>
      <p:sp>
        <p:nvSpPr>
          <p:cNvPr id="23" name="Title 1">
            <a:extLst>
              <a:ext uri="{FF2B5EF4-FFF2-40B4-BE49-F238E27FC236}">
                <a16:creationId xmlns:a16="http://schemas.microsoft.com/office/drawing/2014/main" id="{C5F180B9-0955-4088-BBFA-039D51509F0E}"/>
              </a:ext>
            </a:extLst>
          </p:cNvPr>
          <p:cNvSpPr txBox="1">
            <a:spLocks/>
          </p:cNvSpPr>
          <p:nvPr/>
        </p:nvSpPr>
        <p:spPr>
          <a:xfrm>
            <a:off x="2510906" y="459894"/>
            <a:ext cx="4611641" cy="817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let sin reign</a:t>
            </a:r>
          </a:p>
        </p:txBody>
      </p:sp>
      <p:sp>
        <p:nvSpPr>
          <p:cNvPr id="3074" name="Rectangle 2"/>
          <p:cNvSpPr>
            <a:spLocks noGrp="1" noChangeArrowheads="1"/>
          </p:cNvSpPr>
          <p:nvPr>
            <p:ph type="title"/>
          </p:nvPr>
        </p:nvSpPr>
        <p:spPr>
          <a:xfrm>
            <a:off x="304800" y="274638"/>
            <a:ext cx="83820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do not let sin reign in your mortal body, that you should obey it in its lusts. And do not present your members as instruments of unrighteousness to sin, but present yourselves to God as being alive from the dead, and your members  as instruments of righteousness          to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6:12-13 </a:t>
            </a:r>
          </a:p>
        </p:txBody>
      </p:sp>
      <p:sp>
        <p:nvSpPr>
          <p:cNvPr id="4" name="Rectangle 2">
            <a:extLst>
              <a:ext uri="{FF2B5EF4-FFF2-40B4-BE49-F238E27FC236}">
                <a16:creationId xmlns:a16="http://schemas.microsoft.com/office/drawing/2014/main" id="{62121F0F-3316-4538-87D7-EB2390539515}"/>
              </a:ext>
            </a:extLst>
          </p:cNvPr>
          <p:cNvSpPr txBox="1">
            <a:spLocks noChangeArrowheads="1"/>
          </p:cNvSpPr>
          <p:nvPr/>
        </p:nvSpPr>
        <p:spPr bwMode="auto">
          <a:xfrm>
            <a:off x="3763325" y="3650262"/>
            <a:ext cx="142655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God</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DB965E6D-74D6-4B35-92FA-8BA38198BE05}"/>
              </a:ext>
            </a:extLst>
          </p:cNvPr>
          <p:cNvSpPr txBox="1">
            <a:spLocks noChangeArrowheads="1"/>
          </p:cNvSpPr>
          <p:nvPr/>
        </p:nvSpPr>
        <p:spPr bwMode="auto">
          <a:xfrm>
            <a:off x="264794" y="289719"/>
            <a:ext cx="861441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not: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let sin reign in your mortal body</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obey it in its lusts</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present unrighteousness to sin</a:t>
            </a:r>
          </a:p>
          <a:p>
            <a:pPr algn="l" eaLnBrk="1" hangingPunct="1"/>
            <a:endPar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present yourselves</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alive from the dead</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as instruments of righteousness </a:t>
            </a:r>
          </a:p>
        </p:txBody>
      </p:sp>
      <p:sp>
        <p:nvSpPr>
          <p:cNvPr id="6" name="Arrow: Bent-Up 9">
            <a:extLst>
              <a:ext uri="{FF2B5EF4-FFF2-40B4-BE49-F238E27FC236}">
                <a16:creationId xmlns:a16="http://schemas.microsoft.com/office/drawing/2014/main" id="{9C2BD6E4-8F6A-442C-BC36-E1E7BF27FF4F}"/>
              </a:ext>
            </a:extLst>
          </p:cNvPr>
          <p:cNvSpPr/>
          <p:nvPr/>
        </p:nvSpPr>
        <p:spPr>
          <a:xfrm rot="5400000">
            <a:off x="2288670" y="1980627"/>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76200">
                  <a:schemeClr val="tx1"/>
                </a:glow>
              </a:effectLst>
            </a:endParaRPr>
          </a:p>
        </p:txBody>
      </p:sp>
      <p:sp>
        <p:nvSpPr>
          <p:cNvPr id="7" name="Arrow: Bent-Up 9">
            <a:extLst>
              <a:ext uri="{FF2B5EF4-FFF2-40B4-BE49-F238E27FC236}">
                <a16:creationId xmlns:a16="http://schemas.microsoft.com/office/drawing/2014/main" id="{96B067F8-F818-4B84-9B1F-651533824F33}"/>
              </a:ext>
            </a:extLst>
          </p:cNvPr>
          <p:cNvSpPr/>
          <p:nvPr/>
        </p:nvSpPr>
        <p:spPr>
          <a:xfrm rot="5400000">
            <a:off x="3209215" y="5186558"/>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76200">
                  <a:schemeClr val="tx1"/>
                </a:glow>
              </a:effectLst>
            </a:endParaRPr>
          </a:p>
        </p:txBody>
      </p:sp>
      <p:sp>
        <p:nvSpPr>
          <p:cNvPr id="8" name="Rectangle 2">
            <a:extLst>
              <a:ext uri="{FF2B5EF4-FFF2-40B4-BE49-F238E27FC236}">
                <a16:creationId xmlns:a16="http://schemas.microsoft.com/office/drawing/2014/main" id="{D1528B6F-9920-4B2A-88B8-4C5DDDFB29FE}"/>
              </a:ext>
            </a:extLst>
          </p:cNvPr>
          <p:cNvSpPr txBox="1">
            <a:spLocks noChangeArrowheads="1"/>
          </p:cNvSpPr>
          <p:nvPr/>
        </p:nvSpPr>
        <p:spPr bwMode="auto">
          <a:xfrm>
            <a:off x="2582561" y="494269"/>
            <a:ext cx="1762659" cy="712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do not</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306B597-45E7-4C61-B222-0030534E80A7}"/>
              </a:ext>
            </a:extLst>
          </p:cNvPr>
          <p:cNvSpPr txBox="1">
            <a:spLocks noChangeArrowheads="1"/>
          </p:cNvSpPr>
          <p:nvPr/>
        </p:nvSpPr>
        <p:spPr bwMode="auto">
          <a:xfrm>
            <a:off x="4155154" y="449278"/>
            <a:ext cx="457199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let sin reign in your</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EBACE487-7485-4ABA-9615-E85C316D7B31}"/>
              </a:ext>
            </a:extLst>
          </p:cNvPr>
          <p:cNvSpPr txBox="1">
            <a:spLocks noChangeArrowheads="1"/>
          </p:cNvSpPr>
          <p:nvPr/>
        </p:nvSpPr>
        <p:spPr bwMode="auto">
          <a:xfrm>
            <a:off x="310396" y="1149178"/>
            <a:ext cx="2985977" cy="68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mortal body</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A10A65D9-31AF-4333-AA26-F16F227C9A78}"/>
              </a:ext>
            </a:extLst>
          </p:cNvPr>
          <p:cNvSpPr txBox="1">
            <a:spLocks noChangeArrowheads="1"/>
          </p:cNvSpPr>
          <p:nvPr/>
        </p:nvSpPr>
        <p:spPr bwMode="auto">
          <a:xfrm>
            <a:off x="6858451" y="1116869"/>
            <a:ext cx="1849156" cy="74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obey it</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05DEFF98-8C18-4E7D-A142-7F85AA867985}"/>
              </a:ext>
            </a:extLst>
          </p:cNvPr>
          <p:cNvSpPr txBox="1">
            <a:spLocks noChangeArrowheads="1"/>
          </p:cNvSpPr>
          <p:nvPr/>
        </p:nvSpPr>
        <p:spPr bwMode="auto">
          <a:xfrm>
            <a:off x="420581" y="1726786"/>
            <a:ext cx="246699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in its lusts</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F4CDB7C3-E0FD-49BB-9287-C0C1B8BD56A3}"/>
              </a:ext>
            </a:extLst>
          </p:cNvPr>
          <p:cNvSpPr txBox="1">
            <a:spLocks noChangeArrowheads="1"/>
          </p:cNvSpPr>
          <p:nvPr/>
        </p:nvSpPr>
        <p:spPr bwMode="auto">
          <a:xfrm>
            <a:off x="5422235" y="1725309"/>
            <a:ext cx="208393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present</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8F0CFF71-D8D1-4CA8-AB8D-A788FD78B955}"/>
              </a:ext>
            </a:extLst>
          </p:cNvPr>
          <p:cNvSpPr txBox="1">
            <a:spLocks noChangeArrowheads="1"/>
          </p:cNvSpPr>
          <p:nvPr/>
        </p:nvSpPr>
        <p:spPr bwMode="auto">
          <a:xfrm>
            <a:off x="321277" y="3008030"/>
            <a:ext cx="552347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unrighteousness to sin</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9BDDE12D-3361-4907-9EE4-5E0714397E71}"/>
              </a:ext>
            </a:extLst>
          </p:cNvPr>
          <p:cNvSpPr txBox="1">
            <a:spLocks noChangeArrowheads="1"/>
          </p:cNvSpPr>
          <p:nvPr/>
        </p:nvSpPr>
        <p:spPr bwMode="auto">
          <a:xfrm>
            <a:off x="6522438" y="2995549"/>
            <a:ext cx="2083934" cy="83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present</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BE62F00-C255-4D08-957C-885AA561CE73}"/>
              </a:ext>
            </a:extLst>
          </p:cNvPr>
          <p:cNvSpPr txBox="1">
            <a:spLocks noChangeArrowheads="1"/>
          </p:cNvSpPr>
          <p:nvPr/>
        </p:nvSpPr>
        <p:spPr bwMode="auto">
          <a:xfrm>
            <a:off x="716691" y="3682314"/>
            <a:ext cx="2812983" cy="73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yourselves</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44061121-1CC3-48AD-8168-648C68A8700C}"/>
              </a:ext>
            </a:extLst>
          </p:cNvPr>
          <p:cNvSpPr txBox="1">
            <a:spLocks noChangeArrowheads="1"/>
          </p:cNvSpPr>
          <p:nvPr/>
        </p:nvSpPr>
        <p:spPr bwMode="auto">
          <a:xfrm>
            <a:off x="3318754" y="3647749"/>
            <a:ext cx="172558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to God</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C5E19507-F708-4F1E-83B4-42747466DFF6}"/>
              </a:ext>
            </a:extLst>
          </p:cNvPr>
          <p:cNvSpPr txBox="1">
            <a:spLocks noChangeArrowheads="1"/>
          </p:cNvSpPr>
          <p:nvPr/>
        </p:nvSpPr>
        <p:spPr bwMode="auto">
          <a:xfrm>
            <a:off x="6872287" y="3678003"/>
            <a:ext cx="1305458" cy="74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alive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4B5E114C-6BD2-430A-B3BB-E0CAD2697F64}"/>
              </a:ext>
            </a:extLst>
          </p:cNvPr>
          <p:cNvSpPr txBox="1">
            <a:spLocks noChangeArrowheads="1"/>
          </p:cNvSpPr>
          <p:nvPr/>
        </p:nvSpPr>
        <p:spPr bwMode="auto">
          <a:xfrm>
            <a:off x="486244" y="4287920"/>
            <a:ext cx="356722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from the dead</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8C951636-708F-4143-833C-C9E7D5BCA8A7}"/>
              </a:ext>
            </a:extLst>
          </p:cNvPr>
          <p:cNvSpPr txBox="1">
            <a:spLocks noChangeArrowheads="1"/>
          </p:cNvSpPr>
          <p:nvPr/>
        </p:nvSpPr>
        <p:spPr bwMode="auto">
          <a:xfrm>
            <a:off x="746169" y="4928089"/>
            <a:ext cx="750055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as instruments of righteousness </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ndParaRPr>
          </a:p>
        </p:txBody>
      </p:sp>
      <p:sp>
        <p:nvSpPr>
          <p:cNvPr id="22" name="Rectangle 2">
            <a:extLst>
              <a:ext uri="{FF2B5EF4-FFF2-40B4-BE49-F238E27FC236}">
                <a16:creationId xmlns:a16="http://schemas.microsoft.com/office/drawing/2014/main" id="{98A939B2-5DA8-4220-BF72-AA371D003143}"/>
              </a:ext>
            </a:extLst>
          </p:cNvPr>
          <p:cNvSpPr txBox="1">
            <a:spLocks noChangeArrowheads="1"/>
          </p:cNvSpPr>
          <p:nvPr/>
        </p:nvSpPr>
        <p:spPr bwMode="auto">
          <a:xfrm>
            <a:off x="877824" y="464231"/>
            <a:ext cx="109539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not</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5" name="Title 1">
            <a:extLst>
              <a:ext uri="{FF2B5EF4-FFF2-40B4-BE49-F238E27FC236}">
                <a16:creationId xmlns:a16="http://schemas.microsoft.com/office/drawing/2014/main" id="{D3DDEAD1-0F37-4A75-8248-8A18BC06DA53}"/>
              </a:ext>
            </a:extLst>
          </p:cNvPr>
          <p:cNvSpPr txBox="1">
            <a:spLocks/>
          </p:cNvSpPr>
          <p:nvPr/>
        </p:nvSpPr>
        <p:spPr>
          <a:xfrm>
            <a:off x="3444605" y="1636006"/>
            <a:ext cx="2416367"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FF0000"/>
                  </a:glow>
                  <a:outerShdw blurRad="50800" algn="tl" rotWithShape="0">
                    <a:srgbClr val="000000"/>
                  </a:outerShdw>
                </a:effectLst>
                <a:latin typeface="Calibri" panose="020F0502020204030204" pitchFamily="34" charset="0"/>
              </a:rPr>
              <a:t>EVIL</a:t>
            </a:r>
          </a:p>
        </p:txBody>
      </p:sp>
      <p:sp>
        <p:nvSpPr>
          <p:cNvPr id="26" name="Title 1">
            <a:extLst>
              <a:ext uri="{FF2B5EF4-FFF2-40B4-BE49-F238E27FC236}">
                <a16:creationId xmlns:a16="http://schemas.microsoft.com/office/drawing/2014/main" id="{FB2F3EF7-2671-4E3A-BA92-0A5961877FEA}"/>
              </a:ext>
            </a:extLst>
          </p:cNvPr>
          <p:cNvSpPr txBox="1">
            <a:spLocks/>
          </p:cNvSpPr>
          <p:nvPr/>
        </p:nvSpPr>
        <p:spPr>
          <a:xfrm>
            <a:off x="2919470" y="4852930"/>
            <a:ext cx="342624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0066FF"/>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GOODNESS</a:t>
            </a:r>
          </a:p>
        </p:txBody>
      </p:sp>
      <p:sp>
        <p:nvSpPr>
          <p:cNvPr id="27" name="Rectangle 26">
            <a:extLst>
              <a:ext uri="{FF2B5EF4-FFF2-40B4-BE49-F238E27FC236}">
                <a16:creationId xmlns:a16="http://schemas.microsoft.com/office/drawing/2014/main" id="{88C934E6-DCF2-4751-BA66-DCEB4DF84FB8}"/>
              </a:ext>
            </a:extLst>
          </p:cNvPr>
          <p:cNvSpPr>
            <a:spLocks noChangeArrowheads="1"/>
          </p:cNvSpPr>
          <p:nvPr/>
        </p:nvSpPr>
        <p:spPr bwMode="auto">
          <a:xfrm>
            <a:off x="193356" y="510063"/>
            <a:ext cx="1764030" cy="71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latin typeface="Calibri" panose="020F0502020204030204" pitchFamily="34" charset="0"/>
                <a:cs typeface="Calibri" panose="020F0502020204030204" pitchFamily="34" charset="0"/>
              </a:rPr>
              <a:t>do not</a:t>
            </a:r>
            <a:endParaRPr lang="en-US" sz="4210" b="1" i="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137F451E-3A5C-4B3A-95D0-116910B5298D}"/>
              </a:ext>
            </a:extLst>
          </p:cNvPr>
          <p:cNvSpPr>
            <a:spLocks noChangeArrowheads="1"/>
          </p:cNvSpPr>
          <p:nvPr/>
        </p:nvSpPr>
        <p:spPr bwMode="auto">
          <a:xfrm>
            <a:off x="137637" y="3673317"/>
            <a:ext cx="1946910" cy="792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to God</a:t>
            </a:r>
            <a:endParaRPr lang="en-US" sz="4210" b="1" i="1" dirty="0">
              <a:solidFill>
                <a:srgbClr val="CC9900"/>
              </a:solidFill>
              <a:latin typeface="Calibri" panose="020F0502020204030204" pitchFamily="34" charset="0"/>
              <a:cs typeface="Calibri" panose="020F0502020204030204" pitchFamily="34" charset="0"/>
            </a:endParaRPr>
          </a:p>
        </p:txBody>
      </p:sp>
      <p:sp>
        <p:nvSpPr>
          <p:cNvPr id="21" name="Rectangle 2" hidden="1">
            <a:extLst>
              <a:ext uri="{FF2B5EF4-FFF2-40B4-BE49-F238E27FC236}">
                <a16:creationId xmlns:a16="http://schemas.microsoft.com/office/drawing/2014/main" id="{D53FD4BB-7496-4AA6-86DF-F6C7B9A66432}"/>
              </a:ext>
            </a:extLst>
          </p:cNvPr>
          <p:cNvSpPr txBox="1">
            <a:spLocks noChangeArrowheads="1"/>
          </p:cNvSpPr>
          <p:nvPr/>
        </p:nvSpPr>
        <p:spPr bwMode="auto">
          <a:xfrm>
            <a:off x="2993167" y="2551746"/>
            <a:ext cx="109539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not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741750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18" presetClass="emph" presetSubtype="0" fill="hold" grpId="1" nodeType="withEffect">
                                  <p:stCondLst>
                                    <p:cond delay="0"/>
                                  </p:stCondLst>
                                  <p:childTnLst>
                                    <p:set>
                                      <p:cBhvr override="childStyle">
                                        <p:cTn id="21" dur="500" fill="hold"/>
                                        <p:tgtEl>
                                          <p:spTgt spid="23"/>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par>
                                <p:cTn id="27" presetID="18" presetClass="emph" presetSubtype="0" fill="hold" grpId="1" nodeType="withEffect">
                                  <p:stCondLst>
                                    <p:cond delay="0"/>
                                  </p:stCondLst>
                                  <p:childTnLst>
                                    <p:set>
                                      <p:cBhvr override="childStyle">
                                        <p:cTn id="28" dur="500" fill="hold"/>
                                        <p:tgtEl>
                                          <p:spTgt spid="24"/>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25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5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250"/>
                                        <p:tgtEl>
                                          <p:spTgt spid="1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250"/>
                                        <p:tgtEl>
                                          <p:spTgt spid="1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250"/>
                                        <p:tgtEl>
                                          <p:spTgt spid="1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50"/>
                                        <p:tgtEl>
                                          <p:spTgt spid="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250"/>
                                        <p:tgtEl>
                                          <p:spTgt spid="20"/>
                                        </p:tgtEl>
                                      </p:cBhvr>
                                    </p:animEffect>
                                  </p:childTnLst>
                                </p:cTn>
                              </p:par>
                              <p:par>
                                <p:cTn id="70" presetID="42" presetClass="path" presetSubtype="0" accel="50000" decel="50000" fill="hold" grpId="1" nodeType="withEffect">
                                  <p:stCondLst>
                                    <p:cond delay="0"/>
                                  </p:stCondLst>
                                  <p:childTnLst>
                                    <p:animMotion origin="layout" path="M 5.55556E-7 -2.59259E-6 L -0.26059 0.00278 " pathEditMode="relative" rAng="0" ptsTypes="AA">
                                      <p:cBhvr>
                                        <p:cTn id="71" dur="2000" fill="hold"/>
                                        <p:tgtEl>
                                          <p:spTgt spid="8"/>
                                        </p:tgtEl>
                                        <p:attrNameLst>
                                          <p:attrName>ppt_x</p:attrName>
                                          <p:attrName>ppt_y</p:attrName>
                                        </p:attrNameLst>
                                      </p:cBhvr>
                                      <p:rCtr x="-13038" y="139"/>
                                    </p:animMotion>
                                  </p:childTnLst>
                                </p:cTn>
                              </p:par>
                              <p:par>
                                <p:cTn id="72" presetID="42" presetClass="path" presetSubtype="0" accel="50000" decel="50000" fill="hold" grpId="1" nodeType="withEffect">
                                  <p:stCondLst>
                                    <p:cond delay="0"/>
                                  </p:stCondLst>
                                  <p:childTnLst>
                                    <p:animMotion origin="layout" path="M -2.77778E-7 4.44444E-6 L -0.32431 0.09513 " pathEditMode="relative" rAng="0" ptsTypes="AA">
                                      <p:cBhvr>
                                        <p:cTn id="73" dur="2000" fill="hold"/>
                                        <p:tgtEl>
                                          <p:spTgt spid="9"/>
                                        </p:tgtEl>
                                        <p:attrNameLst>
                                          <p:attrName>ppt_x</p:attrName>
                                          <p:attrName>ppt_y</p:attrName>
                                        </p:attrNameLst>
                                      </p:cBhvr>
                                      <p:rCtr x="-16215" y="4745"/>
                                    </p:animMotion>
                                  </p:childTnLst>
                                </p:cTn>
                              </p:par>
                              <p:par>
                                <p:cTn id="74" presetID="42" presetClass="path" presetSubtype="0" accel="50000" decel="50000" fill="hold" grpId="1" nodeType="withEffect">
                                  <p:stCondLst>
                                    <p:cond delay="0"/>
                                  </p:stCondLst>
                                  <p:childTnLst>
                                    <p:animMotion origin="layout" path="M -2.22222E-6 -2.59259E-6 L 0.57674 0.00185 " pathEditMode="relative" rAng="0" ptsTypes="AA">
                                      <p:cBhvr>
                                        <p:cTn id="75" dur="2000" fill="hold"/>
                                        <p:tgtEl>
                                          <p:spTgt spid="10"/>
                                        </p:tgtEl>
                                        <p:attrNameLst>
                                          <p:attrName>ppt_x</p:attrName>
                                          <p:attrName>ppt_y</p:attrName>
                                        </p:attrNameLst>
                                      </p:cBhvr>
                                      <p:rCtr x="28837" y="93"/>
                                    </p:animMotion>
                                  </p:childTnLst>
                                </p:cTn>
                              </p:par>
                              <p:par>
                                <p:cTn id="76" presetID="42" presetClass="path" presetSubtype="0" accel="50000" decel="50000" fill="hold" grpId="1" nodeType="withEffect">
                                  <p:stCondLst>
                                    <p:cond delay="0"/>
                                  </p:stCondLst>
                                  <p:childTnLst>
                                    <p:animMotion origin="layout" path="M -1.66667E-6 -2.59259E-6 L -0.46198 0.0956 " pathEditMode="relative" rAng="0" ptsTypes="AA">
                                      <p:cBhvr>
                                        <p:cTn id="77" dur="2000" fill="hold"/>
                                        <p:tgtEl>
                                          <p:spTgt spid="11"/>
                                        </p:tgtEl>
                                        <p:attrNameLst>
                                          <p:attrName>ppt_x</p:attrName>
                                          <p:attrName>ppt_y</p:attrName>
                                        </p:attrNameLst>
                                      </p:cBhvr>
                                      <p:rCtr x="-23108" y="4769"/>
                                    </p:animMotion>
                                  </p:childTnLst>
                                </p:cTn>
                              </p:par>
                              <p:par>
                                <p:cTn id="78" presetID="42" presetClass="path" presetSubtype="0" accel="50000" decel="50000" fill="hold" grpId="1" nodeType="withEffect">
                                  <p:stCondLst>
                                    <p:cond delay="0"/>
                                  </p:stCondLst>
                                  <p:childTnLst>
                                    <p:animMotion origin="layout" path="M -2.77778E-6 1.85185E-6 L 0.42622 0.00347 " pathEditMode="relative" rAng="0" ptsTypes="AA">
                                      <p:cBhvr>
                                        <p:cTn id="79" dur="2000" fill="hold"/>
                                        <p:tgtEl>
                                          <p:spTgt spid="12"/>
                                        </p:tgtEl>
                                        <p:attrNameLst>
                                          <p:attrName>ppt_x</p:attrName>
                                          <p:attrName>ppt_y</p:attrName>
                                        </p:attrNameLst>
                                      </p:cBhvr>
                                      <p:rCtr x="21302" y="162"/>
                                    </p:animMotion>
                                  </p:childTnLst>
                                </p:cTn>
                              </p:par>
                              <p:par>
                                <p:cTn id="80" presetID="42" presetClass="path" presetSubtype="0" accel="50000" decel="50000" fill="hold" grpId="1" nodeType="withEffect">
                                  <p:stCondLst>
                                    <p:cond delay="0"/>
                                  </p:stCondLst>
                                  <p:childTnLst>
                                    <p:animMotion origin="layout" path="M -4.44444E-6 3.33333E-6 L -0.46736 0.09629 " pathEditMode="relative" rAng="0" ptsTypes="AA">
                                      <p:cBhvr>
                                        <p:cTn id="81" dur="2000" fill="hold"/>
                                        <p:tgtEl>
                                          <p:spTgt spid="13"/>
                                        </p:tgtEl>
                                        <p:attrNameLst>
                                          <p:attrName>ppt_x</p:attrName>
                                          <p:attrName>ppt_y</p:attrName>
                                        </p:attrNameLst>
                                      </p:cBhvr>
                                      <p:rCtr x="-23368" y="4815"/>
                                    </p:animMotion>
                                  </p:childTnLst>
                                </p:cTn>
                              </p:par>
                              <p:par>
                                <p:cTn id="82" presetID="42" presetClass="path" presetSubtype="0" accel="50000" decel="50000" fill="hold" grpId="1" nodeType="withEffect">
                                  <p:stCondLst>
                                    <p:cond delay="0"/>
                                  </p:stCondLst>
                                  <p:childTnLst>
                                    <p:animMotion origin="layout" path="M -2.77778E-6 -3.7037E-6 L 0.28108 -0.09074 " pathEditMode="relative" rAng="0" ptsTypes="AA">
                                      <p:cBhvr>
                                        <p:cTn id="83" dur="2000" fill="hold"/>
                                        <p:tgtEl>
                                          <p:spTgt spid="14"/>
                                        </p:tgtEl>
                                        <p:attrNameLst>
                                          <p:attrName>ppt_x</p:attrName>
                                          <p:attrName>ppt_y</p:attrName>
                                        </p:attrNameLst>
                                      </p:cBhvr>
                                      <p:rCtr x="14045" y="-4537"/>
                                    </p:animMotion>
                                  </p:childTnLst>
                                </p:cTn>
                              </p:par>
                              <p:par>
                                <p:cTn id="84" presetID="42" presetClass="path" presetSubtype="0" accel="50000" decel="50000" fill="hold" grpId="1" nodeType="withEffect">
                                  <p:stCondLst>
                                    <p:cond delay="0"/>
                                  </p:stCondLst>
                                  <p:childTnLst>
                                    <p:animMotion origin="layout" path="M 3.05556E-6 4.81481E-6 L -0.58768 0.18912 " pathEditMode="relative" rAng="0" ptsTypes="AA">
                                      <p:cBhvr>
                                        <p:cTn id="85" dur="2000" fill="hold"/>
                                        <p:tgtEl>
                                          <p:spTgt spid="15"/>
                                        </p:tgtEl>
                                        <p:attrNameLst>
                                          <p:attrName>ppt_x</p:attrName>
                                          <p:attrName>ppt_y</p:attrName>
                                        </p:attrNameLst>
                                      </p:cBhvr>
                                      <p:rCtr x="-29392" y="9444"/>
                                    </p:animMotion>
                                  </p:childTnLst>
                                </p:cTn>
                              </p:par>
                              <p:par>
                                <p:cTn id="86" presetID="42" presetClass="path" presetSubtype="0" accel="50000" decel="50000" fill="hold" grpId="1" nodeType="withEffect">
                                  <p:stCondLst>
                                    <p:cond delay="0"/>
                                  </p:stCondLst>
                                  <p:childTnLst>
                                    <p:animMotion origin="layout" path="M 1.94444E-6 -7.40741E-7 L 0.24288 0.09537 " pathEditMode="relative" rAng="0" ptsTypes="AA">
                                      <p:cBhvr>
                                        <p:cTn id="87" dur="2000" fill="hold"/>
                                        <p:tgtEl>
                                          <p:spTgt spid="16"/>
                                        </p:tgtEl>
                                        <p:attrNameLst>
                                          <p:attrName>ppt_x</p:attrName>
                                          <p:attrName>ppt_y</p:attrName>
                                        </p:attrNameLst>
                                      </p:cBhvr>
                                      <p:rCtr x="12135" y="4769"/>
                                    </p:animMotion>
                                  </p:childTnLst>
                                </p:cTn>
                              </p:par>
                              <p:par>
                                <p:cTn id="88" presetID="42" presetClass="path" presetSubtype="0" accel="50000" decel="50000" fill="hold" grpId="1" nodeType="withEffect">
                                  <p:stCondLst>
                                    <p:cond delay="0"/>
                                  </p:stCondLst>
                                  <p:childTnLst>
                                    <p:animMotion origin="layout" path="M -1.66667E-6 -7.40741E-7 L -0.33628 0.00324 " pathEditMode="relative" rAng="0" ptsTypes="AA">
                                      <p:cBhvr>
                                        <p:cTn id="89" dur="2000" fill="hold"/>
                                        <p:tgtEl>
                                          <p:spTgt spid="17"/>
                                        </p:tgtEl>
                                        <p:attrNameLst>
                                          <p:attrName>ppt_x</p:attrName>
                                          <p:attrName>ppt_y</p:attrName>
                                        </p:attrNameLst>
                                      </p:cBhvr>
                                      <p:rCtr x="-16823" y="162"/>
                                    </p:animMotion>
                                  </p:childTnLst>
                                </p:cTn>
                              </p:par>
                              <p:par>
                                <p:cTn id="90" presetID="42" presetClass="path" presetSubtype="0" accel="50000" decel="50000" fill="hold" grpId="1" nodeType="withEffect">
                                  <p:stCondLst>
                                    <p:cond delay="0"/>
                                  </p:stCondLst>
                                  <p:childTnLst>
                                    <p:animMotion origin="layout" path="M 3.33333E-6 -2.22222E-6 L -0.36042 0.18889 " pathEditMode="relative" rAng="0" ptsTypes="AA">
                                      <p:cBhvr>
                                        <p:cTn id="91" dur="2000" fill="hold"/>
                                        <p:tgtEl>
                                          <p:spTgt spid="18"/>
                                        </p:tgtEl>
                                        <p:attrNameLst>
                                          <p:attrName>ppt_x</p:attrName>
                                          <p:attrName>ppt_y</p:attrName>
                                        </p:attrNameLst>
                                      </p:cBhvr>
                                      <p:rCtr x="-18021" y="9444"/>
                                    </p:animMotion>
                                  </p:childTnLst>
                                </p:cTn>
                              </p:par>
                              <p:par>
                                <p:cTn id="92" presetID="42" presetClass="path" presetSubtype="0" accel="50000" decel="50000" fill="hold" grpId="1" nodeType="withEffect">
                                  <p:stCondLst>
                                    <p:cond delay="0"/>
                                  </p:stCondLst>
                                  <p:childTnLst>
                                    <p:animMotion origin="layout" path="M -2.77778E-7 2.22222E-6 L 0.45764 0.09583 " pathEditMode="relative" rAng="0" ptsTypes="AA">
                                      <p:cBhvr>
                                        <p:cTn id="93" dur="2000" fill="hold"/>
                                        <p:tgtEl>
                                          <p:spTgt spid="19"/>
                                        </p:tgtEl>
                                        <p:attrNameLst>
                                          <p:attrName>ppt_x</p:attrName>
                                          <p:attrName>ppt_y</p:attrName>
                                        </p:attrNameLst>
                                      </p:cBhvr>
                                      <p:rCtr x="22882" y="4792"/>
                                    </p:animMotion>
                                  </p:childTnLst>
                                </p:cTn>
                              </p:par>
                              <p:par>
                                <p:cTn id="94" presetID="42" presetClass="path" presetSubtype="0" accel="50000" decel="50000" fill="hold" grpId="1" nodeType="withEffect">
                                  <p:stCondLst>
                                    <p:cond delay="0"/>
                                  </p:stCondLst>
                                  <p:childTnLst>
                                    <p:animMotion origin="layout" path="M 3.33333E-6 -4.81481E-6 L 0.0408 0.0963 " pathEditMode="relative" rAng="0" ptsTypes="AA">
                                      <p:cBhvr>
                                        <p:cTn id="95" dur="2000" fill="hold"/>
                                        <p:tgtEl>
                                          <p:spTgt spid="20"/>
                                        </p:tgtEl>
                                        <p:attrNameLst>
                                          <p:attrName>ppt_x</p:attrName>
                                          <p:attrName>ppt_y</p:attrName>
                                        </p:attrNameLst>
                                      </p:cBhvr>
                                      <p:rCtr x="2031" y="4815"/>
                                    </p:animMotion>
                                  </p:childTnLst>
                                </p:cTn>
                              </p:par>
                              <p:par>
                                <p:cTn id="96" presetID="10" presetClass="exit" presetSubtype="0" fill="hold" grpId="1" nodeType="withEffect">
                                  <p:stCondLst>
                                    <p:cond delay="0"/>
                                  </p:stCondLst>
                                  <p:childTnLst>
                                    <p:animEffect transition="out" filter="fade">
                                      <p:cBhvr>
                                        <p:cTn id="97" dur="1250"/>
                                        <p:tgtEl>
                                          <p:spTgt spid="3074"/>
                                        </p:tgtEl>
                                      </p:cBhvr>
                                    </p:animEffect>
                                    <p:set>
                                      <p:cBhvr>
                                        <p:cTn id="98" dur="1" fill="hold">
                                          <p:stCondLst>
                                            <p:cond delay="1249"/>
                                          </p:stCondLst>
                                        </p:cTn>
                                        <p:tgtEl>
                                          <p:spTgt spid="307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250"/>
                                        <p:tgtEl>
                                          <p:spTgt spid="23"/>
                                        </p:tgtEl>
                                      </p:cBhvr>
                                    </p:animEffect>
                                    <p:set>
                                      <p:cBhvr>
                                        <p:cTn id="101" dur="1" fill="hold">
                                          <p:stCondLst>
                                            <p:cond delay="249"/>
                                          </p:stCondLst>
                                        </p:cTn>
                                        <p:tgtEl>
                                          <p:spTgt spid="23"/>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250"/>
                                        <p:tgtEl>
                                          <p:spTgt spid="24"/>
                                        </p:tgtEl>
                                      </p:cBhvr>
                                    </p:animEffect>
                                    <p:set>
                                      <p:cBhvr>
                                        <p:cTn id="104" dur="1" fill="hold">
                                          <p:stCondLst>
                                            <p:cond delay="249"/>
                                          </p:stCondLst>
                                        </p:cTn>
                                        <p:tgtEl>
                                          <p:spTgt spid="24"/>
                                        </p:tgtEl>
                                        <p:attrNameLst>
                                          <p:attrName>style.visibility</p:attrName>
                                        </p:attrNameLst>
                                      </p:cBhvr>
                                      <p:to>
                                        <p:strVal val="hidden"/>
                                      </p:to>
                                    </p:se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fade">
                                      <p:cBhvr>
                                        <p:cTn id="108" dur="250"/>
                                        <p:tgtEl>
                                          <p:spTgt spid="5"/>
                                        </p:tgtEl>
                                      </p:cBhvr>
                                    </p:animEffect>
                                  </p:childTnLst>
                                </p:cTn>
                              </p:par>
                              <p:par>
                                <p:cTn id="109" presetID="10" presetClass="exit" presetSubtype="0" fill="hold" grpId="2" nodeType="withEffect">
                                  <p:stCondLst>
                                    <p:cond delay="0"/>
                                  </p:stCondLst>
                                  <p:childTnLst>
                                    <p:animEffect transition="out" filter="fade">
                                      <p:cBhvr>
                                        <p:cTn id="110" dur="500"/>
                                        <p:tgtEl>
                                          <p:spTgt spid="8"/>
                                        </p:tgtEl>
                                      </p:cBhvr>
                                    </p:animEffect>
                                    <p:set>
                                      <p:cBhvr>
                                        <p:cTn id="111" dur="1" fill="hold">
                                          <p:stCondLst>
                                            <p:cond delay="499"/>
                                          </p:stCondLst>
                                        </p:cTn>
                                        <p:tgtEl>
                                          <p:spTgt spid="8"/>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9"/>
                                        </p:tgtEl>
                                      </p:cBhvr>
                                    </p:animEffect>
                                    <p:set>
                                      <p:cBhvr>
                                        <p:cTn id="114" dur="1" fill="hold">
                                          <p:stCondLst>
                                            <p:cond delay="499"/>
                                          </p:stCondLst>
                                        </p:cTn>
                                        <p:tgtEl>
                                          <p:spTgt spid="9"/>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13"/>
                                        </p:tgtEl>
                                      </p:cBhvr>
                                    </p:animEffect>
                                    <p:set>
                                      <p:cBhvr>
                                        <p:cTn id="126" dur="1" fill="hold">
                                          <p:stCondLst>
                                            <p:cond delay="499"/>
                                          </p:stCondLst>
                                        </p:cTn>
                                        <p:tgtEl>
                                          <p:spTgt spid="13"/>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5"/>
                                        </p:tgtEl>
                                      </p:cBhvr>
                                    </p:animEffect>
                                    <p:set>
                                      <p:cBhvr>
                                        <p:cTn id="132" dur="1" fill="hold">
                                          <p:stCondLst>
                                            <p:cond delay="499"/>
                                          </p:stCondLst>
                                        </p:cTn>
                                        <p:tgtEl>
                                          <p:spTgt spid="15"/>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17"/>
                                        </p:tgtEl>
                                      </p:cBhvr>
                                    </p:animEffect>
                                    <p:set>
                                      <p:cBhvr>
                                        <p:cTn id="138" dur="1" fill="hold">
                                          <p:stCondLst>
                                            <p:cond delay="499"/>
                                          </p:stCondLst>
                                        </p:cTn>
                                        <p:tgtEl>
                                          <p:spTgt spid="17"/>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18"/>
                                        </p:tgtEl>
                                      </p:cBhvr>
                                    </p:animEffect>
                                    <p:set>
                                      <p:cBhvr>
                                        <p:cTn id="141" dur="1" fill="hold">
                                          <p:stCondLst>
                                            <p:cond delay="499"/>
                                          </p:stCondLst>
                                        </p:cTn>
                                        <p:tgtEl>
                                          <p:spTgt spid="18"/>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9"/>
                                        </p:tgtEl>
                                      </p:cBhvr>
                                    </p:animEffect>
                                    <p:set>
                                      <p:cBhvr>
                                        <p:cTn id="144" dur="1" fill="hold">
                                          <p:stCondLst>
                                            <p:cond delay="499"/>
                                          </p:stCondLst>
                                        </p:cTn>
                                        <p:tgtEl>
                                          <p:spTgt spid="19"/>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20"/>
                                        </p:tgtEl>
                                      </p:cBhvr>
                                    </p:animEffect>
                                    <p:set>
                                      <p:cBhvr>
                                        <p:cTn id="147" dur="1" fill="hold">
                                          <p:stCondLst>
                                            <p:cond delay="499"/>
                                          </p:stCondLst>
                                        </p:cTn>
                                        <p:tgtEl>
                                          <p:spTgt spid="20"/>
                                        </p:tgtEl>
                                        <p:attrNameLst>
                                          <p:attrName>style.visibility</p:attrName>
                                        </p:attrNameLst>
                                      </p:cBhvr>
                                      <p:to>
                                        <p:strVal val="hidden"/>
                                      </p:to>
                                    </p:set>
                                  </p:childTnLst>
                                </p:cTn>
                              </p:par>
                              <p:par>
                                <p:cTn id="148" presetID="0" presetClass="entr" presetSubtype="0" fill="hold" grpId="0" nodeType="withEffect">
                                  <p:stCondLst>
                                    <p:cond delay="1000"/>
                                  </p:stCondLst>
                                  <p:iterate type="lt">
                                    <p:tmPct val="10000"/>
                                  </p:iterate>
                                  <p:childTnLst>
                                    <p:set>
                                      <p:cBhvr>
                                        <p:cTn id="149" dur="1" fill="hold">
                                          <p:stCondLst>
                                            <p:cond delay="0"/>
                                          </p:stCondLst>
                                        </p:cTn>
                                        <p:tgtEl>
                                          <p:spTgt spid="27"/>
                                        </p:tgtEl>
                                        <p:attrNameLst>
                                          <p:attrName>style.visibility</p:attrName>
                                        </p:attrNameLst>
                                      </p:cBhvr>
                                      <p:to>
                                        <p:strVal val="visible"/>
                                      </p:to>
                                    </p:set>
                                    <p:animEffect transition="in" filter="dissolve">
                                      <p:cBhvr>
                                        <p:cTn id="150" dur="500">
                                          <p:stCondLst>
                                            <p:cond delay="0"/>
                                          </p:stCondLst>
                                        </p:cTn>
                                        <p:tgtEl>
                                          <p:spTgt spid="27"/>
                                        </p:tgtEl>
                                      </p:cBhvr>
                                    </p:animEffect>
                                    <p:anim to="" calcmode="lin" valueType="num">
                                      <p:cBhvr>
                                        <p:cTn id="151"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152" dur="500" fill="hold">
                                          <p:stCondLst>
                                            <p:cond delay="0"/>
                                          </p:stCondLst>
                                        </p:cTn>
                                        <p:tgtEl>
                                          <p:spTgt spid="27"/>
                                        </p:tgtEl>
                                        <p:attrNameLst>
                                          <p:attrName>ppt_h</p:attrName>
                                        </p:attrNameLst>
                                      </p:cBhvr>
                                      <p:tavLst>
                                        <p:tav tm="0">
                                          <p:val>
                                            <p:strVal val="#ppt_h*4"/>
                                          </p:val>
                                        </p:tav>
                                        <p:tav tm="100000">
                                          <p:val>
                                            <p:strVal val="#ppt_h"/>
                                          </p:val>
                                        </p:tav>
                                      </p:tavLst>
                                    </p:anim>
                                  </p:childTnLst>
                                </p:cTn>
                              </p:par>
                            </p:childTnLst>
                          </p:cTn>
                        </p:par>
                        <p:par>
                          <p:cTn id="153" fill="hold">
                            <p:stCondLst>
                              <p:cond delay="3700"/>
                            </p:stCondLst>
                            <p:childTnLst>
                              <p:par>
                                <p:cTn id="154" presetID="26" presetClass="emph" presetSubtype="0" fill="hold" grpId="1" nodeType="afterEffect">
                                  <p:stCondLst>
                                    <p:cond delay="0"/>
                                  </p:stCondLst>
                                  <p:iterate type="lt">
                                    <p:tmPct val="0"/>
                                  </p:iterate>
                                  <p:childTnLst>
                                    <p:animEffect transition="out" filter="fade">
                                      <p:cBhvr>
                                        <p:cTn id="155" dur="500" tmFilter="0, 0; .2, .5; .8, .5; 1, 0"/>
                                        <p:tgtEl>
                                          <p:spTgt spid="27"/>
                                        </p:tgtEl>
                                      </p:cBhvr>
                                    </p:animEffect>
                                    <p:animScale>
                                      <p:cBhvr>
                                        <p:cTn id="156" dur="250" autoRev="1" fill="hold"/>
                                        <p:tgtEl>
                                          <p:spTgt spid="27"/>
                                        </p:tgtEl>
                                      </p:cBhvr>
                                      <p:by x="105000" y="105000"/>
                                    </p:animScale>
                                  </p:childTnLst>
                                </p:cTn>
                              </p:par>
                              <p:par>
                                <p:cTn id="157" presetID="22" presetClass="entr" presetSubtype="8" fill="hold" grpId="0" nodeType="withEffect">
                                  <p:stCondLst>
                                    <p:cond delay="0"/>
                                  </p:stCondLst>
                                  <p:childTnLst>
                                    <p:set>
                                      <p:cBhvr>
                                        <p:cTn id="158" dur="1" fill="hold">
                                          <p:stCondLst>
                                            <p:cond delay="0"/>
                                          </p:stCondLst>
                                        </p:cTn>
                                        <p:tgtEl>
                                          <p:spTgt spid="6"/>
                                        </p:tgtEl>
                                        <p:attrNameLst>
                                          <p:attrName>style.visibility</p:attrName>
                                        </p:attrNameLst>
                                      </p:cBhvr>
                                      <p:to>
                                        <p:strVal val="visible"/>
                                      </p:to>
                                    </p:set>
                                    <p:animEffect transition="in" filter="wipe(left)">
                                      <p:cBhvr>
                                        <p:cTn id="159" dur="500"/>
                                        <p:tgtEl>
                                          <p:spTgt spid="6"/>
                                        </p:tgtEl>
                                      </p:cBhvr>
                                    </p:animEffect>
                                  </p:childTnLst>
                                </p:cTn>
                              </p:par>
                            </p:childTnLst>
                          </p:cTn>
                        </p:par>
                        <p:par>
                          <p:cTn id="160" fill="hold">
                            <p:stCondLst>
                              <p:cond delay="4200"/>
                            </p:stCondLst>
                            <p:childTnLst>
                              <p:par>
                                <p:cTn id="161" presetID="0" presetClass="entr" presetSubtype="0" fill="hold" grpId="0" nodeType="afterEffect">
                                  <p:stCondLst>
                                    <p:cond delay="0"/>
                                  </p:stCondLst>
                                  <p:iterate type="lt">
                                    <p:tmPct val="10000"/>
                                  </p:iterate>
                                  <p:childTnLst>
                                    <p:set>
                                      <p:cBhvr>
                                        <p:cTn id="162" dur="1" fill="hold">
                                          <p:stCondLst>
                                            <p:cond delay="0"/>
                                          </p:stCondLst>
                                        </p:cTn>
                                        <p:tgtEl>
                                          <p:spTgt spid="28"/>
                                        </p:tgtEl>
                                        <p:attrNameLst>
                                          <p:attrName>style.visibility</p:attrName>
                                        </p:attrNameLst>
                                      </p:cBhvr>
                                      <p:to>
                                        <p:strVal val="visible"/>
                                      </p:to>
                                    </p:set>
                                    <p:animEffect transition="in" filter="dissolve">
                                      <p:cBhvr>
                                        <p:cTn id="163" dur="500">
                                          <p:stCondLst>
                                            <p:cond delay="0"/>
                                          </p:stCondLst>
                                        </p:cTn>
                                        <p:tgtEl>
                                          <p:spTgt spid="28"/>
                                        </p:tgtEl>
                                      </p:cBhvr>
                                    </p:animEffect>
                                    <p:anim to="" calcmode="lin" valueType="num">
                                      <p:cBhvr>
                                        <p:cTn id="164"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165" dur="500" fill="hold">
                                          <p:stCondLst>
                                            <p:cond delay="0"/>
                                          </p:stCondLst>
                                        </p:cTn>
                                        <p:tgtEl>
                                          <p:spTgt spid="28"/>
                                        </p:tgtEl>
                                        <p:attrNameLst>
                                          <p:attrName>ppt_h</p:attrName>
                                        </p:attrNameLst>
                                      </p:cBhvr>
                                      <p:tavLst>
                                        <p:tav tm="0">
                                          <p:val>
                                            <p:strVal val="#ppt_h*4"/>
                                          </p:val>
                                        </p:tav>
                                        <p:tav tm="100000">
                                          <p:val>
                                            <p:strVal val="#ppt_h"/>
                                          </p:val>
                                        </p:tav>
                                      </p:tavLst>
                                    </p:anim>
                                  </p:childTnLst>
                                </p:cTn>
                              </p:par>
                            </p:childTnLst>
                          </p:cTn>
                        </p:par>
                        <p:par>
                          <p:cTn id="166" fill="hold">
                            <p:stCondLst>
                              <p:cond delay="4900"/>
                            </p:stCondLst>
                            <p:childTnLst>
                              <p:par>
                                <p:cTn id="167" presetID="26" presetClass="emph" presetSubtype="0" fill="hold" grpId="1" nodeType="afterEffect">
                                  <p:stCondLst>
                                    <p:cond delay="0"/>
                                  </p:stCondLst>
                                  <p:iterate type="lt">
                                    <p:tmPct val="0"/>
                                  </p:iterate>
                                  <p:childTnLst>
                                    <p:animEffect transition="out" filter="fade">
                                      <p:cBhvr>
                                        <p:cTn id="168" dur="500" tmFilter="0, 0; .2, .5; .8, .5; 1, 0"/>
                                        <p:tgtEl>
                                          <p:spTgt spid="28"/>
                                        </p:tgtEl>
                                      </p:cBhvr>
                                    </p:animEffect>
                                    <p:animScale>
                                      <p:cBhvr>
                                        <p:cTn id="169" dur="250" autoRev="1" fill="hold"/>
                                        <p:tgtEl>
                                          <p:spTgt spid="28"/>
                                        </p:tgtEl>
                                      </p:cBhvr>
                                      <p:by x="105000" y="105000"/>
                                    </p:animScale>
                                  </p:childTnLst>
                                </p:cTn>
                              </p:par>
                              <p:par>
                                <p:cTn id="170" presetID="22" presetClass="entr" presetSubtype="8" fill="hold" grpId="0" nodeType="withEffect">
                                  <p:stCondLst>
                                    <p:cond delay="0"/>
                                  </p:stCondLst>
                                  <p:childTnLst>
                                    <p:set>
                                      <p:cBhvr>
                                        <p:cTn id="171" dur="1" fill="hold">
                                          <p:stCondLst>
                                            <p:cond delay="0"/>
                                          </p:stCondLst>
                                        </p:cTn>
                                        <p:tgtEl>
                                          <p:spTgt spid="7"/>
                                        </p:tgtEl>
                                        <p:attrNameLst>
                                          <p:attrName>style.visibility</p:attrName>
                                        </p:attrNameLst>
                                      </p:cBhvr>
                                      <p:to>
                                        <p:strVal val="visible"/>
                                      </p:to>
                                    </p:set>
                                    <p:animEffect transition="in" filter="wipe(left)">
                                      <p:cBhvr>
                                        <p:cTn id="172" dur="500"/>
                                        <p:tgtEl>
                                          <p:spTgt spid="7"/>
                                        </p:tgtEl>
                                      </p:cBhvr>
                                    </p:animEffect>
                                  </p:childTnLst>
                                </p:cTn>
                              </p:par>
                            </p:childTnLst>
                          </p:cTn>
                        </p:par>
                      </p:childTnLst>
                    </p:cTn>
                  </p:par>
                  <p:par>
                    <p:cTn id="173" fill="hold">
                      <p:stCondLst>
                        <p:cond delay="indefinite"/>
                      </p:stCondLst>
                      <p:childTnLst>
                        <p:par>
                          <p:cTn id="174" fill="hold">
                            <p:stCondLst>
                              <p:cond delay="0"/>
                            </p:stCondLst>
                            <p:childTnLst>
                              <p:par>
                                <p:cTn id="175" presetID="0" presetClass="entr" presetSubtype="0" fill="hold" grpId="0" nodeType="clickEffect">
                                  <p:stCondLst>
                                    <p:cond delay="0"/>
                                  </p:stCondLst>
                                  <p:childTnLst>
                                    <p:set>
                                      <p:cBhvr>
                                        <p:cTn id="176" dur="1" fill="hold">
                                          <p:stCondLst>
                                            <p:cond delay="0"/>
                                          </p:stCondLst>
                                        </p:cTn>
                                        <p:tgtEl>
                                          <p:spTgt spid="25"/>
                                        </p:tgtEl>
                                        <p:attrNameLst>
                                          <p:attrName>style.visibility</p:attrName>
                                        </p:attrNameLst>
                                      </p:cBhvr>
                                      <p:to>
                                        <p:strVal val="visible"/>
                                      </p:to>
                                    </p:set>
                                    <p:animEffect transition="in" filter="dissolve">
                                      <p:cBhvr>
                                        <p:cTn id="177" dur="500">
                                          <p:stCondLst>
                                            <p:cond delay="0"/>
                                          </p:stCondLst>
                                        </p:cTn>
                                        <p:tgtEl>
                                          <p:spTgt spid="25"/>
                                        </p:tgtEl>
                                      </p:cBhvr>
                                    </p:animEffect>
                                    <p:anim to="" calcmode="lin" valueType="num">
                                      <p:cBhvr>
                                        <p:cTn id="178"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179" dur="500" fill="hold">
                                          <p:stCondLst>
                                            <p:cond delay="0"/>
                                          </p:stCondLst>
                                        </p:cTn>
                                        <p:tgtEl>
                                          <p:spTgt spid="25"/>
                                        </p:tgtEl>
                                        <p:attrNameLst>
                                          <p:attrName>ppt_h</p:attrName>
                                        </p:attrNameLst>
                                      </p:cBhvr>
                                      <p:tavLst>
                                        <p:tav tm="0">
                                          <p:val>
                                            <p:strVal val="#ppt_h*4"/>
                                          </p:val>
                                        </p:tav>
                                        <p:tav tm="100000">
                                          <p:val>
                                            <p:strVal val="#ppt_h"/>
                                          </p:val>
                                        </p:tav>
                                      </p:tavLst>
                                    </p:anim>
                                  </p:childTnLst>
                                </p:cTn>
                              </p:par>
                            </p:childTnLst>
                          </p:cTn>
                        </p:par>
                      </p:childTnLst>
                    </p:cTn>
                  </p:par>
                  <p:par>
                    <p:cTn id="180" fill="hold">
                      <p:stCondLst>
                        <p:cond delay="indefinite"/>
                      </p:stCondLst>
                      <p:childTnLst>
                        <p:par>
                          <p:cTn id="181" fill="hold">
                            <p:stCondLst>
                              <p:cond delay="0"/>
                            </p:stCondLst>
                            <p:childTnLst>
                              <p:par>
                                <p:cTn id="182" presetID="0" presetClass="entr" presetSubtype="0" fill="hold" grpId="0" nodeType="clickEffect">
                                  <p:stCondLst>
                                    <p:cond delay="0"/>
                                  </p:stCondLst>
                                  <p:childTnLst>
                                    <p:set>
                                      <p:cBhvr>
                                        <p:cTn id="183" dur="1" fill="hold">
                                          <p:stCondLst>
                                            <p:cond delay="0"/>
                                          </p:stCondLst>
                                        </p:cTn>
                                        <p:tgtEl>
                                          <p:spTgt spid="26"/>
                                        </p:tgtEl>
                                        <p:attrNameLst>
                                          <p:attrName>style.visibility</p:attrName>
                                        </p:attrNameLst>
                                      </p:cBhvr>
                                      <p:to>
                                        <p:strVal val="visible"/>
                                      </p:to>
                                    </p:set>
                                    <p:animEffect transition="in" filter="dissolve">
                                      <p:cBhvr>
                                        <p:cTn id="184" dur="500">
                                          <p:stCondLst>
                                            <p:cond delay="0"/>
                                          </p:stCondLst>
                                        </p:cTn>
                                        <p:tgtEl>
                                          <p:spTgt spid="26"/>
                                        </p:tgtEl>
                                      </p:cBhvr>
                                    </p:animEffect>
                                    <p:anim to="" calcmode="lin" valueType="num">
                                      <p:cBhvr>
                                        <p:cTn id="185"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86"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2"/>
                                        </p:tgtEl>
                                        <p:attrNameLst>
                                          <p:attrName>style.visibility</p:attrName>
                                        </p:attrNameLst>
                                      </p:cBhvr>
                                      <p:to>
                                        <p:strVal val="visible"/>
                                      </p:to>
                                    </p:set>
                                    <p:animEffect transition="in" filter="fade">
                                      <p:cBhvr>
                                        <p:cTn id="191" dur="250"/>
                                        <p:tgtEl>
                                          <p:spTgt spid="22"/>
                                        </p:tgtEl>
                                      </p:cBhvr>
                                    </p:animEffect>
                                  </p:childTnLst>
                                </p:cTn>
                              </p:par>
                              <p:par>
                                <p:cTn id="192" presetID="6" presetClass="emph" presetSubtype="0" fill="hold" grpId="2" nodeType="withEffect">
                                  <p:stCondLst>
                                    <p:cond delay="250"/>
                                  </p:stCondLst>
                                  <p:childTnLst>
                                    <p:animScale>
                                      <p:cBhvr>
                                        <p:cTn id="193" dur="2000" fill="hold"/>
                                        <p:tgtEl>
                                          <p:spTgt spid="22"/>
                                        </p:tgtEl>
                                      </p:cBhvr>
                                      <p:by x="105000" y="105000"/>
                                    </p:animScale>
                                  </p:childTnLst>
                                </p:cTn>
                              </p:par>
                              <p:par>
                                <p:cTn id="194" presetID="42" presetClass="path" presetSubtype="0" accel="50000" decel="50000" fill="hold" grpId="1" nodeType="withEffect">
                                  <p:stCondLst>
                                    <p:cond delay="250"/>
                                  </p:stCondLst>
                                  <p:childTnLst>
                                    <p:animMotion origin="layout" path="M -2.77778E-6 1.11111E-6 L 0.2316 0.3044 " pathEditMode="relative" rAng="0" ptsTypes="AA">
                                      <p:cBhvr>
                                        <p:cTn id="195" dur="2000" fill="hold"/>
                                        <p:tgtEl>
                                          <p:spTgt spid="22"/>
                                        </p:tgtEl>
                                        <p:attrNameLst>
                                          <p:attrName>ppt_x</p:attrName>
                                          <p:attrName>ppt_y</p:attrName>
                                        </p:attrNameLst>
                                      </p:cBhvr>
                                      <p:rCtr x="11580" y="15208"/>
                                    </p:animMotion>
                                  </p:childTnLst>
                                </p:cTn>
                              </p:par>
                              <p:par>
                                <p:cTn id="196" presetID="23" presetClass="exit" presetSubtype="544" fill="hold" grpId="1" nodeType="withEffect">
                                  <p:stCondLst>
                                    <p:cond delay="250"/>
                                  </p:stCondLst>
                                  <p:childTnLst>
                                    <p:anim calcmode="lin" valueType="num">
                                      <p:cBhvr>
                                        <p:cTn id="197" dur="1250"/>
                                        <p:tgtEl>
                                          <p:spTgt spid="5"/>
                                        </p:tgtEl>
                                        <p:attrNameLst>
                                          <p:attrName>ppt_w</p:attrName>
                                        </p:attrNameLst>
                                      </p:cBhvr>
                                      <p:tavLst>
                                        <p:tav tm="0">
                                          <p:val>
                                            <p:strVal val="ppt_w"/>
                                          </p:val>
                                        </p:tav>
                                        <p:tav tm="100000">
                                          <p:val>
                                            <p:fltVal val="0"/>
                                          </p:val>
                                        </p:tav>
                                      </p:tavLst>
                                    </p:anim>
                                    <p:anim calcmode="lin" valueType="num">
                                      <p:cBhvr>
                                        <p:cTn id="198" dur="1250"/>
                                        <p:tgtEl>
                                          <p:spTgt spid="5"/>
                                        </p:tgtEl>
                                        <p:attrNameLst>
                                          <p:attrName>ppt_h</p:attrName>
                                        </p:attrNameLst>
                                      </p:cBhvr>
                                      <p:tavLst>
                                        <p:tav tm="0">
                                          <p:val>
                                            <p:strVal val="ppt_h"/>
                                          </p:val>
                                        </p:tav>
                                        <p:tav tm="100000">
                                          <p:val>
                                            <p:fltVal val="0"/>
                                          </p:val>
                                        </p:tav>
                                      </p:tavLst>
                                    </p:anim>
                                    <p:anim calcmode="lin" valueType="num">
                                      <p:cBhvr>
                                        <p:cTn id="199" dur="1250"/>
                                        <p:tgtEl>
                                          <p:spTgt spid="5"/>
                                        </p:tgtEl>
                                        <p:attrNameLst>
                                          <p:attrName>ppt_x</p:attrName>
                                        </p:attrNameLst>
                                      </p:cBhvr>
                                      <p:tavLst>
                                        <p:tav tm="0">
                                          <p:val>
                                            <p:strVal val="ppt_x"/>
                                          </p:val>
                                        </p:tav>
                                        <p:tav tm="100000">
                                          <p:val>
                                            <p:fltVal val="0.5"/>
                                          </p:val>
                                        </p:tav>
                                      </p:tavLst>
                                    </p:anim>
                                    <p:anim calcmode="lin" valueType="num">
                                      <p:cBhvr>
                                        <p:cTn id="200" dur="1250"/>
                                        <p:tgtEl>
                                          <p:spTgt spid="5"/>
                                        </p:tgtEl>
                                        <p:attrNameLst>
                                          <p:attrName>ppt_y</p:attrName>
                                        </p:attrNameLst>
                                      </p:cBhvr>
                                      <p:tavLst>
                                        <p:tav tm="0">
                                          <p:val>
                                            <p:strVal val="ppt_y"/>
                                          </p:val>
                                        </p:tav>
                                        <p:tav tm="100000">
                                          <p:val>
                                            <p:fltVal val="0.5"/>
                                          </p:val>
                                        </p:tav>
                                      </p:tavLst>
                                    </p:anim>
                                    <p:set>
                                      <p:cBhvr>
                                        <p:cTn id="201" dur="1" fill="hold">
                                          <p:stCondLst>
                                            <p:cond delay="1249"/>
                                          </p:stCondLst>
                                        </p:cTn>
                                        <p:tgtEl>
                                          <p:spTgt spid="5"/>
                                        </p:tgtEl>
                                        <p:attrNameLst>
                                          <p:attrName>style.visibility</p:attrName>
                                        </p:attrNameLst>
                                      </p:cBhvr>
                                      <p:to>
                                        <p:strVal val="hidden"/>
                                      </p:to>
                                    </p:set>
                                  </p:childTnLst>
                                </p:cTn>
                              </p:par>
                              <p:par>
                                <p:cTn id="202" presetID="0" presetClass="exit" presetSubtype="0" fill="hold" grpId="1" nodeType="withEffect">
                                  <p:stCondLst>
                                    <p:cond delay="0"/>
                                  </p:stCondLst>
                                  <p:childTnLst>
                                    <p:set>
                                      <p:cBhvr>
                                        <p:cTn id="203" dur="1" fill="hold">
                                          <p:stCondLst>
                                            <p:cond delay="999"/>
                                          </p:stCondLst>
                                        </p:cTn>
                                        <p:tgtEl>
                                          <p:spTgt spid="25"/>
                                        </p:tgtEl>
                                        <p:attrNameLst>
                                          <p:attrName>style.visibility</p:attrName>
                                        </p:attrNameLst>
                                      </p:cBhvr>
                                      <p:to>
                                        <p:strVal val="hidden"/>
                                      </p:to>
                                    </p:set>
                                    <p:animEffect transition="out" filter="dissolve">
                                      <p:cBhvr>
                                        <p:cTn id="204" dur="1000">
                                          <p:stCondLst>
                                            <p:cond delay="0"/>
                                          </p:stCondLst>
                                        </p:cTn>
                                        <p:tgtEl>
                                          <p:spTgt spid="25"/>
                                        </p:tgtEl>
                                      </p:cBhvr>
                                    </p:animEffect>
                                    <p:anim to="" calcmode="lin" valueType="num">
                                      <p:cBhvr>
                                        <p:cTn id="205" dur="1000" fill="hold">
                                          <p:stCondLst>
                                            <p:cond delay="0"/>
                                          </p:stCondLst>
                                        </p:cTn>
                                        <p:tgtEl>
                                          <p:spTgt spid="25"/>
                                        </p:tgtEl>
                                        <p:attrNameLst>
                                          <p:attrName>ppt_w</p:attrName>
                                        </p:attrNameLst>
                                      </p:cBhvr>
                                      <p:tavLst>
                                        <p:tav tm="0">
                                          <p:val>
                                            <p:strVal val="#ppt_w"/>
                                          </p:val>
                                        </p:tav>
                                        <p:tav tm="100000">
                                          <p:val>
                                            <p:strVal val="#ppt_w*4"/>
                                          </p:val>
                                        </p:tav>
                                      </p:tavLst>
                                    </p:anim>
                                    <p:anim to="" calcmode="lin" valueType="num">
                                      <p:cBhvr>
                                        <p:cTn id="206" dur="1000" fill="hold">
                                          <p:stCondLst>
                                            <p:cond delay="0"/>
                                          </p:stCondLst>
                                        </p:cTn>
                                        <p:tgtEl>
                                          <p:spTgt spid="25"/>
                                        </p:tgtEl>
                                        <p:attrNameLst>
                                          <p:attrName>ppt_h</p:attrName>
                                        </p:attrNameLst>
                                      </p:cBhvr>
                                      <p:tavLst>
                                        <p:tav tm="0">
                                          <p:val>
                                            <p:strVal val="#ppt_h"/>
                                          </p:val>
                                        </p:tav>
                                        <p:tav tm="100000">
                                          <p:val>
                                            <p:strVal val="#ppt_h*4"/>
                                          </p:val>
                                        </p:tav>
                                      </p:tavLst>
                                    </p:anim>
                                  </p:childTnLst>
                                </p:cTn>
                              </p:par>
                              <p:par>
                                <p:cTn id="207" presetID="0" presetClass="exit" presetSubtype="0" fill="hold" grpId="1" nodeType="withEffect">
                                  <p:stCondLst>
                                    <p:cond delay="0"/>
                                  </p:stCondLst>
                                  <p:childTnLst>
                                    <p:set>
                                      <p:cBhvr>
                                        <p:cTn id="208" dur="1" fill="hold">
                                          <p:stCondLst>
                                            <p:cond delay="999"/>
                                          </p:stCondLst>
                                        </p:cTn>
                                        <p:tgtEl>
                                          <p:spTgt spid="26"/>
                                        </p:tgtEl>
                                        <p:attrNameLst>
                                          <p:attrName>style.visibility</p:attrName>
                                        </p:attrNameLst>
                                      </p:cBhvr>
                                      <p:to>
                                        <p:strVal val="hidden"/>
                                      </p:to>
                                    </p:set>
                                    <p:animEffect transition="out" filter="dissolve">
                                      <p:cBhvr>
                                        <p:cTn id="209" dur="1000">
                                          <p:stCondLst>
                                            <p:cond delay="0"/>
                                          </p:stCondLst>
                                        </p:cTn>
                                        <p:tgtEl>
                                          <p:spTgt spid="26"/>
                                        </p:tgtEl>
                                      </p:cBhvr>
                                    </p:animEffect>
                                    <p:anim to="" calcmode="lin" valueType="num">
                                      <p:cBhvr>
                                        <p:cTn id="210" dur="1000" fill="hold">
                                          <p:stCondLst>
                                            <p:cond delay="0"/>
                                          </p:stCondLst>
                                        </p:cTn>
                                        <p:tgtEl>
                                          <p:spTgt spid="26"/>
                                        </p:tgtEl>
                                        <p:attrNameLst>
                                          <p:attrName>ppt_w</p:attrName>
                                        </p:attrNameLst>
                                      </p:cBhvr>
                                      <p:tavLst>
                                        <p:tav tm="0">
                                          <p:val>
                                            <p:strVal val="#ppt_w"/>
                                          </p:val>
                                        </p:tav>
                                        <p:tav tm="100000">
                                          <p:val>
                                            <p:strVal val="#ppt_w*4"/>
                                          </p:val>
                                        </p:tav>
                                      </p:tavLst>
                                    </p:anim>
                                    <p:anim to="" calcmode="lin" valueType="num">
                                      <p:cBhvr>
                                        <p:cTn id="211" dur="1000" fill="hold">
                                          <p:stCondLst>
                                            <p:cond delay="0"/>
                                          </p:stCondLst>
                                        </p:cTn>
                                        <p:tgtEl>
                                          <p:spTgt spid="26"/>
                                        </p:tgtEl>
                                        <p:attrNameLst>
                                          <p:attrName>ppt_h</p:attrName>
                                        </p:attrNameLst>
                                      </p:cBhvr>
                                      <p:tavLst>
                                        <p:tav tm="0">
                                          <p:val>
                                            <p:strVal val="#ppt_h"/>
                                          </p:val>
                                        </p:tav>
                                        <p:tav tm="100000">
                                          <p:val>
                                            <p:strVal val="#ppt_h*4"/>
                                          </p:val>
                                        </p:tav>
                                      </p:tavLst>
                                    </p:anim>
                                  </p:childTnLst>
                                </p:cTn>
                              </p:par>
                              <p:par>
                                <p:cTn id="212" presetID="10" presetClass="exit" presetSubtype="0" fill="hold" grpId="2" nodeType="withEffect">
                                  <p:stCondLst>
                                    <p:cond delay="0"/>
                                  </p:stCondLst>
                                  <p:iterate type="lt">
                                    <p:tmPct val="0"/>
                                  </p:iterate>
                                  <p:childTnLst>
                                    <p:animEffect transition="out" filter="fade">
                                      <p:cBhvr>
                                        <p:cTn id="213" dur="500"/>
                                        <p:tgtEl>
                                          <p:spTgt spid="27"/>
                                        </p:tgtEl>
                                      </p:cBhvr>
                                    </p:animEffect>
                                    <p:set>
                                      <p:cBhvr>
                                        <p:cTn id="214" dur="1" fill="hold">
                                          <p:stCondLst>
                                            <p:cond delay="499"/>
                                          </p:stCondLst>
                                        </p:cTn>
                                        <p:tgtEl>
                                          <p:spTgt spid="27"/>
                                        </p:tgtEl>
                                        <p:attrNameLst>
                                          <p:attrName>style.visibility</p:attrName>
                                        </p:attrNameLst>
                                      </p:cBhvr>
                                      <p:to>
                                        <p:strVal val="hidden"/>
                                      </p:to>
                                    </p:set>
                                  </p:childTnLst>
                                </p:cTn>
                              </p:par>
                              <p:par>
                                <p:cTn id="215" presetID="10" presetClass="exit" presetSubtype="0" fill="hold" grpId="2" nodeType="withEffect">
                                  <p:stCondLst>
                                    <p:cond delay="0"/>
                                  </p:stCondLst>
                                  <p:iterate type="lt">
                                    <p:tmPct val="0"/>
                                  </p:iterate>
                                  <p:childTnLst>
                                    <p:animEffect transition="out" filter="fade">
                                      <p:cBhvr>
                                        <p:cTn id="216" dur="500"/>
                                        <p:tgtEl>
                                          <p:spTgt spid="28"/>
                                        </p:tgtEl>
                                      </p:cBhvr>
                                    </p:animEffect>
                                    <p:set>
                                      <p:cBhvr>
                                        <p:cTn id="217" dur="1" fill="hold">
                                          <p:stCondLst>
                                            <p:cond delay="499"/>
                                          </p:stCondLst>
                                        </p:cTn>
                                        <p:tgtEl>
                                          <p:spTgt spid="28"/>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250"/>
                                        <p:tgtEl>
                                          <p:spTgt spid="6"/>
                                        </p:tgtEl>
                                      </p:cBhvr>
                                    </p:animEffect>
                                    <p:set>
                                      <p:cBhvr>
                                        <p:cTn id="220" dur="1" fill="hold">
                                          <p:stCondLst>
                                            <p:cond delay="249"/>
                                          </p:stCondLst>
                                        </p:cTn>
                                        <p:tgtEl>
                                          <p:spTgt spid="6"/>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250"/>
                                        <p:tgtEl>
                                          <p:spTgt spid="7"/>
                                        </p:tgtEl>
                                      </p:cBhvr>
                                    </p:animEffect>
                                    <p:set>
                                      <p:cBhvr>
                                        <p:cTn id="223"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23" grpId="0"/>
      <p:bldP spid="23" grpId="1"/>
      <p:bldP spid="23" grpId="2"/>
      <p:bldP spid="3074" grpId="0"/>
      <p:bldP spid="3074" grpId="1"/>
      <p:bldP spid="4" grpId="2"/>
      <p:bldP spid="5" grpId="0"/>
      <p:bldP spid="5" grpId="1"/>
      <p:bldP spid="6" grpId="0" animBg="1"/>
      <p:bldP spid="6" grpId="1" animBg="1"/>
      <p:bldP spid="7" grpId="0" animBg="1"/>
      <p:bldP spid="7" grpId="1" animBg="1"/>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2" grpId="0"/>
      <p:bldP spid="22" grpId="1"/>
      <p:bldP spid="22" grpId="2"/>
      <p:bldP spid="25" grpId="0"/>
      <p:bldP spid="25" grpId="1"/>
      <p:bldP spid="26" grpId="0"/>
      <p:bldP spid="26" grpId="1"/>
      <p:bldP spid="27" grpId="0"/>
      <p:bldP spid="27" grpId="1"/>
      <p:bldP spid="27" grpId="2"/>
      <p:bldP spid="28" grpId="0"/>
      <p:bldP spid="28" grpId="1"/>
      <p:bldP spid="28"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18CF78-627F-457E-84A8-8E2BA7D22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100"/>
            <a:ext cx="10411712" cy="6934200"/>
          </a:xfrm>
          <a:prstGeom prst="rect">
            <a:avLst/>
          </a:prstGeom>
        </p:spPr>
      </p:pic>
      <p:sp>
        <p:nvSpPr>
          <p:cNvPr id="7" name="Title 1">
            <a:extLst>
              <a:ext uri="{FF2B5EF4-FFF2-40B4-BE49-F238E27FC236}">
                <a16:creationId xmlns:a16="http://schemas.microsoft.com/office/drawing/2014/main" id="{60E7F88E-1179-483F-B2BA-7F944A2A137D}"/>
              </a:ext>
            </a:extLst>
          </p:cNvPr>
          <p:cNvSpPr txBox="1">
            <a:spLocks/>
          </p:cNvSpPr>
          <p:nvPr/>
        </p:nvSpPr>
        <p:spPr>
          <a:xfrm>
            <a:off x="652376" y="2581217"/>
            <a:ext cx="4627084" cy="7822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 you do not wish</a:t>
            </a:r>
          </a:p>
        </p:txBody>
      </p:sp>
      <p:sp>
        <p:nvSpPr>
          <p:cNvPr id="6" name="Title 1">
            <a:extLst>
              <a:ext uri="{FF2B5EF4-FFF2-40B4-BE49-F238E27FC236}">
                <a16:creationId xmlns:a16="http://schemas.microsoft.com/office/drawing/2014/main" id="{BEE322C2-D2E5-4C4B-8F42-6F1BB36BBE6F}"/>
              </a:ext>
            </a:extLst>
          </p:cNvPr>
          <p:cNvSpPr txBox="1">
            <a:spLocks/>
          </p:cNvSpPr>
          <p:nvPr/>
        </p:nvSpPr>
        <p:spPr>
          <a:xfrm>
            <a:off x="3951181" y="1948491"/>
            <a:ext cx="1652531" cy="716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found</a:t>
            </a:r>
          </a:p>
        </p:txBody>
      </p:sp>
      <p:sp>
        <p:nvSpPr>
          <p:cNvPr id="8" name="Rectangle 2">
            <a:extLst>
              <a:ext uri="{FF2B5EF4-FFF2-40B4-BE49-F238E27FC236}">
                <a16:creationId xmlns:a16="http://schemas.microsoft.com/office/drawing/2014/main" id="{6CFF6EEE-07EC-4407-9275-331018DAA25C}"/>
              </a:ext>
            </a:extLst>
          </p:cNvPr>
          <p:cNvSpPr txBox="1">
            <a:spLocks noChangeArrowheads="1"/>
          </p:cNvSpPr>
          <p:nvPr/>
        </p:nvSpPr>
        <p:spPr bwMode="auto">
          <a:xfrm>
            <a:off x="3481823" y="3924393"/>
            <a:ext cx="1853072" cy="74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selfish</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533400"/>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 fear lest, when I come, I shall not find you such as I wish, and that I shall be found by you such as you do not wish; lest there be contentions, jealousies, outbursts of wrath, selfish ambitions, </a:t>
            </a:r>
            <a:r>
              <a:rPr lang="en-US" altLang="en-US" b="1" dirty="0" err="1">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backbitings</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whisperings, conceits, tumults;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12:20 </a:t>
            </a:r>
          </a:p>
        </p:txBody>
      </p:sp>
      <p:sp>
        <p:nvSpPr>
          <p:cNvPr id="4" name="Rectangle 2">
            <a:extLst>
              <a:ext uri="{FF2B5EF4-FFF2-40B4-BE49-F238E27FC236}">
                <a16:creationId xmlns:a16="http://schemas.microsoft.com/office/drawing/2014/main" id="{08BD743E-79CD-4F84-8B4D-6EF84C016EF0}"/>
              </a:ext>
            </a:extLst>
          </p:cNvPr>
          <p:cNvSpPr txBox="1">
            <a:spLocks noChangeArrowheads="1"/>
          </p:cNvSpPr>
          <p:nvPr/>
        </p:nvSpPr>
        <p:spPr bwMode="auto">
          <a:xfrm>
            <a:off x="2993167" y="2551746"/>
            <a:ext cx="109539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not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6267386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2"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18" presetClass="emph" presetSubtype="0" fill="hold" grpId="1" nodeType="withEffect">
                                  <p:stCondLst>
                                    <p:cond delay="400"/>
                                  </p:stCondLst>
                                  <p:childTnLst>
                                    <p:set>
                                      <p:cBhvr override="childStyle">
                                        <p:cTn id="30" dur="500" fill="hold"/>
                                        <p:tgtEl>
                                          <p:spTgt spid="7"/>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6"/>
                                        </p:tgtEl>
                                      </p:cBhvr>
                                    </p:animEffect>
                                    <p:set>
                                      <p:cBhvr>
                                        <p:cTn id="41" dur="1" fill="hold">
                                          <p:stCondLst>
                                            <p:cond delay="249"/>
                                          </p:stCondLst>
                                        </p:cTn>
                                        <p:tgtEl>
                                          <p:spTgt spid="6"/>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250"/>
                                        <p:tgtEl>
                                          <p:spTgt spid="7"/>
                                        </p:tgtEl>
                                      </p:cBhvr>
                                    </p:animEffect>
                                    <p:set>
                                      <p:cBhvr>
                                        <p:cTn id="44"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8" grpId="0"/>
      <p:bldP spid="3074" grpId="0"/>
      <p:bldP spid="3074" grpId="1"/>
      <p:bldP spid="4"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13954-4B6C-4DB6-9B88-A2C607DEF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6" name="Title 1">
            <a:extLst>
              <a:ext uri="{FF2B5EF4-FFF2-40B4-BE49-F238E27FC236}">
                <a16:creationId xmlns:a16="http://schemas.microsoft.com/office/drawing/2014/main" id="{A0FF575E-832F-47EA-8840-87AE5DACBC3C}"/>
              </a:ext>
            </a:extLst>
          </p:cNvPr>
          <p:cNvSpPr txBox="1">
            <a:spLocks/>
          </p:cNvSpPr>
          <p:nvPr/>
        </p:nvSpPr>
        <p:spPr>
          <a:xfrm>
            <a:off x="7504386" y="5326363"/>
            <a:ext cx="1262634" cy="6291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from</a:t>
            </a:r>
          </a:p>
        </p:txBody>
      </p:sp>
      <p:sp>
        <p:nvSpPr>
          <p:cNvPr id="7" name="Title 1">
            <a:extLst>
              <a:ext uri="{FF2B5EF4-FFF2-40B4-BE49-F238E27FC236}">
                <a16:creationId xmlns:a16="http://schemas.microsoft.com/office/drawing/2014/main" id="{A6BFD8EF-5B21-4067-95CD-6528744AE339}"/>
              </a:ext>
            </a:extLst>
          </p:cNvPr>
          <p:cNvSpPr txBox="1">
            <a:spLocks/>
          </p:cNvSpPr>
          <p:nvPr/>
        </p:nvSpPr>
        <p:spPr>
          <a:xfrm>
            <a:off x="442827" y="5871050"/>
            <a:ext cx="4770304" cy="6396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such people turn away!</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know this, that in the last days perilous times will come: For men will be lovers of themselves, lovers of money, boasters, proud, blasphemers, disobedient to parents, unthankful, unholy, unloving, unforgiving, slanderers, without self-control, brutal, despisers of good, traitors, headstrong, haughty, lovers of pleasure rather than lovers of God, having a form of godliness but denying its power. And from such people turn away!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3:1-5 </a:t>
            </a:r>
          </a:p>
        </p:txBody>
      </p:sp>
      <p:sp>
        <p:nvSpPr>
          <p:cNvPr id="5" name="Rectangle 2">
            <a:extLst>
              <a:ext uri="{FF2B5EF4-FFF2-40B4-BE49-F238E27FC236}">
                <a16:creationId xmlns:a16="http://schemas.microsoft.com/office/drawing/2014/main" id="{3EAD5BBA-EDD7-40E3-BA9C-0EF46B0FAEED}"/>
              </a:ext>
            </a:extLst>
          </p:cNvPr>
          <p:cNvSpPr txBox="1">
            <a:spLocks noChangeArrowheads="1"/>
          </p:cNvSpPr>
          <p:nvPr/>
        </p:nvSpPr>
        <p:spPr bwMode="auto">
          <a:xfrm>
            <a:off x="3481823" y="3924393"/>
            <a:ext cx="1853072" cy="74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selfish</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35CE641-6765-4909-A264-B04207FBA994}"/>
              </a:ext>
            </a:extLst>
          </p:cNvPr>
          <p:cNvSpPr txBox="1">
            <a:spLocks noChangeArrowheads="1"/>
          </p:cNvSpPr>
          <p:nvPr/>
        </p:nvSpPr>
        <p:spPr bwMode="auto">
          <a:xfrm>
            <a:off x="152616" y="119270"/>
            <a:ext cx="8812480" cy="670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lovers of themselves</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lovers of money</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boasters</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proud</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blasphemers</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disobedient to parents</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unthankful</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unholy - unforgiving</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unloving</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slanderers</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without self-control</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brutal</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despisers of good</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traitors</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headstrong</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haughty</a:t>
            </a:r>
          </a:p>
          <a:p>
            <a:pPr algn="l" eaLnBrk="1" hangingPunct="1">
              <a:lnSpc>
                <a:spcPts val="3000"/>
              </a:lnSpc>
            </a:pPr>
            <a:r>
              <a:rPr lang="en-US" altLang="en-US" sz="36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lovers of pleasure rather than lovers of God</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BE41906-E83B-4CA0-95D5-423C0DD7DAB1}"/>
              </a:ext>
            </a:extLst>
          </p:cNvPr>
          <p:cNvSpPr txBox="1">
            <a:spLocks noChangeArrowheads="1"/>
          </p:cNvSpPr>
          <p:nvPr/>
        </p:nvSpPr>
        <p:spPr bwMode="auto">
          <a:xfrm>
            <a:off x="5307495" y="1729408"/>
            <a:ext cx="3021496" cy="383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5500"/>
              </a:lnSpc>
            </a:pPr>
            <a:r>
              <a:rPr lang="en-US" altLang="en-US" sz="6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from </a:t>
            </a:r>
            <a:r>
              <a:rPr lang="en-US" altLang="en-US" sz="6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such</a:t>
            </a:r>
            <a:r>
              <a:rPr lang="en-US" altLang="en-US" sz="60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 people turn away! </a:t>
            </a:r>
            <a:endParaRPr lang="en-US" altLang="en-US" sz="54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C3C5369-DA2B-430B-BEBB-5CC7CF898998}"/>
              </a:ext>
            </a:extLst>
          </p:cNvPr>
          <p:cNvSpPr txBox="1">
            <a:spLocks noChangeArrowheads="1"/>
          </p:cNvSpPr>
          <p:nvPr/>
        </p:nvSpPr>
        <p:spPr bwMode="auto">
          <a:xfrm>
            <a:off x="750737" y="1440135"/>
            <a:ext cx="4252906"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lovers</a:t>
            </a:r>
            <a:r>
              <a:rPr kumimoji="0" lang="en-US" altLang="en-US" sz="3600" b="1" i="0" u="none" strike="noStrike" kern="0" cap="none" spc="0" normalizeH="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 of themselves</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4DDD5C9-60A1-4F40-B1F0-E9928B9EDAEF}"/>
              </a:ext>
            </a:extLst>
          </p:cNvPr>
          <p:cNvSpPr txBox="1">
            <a:spLocks noChangeArrowheads="1"/>
          </p:cNvSpPr>
          <p:nvPr/>
        </p:nvSpPr>
        <p:spPr bwMode="auto">
          <a:xfrm>
            <a:off x="4928838" y="1440888"/>
            <a:ext cx="3300761"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lovers</a:t>
            </a:r>
            <a:r>
              <a:rPr kumimoji="0" lang="en-US" altLang="en-US" sz="3600" b="1" i="0" u="none" strike="noStrike" kern="0" cap="none" spc="0" normalizeH="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 of money</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7CA32FFF-218C-4FCE-9B6A-7D11E576033C}"/>
              </a:ext>
            </a:extLst>
          </p:cNvPr>
          <p:cNvSpPr txBox="1">
            <a:spLocks noChangeArrowheads="1"/>
          </p:cNvSpPr>
          <p:nvPr/>
        </p:nvSpPr>
        <p:spPr bwMode="auto">
          <a:xfrm>
            <a:off x="360847" y="1991305"/>
            <a:ext cx="1918010"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boasters</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64AAF084-40DE-49F6-8A15-9592D6DE64FF}"/>
              </a:ext>
            </a:extLst>
          </p:cNvPr>
          <p:cNvSpPr txBox="1">
            <a:spLocks noChangeArrowheads="1"/>
          </p:cNvSpPr>
          <p:nvPr/>
        </p:nvSpPr>
        <p:spPr bwMode="auto">
          <a:xfrm>
            <a:off x="2196790" y="1984917"/>
            <a:ext cx="1471961"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proud</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590BB336-5FB0-4A45-B2DB-D32D3B51ADE7}"/>
              </a:ext>
            </a:extLst>
          </p:cNvPr>
          <p:cNvSpPr txBox="1">
            <a:spLocks noChangeArrowheads="1"/>
          </p:cNvSpPr>
          <p:nvPr/>
        </p:nvSpPr>
        <p:spPr bwMode="auto">
          <a:xfrm>
            <a:off x="3612995" y="1996068"/>
            <a:ext cx="2665142"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blasphemers</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2993B50F-898E-47D7-8BAD-EC7F60F1EB86}"/>
              </a:ext>
            </a:extLst>
          </p:cNvPr>
          <p:cNvSpPr txBox="1">
            <a:spLocks noChangeArrowheads="1"/>
          </p:cNvSpPr>
          <p:nvPr/>
        </p:nvSpPr>
        <p:spPr bwMode="auto">
          <a:xfrm>
            <a:off x="6228015" y="1992060"/>
            <a:ext cx="2564781"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disobedient</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B46B408F-5511-4917-9411-C05406B68CFB}"/>
              </a:ext>
            </a:extLst>
          </p:cNvPr>
          <p:cNvSpPr txBox="1">
            <a:spLocks noChangeArrowheads="1"/>
          </p:cNvSpPr>
          <p:nvPr/>
        </p:nvSpPr>
        <p:spPr bwMode="auto">
          <a:xfrm>
            <a:off x="523825" y="2538470"/>
            <a:ext cx="2267989"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to parents</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53AE148A-3CBC-47D2-95CD-DE4F4D54E552}"/>
              </a:ext>
            </a:extLst>
          </p:cNvPr>
          <p:cNvSpPr txBox="1">
            <a:spLocks noChangeArrowheads="1"/>
          </p:cNvSpPr>
          <p:nvPr/>
        </p:nvSpPr>
        <p:spPr bwMode="auto">
          <a:xfrm>
            <a:off x="2669902" y="2531327"/>
            <a:ext cx="2475571"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unthankful</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DE6EDE3D-E0D3-4616-A2E8-8B1DEDFF33BF}"/>
              </a:ext>
            </a:extLst>
          </p:cNvPr>
          <p:cNvSpPr txBox="1">
            <a:spLocks noChangeArrowheads="1"/>
          </p:cNvSpPr>
          <p:nvPr/>
        </p:nvSpPr>
        <p:spPr bwMode="auto">
          <a:xfrm>
            <a:off x="5040351" y="2542478"/>
            <a:ext cx="1583473"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unholy</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C5113953-1BA8-4468-8AEA-7BECAB8F36B1}"/>
              </a:ext>
            </a:extLst>
          </p:cNvPr>
          <p:cNvSpPr txBox="1">
            <a:spLocks noChangeArrowheads="1"/>
          </p:cNvSpPr>
          <p:nvPr/>
        </p:nvSpPr>
        <p:spPr bwMode="auto">
          <a:xfrm>
            <a:off x="6568068" y="2542478"/>
            <a:ext cx="1918010"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unloving</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249B4EF3-4821-44A5-9C49-20277E2CA629}"/>
              </a:ext>
            </a:extLst>
          </p:cNvPr>
          <p:cNvSpPr txBox="1">
            <a:spLocks noChangeArrowheads="1"/>
          </p:cNvSpPr>
          <p:nvPr/>
        </p:nvSpPr>
        <p:spPr bwMode="auto">
          <a:xfrm>
            <a:off x="923169" y="3088887"/>
            <a:ext cx="2453269"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unforgiving</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A12E3C72-4AA6-4AC7-AD6B-9F5364FFE192}"/>
              </a:ext>
            </a:extLst>
          </p:cNvPr>
          <p:cNvSpPr txBox="1">
            <a:spLocks noChangeArrowheads="1"/>
          </p:cNvSpPr>
          <p:nvPr/>
        </p:nvSpPr>
        <p:spPr bwMode="auto">
          <a:xfrm>
            <a:off x="3268061" y="3085753"/>
            <a:ext cx="2352908"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slanderers</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B10FD347-49E5-4BDF-BBE1-1443D0918A3F}"/>
              </a:ext>
            </a:extLst>
          </p:cNvPr>
          <p:cNvSpPr txBox="1">
            <a:spLocks noChangeArrowheads="1"/>
          </p:cNvSpPr>
          <p:nvPr/>
        </p:nvSpPr>
        <p:spPr bwMode="auto">
          <a:xfrm>
            <a:off x="5545290" y="3088888"/>
            <a:ext cx="2653991"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without self-</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E2F3DD89-443B-4E06-8CAF-37C00A046643}"/>
              </a:ext>
            </a:extLst>
          </p:cNvPr>
          <p:cNvSpPr txBox="1">
            <a:spLocks noChangeArrowheads="1"/>
          </p:cNvSpPr>
          <p:nvPr/>
        </p:nvSpPr>
        <p:spPr bwMode="auto">
          <a:xfrm>
            <a:off x="387037" y="3635298"/>
            <a:ext cx="1706137"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control</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E978B44D-36A5-4FC2-9AC0-0F7583AAF8D9}"/>
              </a:ext>
            </a:extLst>
          </p:cNvPr>
          <p:cNvSpPr txBox="1">
            <a:spLocks noChangeArrowheads="1"/>
          </p:cNvSpPr>
          <p:nvPr/>
        </p:nvSpPr>
        <p:spPr bwMode="auto">
          <a:xfrm>
            <a:off x="2011982" y="3634544"/>
            <a:ext cx="1405054"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brutal</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FEE83E06-F422-4D87-B8C6-9DB6B1037853}"/>
              </a:ext>
            </a:extLst>
          </p:cNvPr>
          <p:cNvSpPr txBox="1">
            <a:spLocks noChangeArrowheads="1"/>
          </p:cNvSpPr>
          <p:nvPr/>
        </p:nvSpPr>
        <p:spPr bwMode="auto">
          <a:xfrm>
            <a:off x="3387589" y="3636925"/>
            <a:ext cx="3579542"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despisers of good</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8430C860-0967-455F-BEE9-AA404009B749}"/>
              </a:ext>
            </a:extLst>
          </p:cNvPr>
          <p:cNvSpPr txBox="1">
            <a:spLocks noChangeArrowheads="1"/>
          </p:cNvSpPr>
          <p:nvPr/>
        </p:nvSpPr>
        <p:spPr bwMode="auto">
          <a:xfrm>
            <a:off x="6938439" y="3636924"/>
            <a:ext cx="1661532"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traitors</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87FE9CC4-258A-4E9E-A36C-2583B10C8CF3}"/>
              </a:ext>
            </a:extLst>
          </p:cNvPr>
          <p:cNvSpPr txBox="1">
            <a:spLocks noChangeArrowheads="1"/>
          </p:cNvSpPr>
          <p:nvPr/>
        </p:nvSpPr>
        <p:spPr bwMode="auto">
          <a:xfrm>
            <a:off x="642480" y="4184964"/>
            <a:ext cx="2479862"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headstrong</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E5594309-A626-4FBD-8C7E-F3AA7B8CFEFE}"/>
              </a:ext>
            </a:extLst>
          </p:cNvPr>
          <p:cNvSpPr txBox="1">
            <a:spLocks noChangeArrowheads="1"/>
          </p:cNvSpPr>
          <p:nvPr/>
        </p:nvSpPr>
        <p:spPr bwMode="auto">
          <a:xfrm>
            <a:off x="3055434" y="4184962"/>
            <a:ext cx="1817649"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haughty</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22311FF1-C904-44ED-BAAF-9E107DD38373}"/>
              </a:ext>
            </a:extLst>
          </p:cNvPr>
          <p:cNvSpPr txBox="1">
            <a:spLocks noChangeArrowheads="1"/>
          </p:cNvSpPr>
          <p:nvPr/>
        </p:nvSpPr>
        <p:spPr bwMode="auto">
          <a:xfrm>
            <a:off x="4789388" y="4184208"/>
            <a:ext cx="3735659"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lovers</a:t>
            </a:r>
            <a:r>
              <a:rPr kumimoji="0" lang="en-US" altLang="en-US" sz="3600" b="1" i="0" u="none" strike="noStrike" kern="0" cap="none" spc="0" normalizeH="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 of pleasure</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91BCA9B9-9005-4345-8CCF-2B27ADCB25FC}"/>
              </a:ext>
            </a:extLst>
          </p:cNvPr>
          <p:cNvSpPr txBox="1">
            <a:spLocks noChangeArrowheads="1"/>
          </p:cNvSpPr>
          <p:nvPr/>
        </p:nvSpPr>
        <p:spPr bwMode="auto">
          <a:xfrm>
            <a:off x="278780" y="4735380"/>
            <a:ext cx="5252225"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rather than lovers</a:t>
            </a:r>
            <a:r>
              <a:rPr kumimoji="0" lang="en-US" altLang="en-US" sz="3600" b="1" i="0" u="none" strike="noStrike" kern="0" cap="none" spc="0" normalizeH="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 of God</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74873EAA-40C9-4C8A-AFC4-19F1C5BED521}"/>
              </a:ext>
            </a:extLst>
          </p:cNvPr>
          <p:cNvSpPr txBox="1">
            <a:spLocks noChangeArrowheads="1"/>
          </p:cNvSpPr>
          <p:nvPr/>
        </p:nvSpPr>
        <p:spPr bwMode="auto">
          <a:xfrm>
            <a:off x="7529454" y="5282544"/>
            <a:ext cx="1226634"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from</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22AA2576-5619-40F2-9B00-9302FA86998C}"/>
              </a:ext>
            </a:extLst>
          </p:cNvPr>
          <p:cNvSpPr txBox="1">
            <a:spLocks noChangeArrowheads="1"/>
          </p:cNvSpPr>
          <p:nvPr/>
        </p:nvSpPr>
        <p:spPr bwMode="auto">
          <a:xfrm>
            <a:off x="440413" y="5832088"/>
            <a:ext cx="1182030"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such</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976AE07E-133A-430A-95BE-8EF2867408CB}"/>
              </a:ext>
            </a:extLst>
          </p:cNvPr>
          <p:cNvSpPr txBox="1">
            <a:spLocks noChangeArrowheads="1"/>
          </p:cNvSpPr>
          <p:nvPr/>
        </p:nvSpPr>
        <p:spPr bwMode="auto">
          <a:xfrm>
            <a:off x="1330129" y="5831334"/>
            <a:ext cx="1795347"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people</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2">
            <a:extLst>
              <a:ext uri="{FF2B5EF4-FFF2-40B4-BE49-F238E27FC236}">
                <a16:creationId xmlns:a16="http://schemas.microsoft.com/office/drawing/2014/main" id="{E6BCFC82-E343-4CDB-8E7E-61219A4AD1D8}"/>
              </a:ext>
            </a:extLst>
          </p:cNvPr>
          <p:cNvSpPr txBox="1">
            <a:spLocks noChangeArrowheads="1"/>
          </p:cNvSpPr>
          <p:nvPr/>
        </p:nvSpPr>
        <p:spPr bwMode="auto">
          <a:xfrm>
            <a:off x="2832410" y="5831334"/>
            <a:ext cx="1115121"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turn</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6" name="Rectangle 2">
            <a:extLst>
              <a:ext uri="{FF2B5EF4-FFF2-40B4-BE49-F238E27FC236}">
                <a16:creationId xmlns:a16="http://schemas.microsoft.com/office/drawing/2014/main" id="{4FB13535-9076-4678-89B6-03FB522F05A0}"/>
              </a:ext>
            </a:extLst>
          </p:cNvPr>
          <p:cNvSpPr txBox="1">
            <a:spLocks noChangeArrowheads="1"/>
          </p:cNvSpPr>
          <p:nvPr/>
        </p:nvSpPr>
        <p:spPr bwMode="auto">
          <a:xfrm>
            <a:off x="3783397" y="5833715"/>
            <a:ext cx="1396159" cy="67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away!</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43917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5"/>
                                        </p:tgtEl>
                                        <p:attrNameLst>
                                          <p:attrName>ppt_w</p:attrName>
                                        </p:attrNameLst>
                                      </p:cBhvr>
                                      <p:tavLst>
                                        <p:tav tm="0">
                                          <p:val>
                                            <p:strVal val="ppt_w"/>
                                          </p:val>
                                        </p:tav>
                                        <p:tav tm="100000">
                                          <p:val>
                                            <p:strVal val="ppt_w+.3"/>
                                          </p:val>
                                        </p:tav>
                                      </p:tavLst>
                                    </p:anim>
                                    <p:anim calcmode="lin" valueType="num">
                                      <p:cBhvr>
                                        <p:cTn id="7" dur="1000"/>
                                        <p:tgtEl>
                                          <p:spTgt spid="5"/>
                                        </p:tgtEl>
                                        <p:attrNameLst>
                                          <p:attrName>ppt_h</p:attrName>
                                        </p:attrNameLst>
                                      </p:cBhvr>
                                      <p:tavLst>
                                        <p:tav tm="0">
                                          <p:val>
                                            <p:strVal val="ppt_h"/>
                                          </p:val>
                                        </p:tav>
                                        <p:tav tm="100000">
                                          <p:val>
                                            <p:strVal val="ppt_h"/>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par>
                                <p:cTn id="10" presetID="21" presetClass="entr" presetSubtype="8"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Effect transition="in" filter="wheel(8)">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750"/>
                                        <p:tgtEl>
                                          <p:spTgt spid="7"/>
                                        </p:tgtEl>
                                      </p:cBhvr>
                                    </p:animEffect>
                                  </p:childTnLst>
                                </p:cTn>
                              </p:par>
                              <p:par>
                                <p:cTn id="23" presetID="18" presetClass="emph" presetSubtype="0" fill="hold" grpId="1" nodeType="withEffect">
                                  <p:stCondLst>
                                    <p:cond delay="400"/>
                                  </p:stCondLst>
                                  <p:childTnLst>
                                    <p:set>
                                      <p:cBhvr override="childStyle">
                                        <p:cTn id="24" dur="750" fill="hold"/>
                                        <p:tgtEl>
                                          <p:spTgt spid="7"/>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25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25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25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5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25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250"/>
                                        <p:tgtEl>
                                          <p:spTgt spid="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25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5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250"/>
                                        <p:tgtEl>
                                          <p:spTgt spid="2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250"/>
                                        <p:tgtEl>
                                          <p:spTgt spid="2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250"/>
                                        <p:tgtEl>
                                          <p:spTgt spid="2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250"/>
                                        <p:tgtEl>
                                          <p:spTgt spid="2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250"/>
                                        <p:tgtEl>
                                          <p:spTgt spid="2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250"/>
                                        <p:tgtEl>
                                          <p:spTgt spid="3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250"/>
                                        <p:tgtEl>
                                          <p:spTgt spid="3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250"/>
                                        <p:tgtEl>
                                          <p:spTgt spid="32"/>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250"/>
                                        <p:tgtEl>
                                          <p:spTgt spid="3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250"/>
                                        <p:tgtEl>
                                          <p:spTgt spid="3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250"/>
                                        <p:tgtEl>
                                          <p:spTgt spid="3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250"/>
                                        <p:tgtEl>
                                          <p:spTgt spid="36"/>
                                        </p:tgtEl>
                                      </p:cBhvr>
                                    </p:animEffect>
                                  </p:childTnLst>
                                </p:cTn>
                              </p:par>
                              <p:par>
                                <p:cTn id="105" presetID="42" presetClass="path" presetSubtype="0" accel="50000" decel="50000" fill="hold" grpId="1" nodeType="withEffect">
                                  <p:stCondLst>
                                    <p:cond delay="0"/>
                                  </p:stCondLst>
                                  <p:childTnLst>
                                    <p:animMotion origin="layout" path="M -3.33333E-6 -7.40741E-7 L -0.0375 -0.20833 " pathEditMode="relative" rAng="0" ptsTypes="AA">
                                      <p:cBhvr>
                                        <p:cTn id="106" dur="2000" fill="hold"/>
                                        <p:tgtEl>
                                          <p:spTgt spid="11"/>
                                        </p:tgtEl>
                                        <p:attrNameLst>
                                          <p:attrName>ppt_x</p:attrName>
                                          <p:attrName>ppt_y</p:attrName>
                                        </p:attrNameLst>
                                      </p:cBhvr>
                                      <p:rCtr x="-1875" y="-10417"/>
                                    </p:animMotion>
                                  </p:childTnLst>
                                </p:cTn>
                              </p:par>
                              <p:par>
                                <p:cTn id="107" presetID="42" presetClass="path" presetSubtype="0" accel="50000" decel="50000" fill="hold" grpId="1" nodeType="withEffect">
                                  <p:stCondLst>
                                    <p:cond delay="0"/>
                                  </p:stCondLst>
                                  <p:childTnLst>
                                    <p:animMotion origin="layout" path="M -4.44444E-6 -7.40741E-7 L -0.48906 -0.15255 " pathEditMode="relative" rAng="0" ptsTypes="AA">
                                      <p:cBhvr>
                                        <p:cTn id="108" dur="2000" fill="hold"/>
                                        <p:tgtEl>
                                          <p:spTgt spid="12"/>
                                        </p:tgtEl>
                                        <p:attrNameLst>
                                          <p:attrName>ppt_x</p:attrName>
                                          <p:attrName>ppt_y</p:attrName>
                                        </p:attrNameLst>
                                      </p:cBhvr>
                                      <p:rCtr x="-24462" y="-7639"/>
                                    </p:animMotion>
                                  </p:childTnLst>
                                </p:cTn>
                              </p:par>
                              <p:par>
                                <p:cTn id="109" presetID="42" presetClass="path" presetSubtype="0" accel="50000" decel="50000" fill="hold" grpId="1" nodeType="withEffect">
                                  <p:stCondLst>
                                    <p:cond delay="0"/>
                                  </p:stCondLst>
                                  <p:childTnLst>
                                    <p:animMotion origin="layout" path="M -8.33333E-7 -4.81481E-6 L 0.00799 -0.17731 " pathEditMode="relative" rAng="0" ptsTypes="AA">
                                      <p:cBhvr>
                                        <p:cTn id="110" dur="2000" fill="hold"/>
                                        <p:tgtEl>
                                          <p:spTgt spid="13"/>
                                        </p:tgtEl>
                                        <p:attrNameLst>
                                          <p:attrName>ppt_x</p:attrName>
                                          <p:attrName>ppt_y</p:attrName>
                                        </p:attrNameLst>
                                      </p:cBhvr>
                                      <p:rCtr x="399" y="-8866"/>
                                    </p:animMotion>
                                  </p:childTnLst>
                                </p:cTn>
                              </p:par>
                              <p:par>
                                <p:cTn id="111" presetID="42" presetClass="path" presetSubtype="0" accel="50000" decel="50000" fill="hold" grpId="1" nodeType="withEffect">
                                  <p:stCondLst>
                                    <p:cond delay="0"/>
                                  </p:stCondLst>
                                  <p:childTnLst>
                                    <p:animMotion origin="layout" path="M 2.77778E-7 1.11111E-6 L -0.19514 -0.1206 " pathEditMode="relative" rAng="0" ptsTypes="AA">
                                      <p:cBhvr>
                                        <p:cTn id="112" dur="2000" fill="hold"/>
                                        <p:tgtEl>
                                          <p:spTgt spid="14"/>
                                        </p:tgtEl>
                                        <p:attrNameLst>
                                          <p:attrName>ppt_x</p:attrName>
                                          <p:attrName>ppt_y</p:attrName>
                                        </p:attrNameLst>
                                      </p:cBhvr>
                                      <p:rCtr x="-9757" y="-6042"/>
                                    </p:animMotion>
                                  </p:childTnLst>
                                </p:cTn>
                              </p:par>
                              <p:par>
                                <p:cTn id="113" presetID="42" presetClass="path" presetSubtype="0" accel="50000" decel="50000" fill="hold" grpId="1" nodeType="withEffect">
                                  <p:stCondLst>
                                    <p:cond delay="0"/>
                                  </p:stCondLst>
                                  <p:childTnLst>
                                    <p:animMotion origin="layout" path="M 1.38889E-6 7.40741E-7 L -0.34479 -0.0669 " pathEditMode="relative" rAng="0" ptsTypes="AA">
                                      <p:cBhvr>
                                        <p:cTn id="114" dur="2000" fill="hold"/>
                                        <p:tgtEl>
                                          <p:spTgt spid="15"/>
                                        </p:tgtEl>
                                        <p:attrNameLst>
                                          <p:attrName>ppt_x</p:attrName>
                                          <p:attrName>ppt_y</p:attrName>
                                        </p:attrNameLst>
                                      </p:cBhvr>
                                      <p:rCtr x="-17240" y="-3356"/>
                                    </p:animMotion>
                                  </p:childTnLst>
                                </p:cTn>
                              </p:par>
                              <p:par>
                                <p:cTn id="115" presetID="42" presetClass="path" presetSubtype="0" accel="50000" decel="50000" fill="hold" grpId="1" nodeType="withEffect">
                                  <p:stCondLst>
                                    <p:cond delay="0"/>
                                  </p:stCondLst>
                                  <p:childTnLst>
                                    <p:animMotion origin="layout" path="M -4.16667E-6 3.7037E-6 L -0.63472 -0.01065 " pathEditMode="relative" rAng="0" ptsTypes="AA">
                                      <p:cBhvr>
                                        <p:cTn id="116" dur="2000" fill="hold"/>
                                        <p:tgtEl>
                                          <p:spTgt spid="16"/>
                                        </p:tgtEl>
                                        <p:attrNameLst>
                                          <p:attrName>ppt_x</p:attrName>
                                          <p:attrName>ppt_y</p:attrName>
                                        </p:attrNameLst>
                                      </p:cBhvr>
                                      <p:rCtr x="-31736" y="-532"/>
                                    </p:animMotion>
                                  </p:childTnLst>
                                </p:cTn>
                              </p:par>
                              <p:par>
                                <p:cTn id="117" presetID="42" presetClass="path" presetSubtype="0" accel="50000" decel="50000" fill="hold" grpId="1" nodeType="withEffect">
                                  <p:stCondLst>
                                    <p:cond delay="0"/>
                                  </p:stCondLst>
                                  <p:childTnLst>
                                    <p:animMotion origin="layout" path="M 2.77556E-17 4.07407E-6 L 0.2474 -0.09074 " pathEditMode="relative" rAng="0" ptsTypes="AA">
                                      <p:cBhvr>
                                        <p:cTn id="118" dur="2000" fill="hold"/>
                                        <p:tgtEl>
                                          <p:spTgt spid="17"/>
                                        </p:tgtEl>
                                        <p:attrNameLst>
                                          <p:attrName>ppt_x</p:attrName>
                                          <p:attrName>ppt_y</p:attrName>
                                        </p:attrNameLst>
                                      </p:cBhvr>
                                      <p:rCtr x="12361" y="-4537"/>
                                    </p:animMotion>
                                  </p:childTnLst>
                                </p:cTn>
                              </p:par>
                              <p:par>
                                <p:cTn id="119" presetID="42" presetClass="path" presetSubtype="0" accel="50000" decel="50000" fill="hold" grpId="1" nodeType="withEffect">
                                  <p:stCondLst>
                                    <p:cond delay="0"/>
                                  </p:stCondLst>
                                  <p:childTnLst>
                                    <p:animMotion origin="layout" path="M 3.05556E-6 1.48148E-6 L -0.25018 -0.03403 " pathEditMode="relative" rAng="0" ptsTypes="AA">
                                      <p:cBhvr>
                                        <p:cTn id="120" dur="2000" fill="hold"/>
                                        <p:tgtEl>
                                          <p:spTgt spid="18"/>
                                        </p:tgtEl>
                                        <p:attrNameLst>
                                          <p:attrName>ppt_x</p:attrName>
                                          <p:attrName>ppt_y</p:attrName>
                                        </p:attrNameLst>
                                      </p:cBhvr>
                                      <p:rCtr x="-12517" y="-1713"/>
                                    </p:animMotion>
                                  </p:childTnLst>
                                </p:cTn>
                              </p:par>
                              <p:par>
                                <p:cTn id="121" presetID="42" presetClass="path" presetSubtype="0" accel="50000" decel="50000" fill="hold" grpId="1" nodeType="withEffect">
                                  <p:stCondLst>
                                    <p:cond delay="0"/>
                                  </p:stCondLst>
                                  <p:childTnLst>
                                    <p:animMotion origin="layout" path="M -3.61111E-6 1.11111E-6 L -0.50312 0.01991 " pathEditMode="relative" rAng="0" ptsTypes="AA">
                                      <p:cBhvr>
                                        <p:cTn id="122" dur="2000" fill="hold"/>
                                        <p:tgtEl>
                                          <p:spTgt spid="19"/>
                                        </p:tgtEl>
                                        <p:attrNameLst>
                                          <p:attrName>ppt_x</p:attrName>
                                          <p:attrName>ppt_y</p:attrName>
                                        </p:attrNameLst>
                                      </p:cBhvr>
                                      <p:rCtr x="-25156" y="995"/>
                                    </p:animMotion>
                                  </p:childTnLst>
                                </p:cTn>
                              </p:par>
                              <p:par>
                                <p:cTn id="123" presetID="42" presetClass="path" presetSubtype="0" accel="50000" decel="50000" fill="hold" grpId="1" nodeType="withEffect">
                                  <p:stCondLst>
                                    <p:cond delay="0"/>
                                  </p:stCondLst>
                                  <p:childTnLst>
                                    <p:animMotion origin="layout" path="M -2.77778E-7 1.11111E-6 L -0.67049 0.07592 " pathEditMode="relative" rAng="0" ptsTypes="AA">
                                      <p:cBhvr>
                                        <p:cTn id="124" dur="2000" fill="hold"/>
                                        <p:tgtEl>
                                          <p:spTgt spid="20"/>
                                        </p:tgtEl>
                                        <p:attrNameLst>
                                          <p:attrName>ppt_x</p:attrName>
                                          <p:attrName>ppt_y</p:attrName>
                                        </p:attrNameLst>
                                      </p:cBhvr>
                                      <p:rCtr x="-33524" y="3796"/>
                                    </p:animMotion>
                                  </p:childTnLst>
                                </p:cTn>
                              </p:par>
                              <p:par>
                                <p:cTn id="125" presetID="42" presetClass="path" presetSubtype="0" accel="50000" decel="50000" fill="hold" grpId="1" nodeType="withEffect">
                                  <p:stCondLst>
                                    <p:cond delay="0"/>
                                  </p:stCondLst>
                                  <p:childTnLst>
                                    <p:animMotion origin="layout" path="M 5.55556E-7 0 L 0.12778 -0.05972 " pathEditMode="relative" rAng="0" ptsTypes="AA">
                                      <p:cBhvr>
                                        <p:cTn id="126" dur="2000" fill="hold"/>
                                        <p:tgtEl>
                                          <p:spTgt spid="21"/>
                                        </p:tgtEl>
                                        <p:attrNameLst>
                                          <p:attrName>ppt_x</p:attrName>
                                          <p:attrName>ppt_y</p:attrName>
                                        </p:attrNameLst>
                                      </p:cBhvr>
                                      <p:rCtr x="6389" y="-2986"/>
                                    </p:animMotion>
                                  </p:childTnLst>
                                </p:cTn>
                              </p:par>
                              <p:par>
                                <p:cTn id="127" presetID="42" presetClass="path" presetSubtype="0" accel="50000" decel="50000" fill="hold" grpId="1" nodeType="withEffect">
                                  <p:stCondLst>
                                    <p:cond delay="0"/>
                                  </p:stCondLst>
                                  <p:childTnLst>
                                    <p:animMotion origin="layout" path="M -1.11111E-6 2.96296E-6 L -0.3151 0.05208 " pathEditMode="relative" rAng="0" ptsTypes="AA">
                                      <p:cBhvr>
                                        <p:cTn id="128" dur="2000" fill="hold"/>
                                        <p:tgtEl>
                                          <p:spTgt spid="22"/>
                                        </p:tgtEl>
                                        <p:attrNameLst>
                                          <p:attrName>ppt_x</p:attrName>
                                          <p:attrName>ppt_y</p:attrName>
                                        </p:attrNameLst>
                                      </p:cBhvr>
                                      <p:rCtr x="-15764" y="2593"/>
                                    </p:animMotion>
                                  </p:childTnLst>
                                </p:cTn>
                              </p:par>
                              <p:par>
                                <p:cTn id="129" presetID="42" presetClass="path" presetSubtype="0" accel="50000" decel="50000" fill="hold" grpId="1" nodeType="withEffect">
                                  <p:stCondLst>
                                    <p:cond delay="0"/>
                                  </p:stCondLst>
                                  <p:childTnLst>
                                    <p:animMotion origin="layout" path="M -2.5E-6 0 L -0.5559 0.10694 " pathEditMode="relative" rAng="0" ptsTypes="AA">
                                      <p:cBhvr>
                                        <p:cTn id="130" dur="2000" fill="hold"/>
                                        <p:tgtEl>
                                          <p:spTgt spid="23"/>
                                        </p:tgtEl>
                                        <p:attrNameLst>
                                          <p:attrName>ppt_x</p:attrName>
                                          <p:attrName>ppt_y</p:attrName>
                                        </p:attrNameLst>
                                      </p:cBhvr>
                                      <p:rCtr x="-27795" y="5347"/>
                                    </p:animMotion>
                                  </p:childTnLst>
                                </p:cTn>
                              </p:par>
                              <p:par>
                                <p:cTn id="131" presetID="42" presetClass="path" presetSubtype="0" accel="50000" decel="50000" fill="hold" grpId="1" nodeType="withEffect">
                                  <p:stCondLst>
                                    <p:cond delay="0"/>
                                  </p:stCondLst>
                                  <p:childTnLst>
                                    <p:animMotion origin="layout" path="M -2.77778E-7 3.7037E-7 L 0.26701 0.02755 " pathEditMode="relative" rAng="0" ptsTypes="AA">
                                      <p:cBhvr>
                                        <p:cTn id="132" dur="2000" fill="hold"/>
                                        <p:tgtEl>
                                          <p:spTgt spid="24"/>
                                        </p:tgtEl>
                                        <p:attrNameLst>
                                          <p:attrName>ppt_x</p:attrName>
                                          <p:attrName>ppt_y</p:attrName>
                                        </p:attrNameLst>
                                      </p:cBhvr>
                                      <p:rCtr x="13351" y="1366"/>
                                    </p:animMotion>
                                  </p:childTnLst>
                                </p:cTn>
                              </p:par>
                              <p:par>
                                <p:cTn id="133" presetID="42" presetClass="path" presetSubtype="0" accel="50000" decel="50000" fill="hold" grpId="1" nodeType="withEffect">
                                  <p:stCondLst>
                                    <p:cond delay="0"/>
                                  </p:stCondLst>
                                  <p:childTnLst>
                                    <p:animMotion origin="layout" path="M -1.38889E-6 1.85185E-6 L -0.17083 0.0831 " pathEditMode="relative" rAng="0" ptsTypes="AA">
                                      <p:cBhvr>
                                        <p:cTn id="134" dur="2000" fill="hold"/>
                                        <p:tgtEl>
                                          <p:spTgt spid="25"/>
                                        </p:tgtEl>
                                        <p:attrNameLst>
                                          <p:attrName>ppt_x</p:attrName>
                                          <p:attrName>ppt_y</p:attrName>
                                        </p:attrNameLst>
                                      </p:cBhvr>
                                      <p:rCtr x="-8542" y="4144"/>
                                    </p:animMotion>
                                  </p:childTnLst>
                                </p:cTn>
                              </p:par>
                              <p:par>
                                <p:cTn id="135" presetID="42" presetClass="path" presetSubtype="0" accel="50000" decel="50000" fill="hold" grpId="1" nodeType="withEffect">
                                  <p:stCondLst>
                                    <p:cond delay="0"/>
                                  </p:stCondLst>
                                  <p:childTnLst>
                                    <p:animMotion origin="layout" path="M 4.16667E-6 -1.11111E-6 L -0.32153 0.13796 " pathEditMode="relative" rAng="0" ptsTypes="AA">
                                      <p:cBhvr>
                                        <p:cTn id="136" dur="2000" fill="hold"/>
                                        <p:tgtEl>
                                          <p:spTgt spid="26"/>
                                        </p:tgtEl>
                                        <p:attrNameLst>
                                          <p:attrName>ppt_x</p:attrName>
                                          <p:attrName>ppt_y</p:attrName>
                                        </p:attrNameLst>
                                      </p:cBhvr>
                                      <p:rCtr x="-16076" y="6898"/>
                                    </p:animMotion>
                                  </p:childTnLst>
                                </p:cTn>
                              </p:par>
                              <p:par>
                                <p:cTn id="137" presetID="42" presetClass="path" presetSubtype="0" accel="50000" decel="50000" fill="hold" grpId="1" nodeType="withEffect">
                                  <p:stCondLst>
                                    <p:cond delay="0"/>
                                  </p:stCondLst>
                                  <p:childTnLst>
                                    <p:animMotion origin="layout" path="M -2.77778E-6 -1.11111E-6 L -0.71007 0.19375 " pathEditMode="relative" rAng="0" ptsTypes="AA">
                                      <p:cBhvr>
                                        <p:cTn id="138" dur="2000" fill="hold"/>
                                        <p:tgtEl>
                                          <p:spTgt spid="27"/>
                                        </p:tgtEl>
                                        <p:attrNameLst>
                                          <p:attrName>ppt_x</p:attrName>
                                          <p:attrName>ppt_y</p:attrName>
                                        </p:attrNameLst>
                                      </p:cBhvr>
                                      <p:rCtr x="-35503" y="9676"/>
                                    </p:animMotion>
                                  </p:childTnLst>
                                </p:cTn>
                              </p:par>
                              <p:par>
                                <p:cTn id="139" presetID="42" presetClass="path" presetSubtype="0" accel="50000" decel="50000" fill="hold" grpId="1" nodeType="withEffect">
                                  <p:stCondLst>
                                    <p:cond delay="0"/>
                                  </p:stCondLst>
                                  <p:childTnLst>
                                    <p:animMotion origin="layout" path="M -2.77778E-6 -2.22222E-6 L -0.02482 0.16945 " pathEditMode="relative" rAng="0" ptsTypes="AA">
                                      <p:cBhvr>
                                        <p:cTn id="140" dur="2000" fill="hold"/>
                                        <p:tgtEl>
                                          <p:spTgt spid="28"/>
                                        </p:tgtEl>
                                        <p:attrNameLst>
                                          <p:attrName>ppt_x</p:attrName>
                                          <p:attrName>ppt_y</p:attrName>
                                        </p:attrNameLst>
                                      </p:cBhvr>
                                      <p:rCtr x="-1250" y="8472"/>
                                    </p:animMotion>
                                  </p:childTnLst>
                                </p:cTn>
                              </p:par>
                              <p:par>
                                <p:cTn id="141" presetID="42" presetClass="path" presetSubtype="0" accel="50000" decel="50000" fill="hold" grpId="1" nodeType="withEffect">
                                  <p:stCondLst>
                                    <p:cond delay="0"/>
                                  </p:stCondLst>
                                  <p:childTnLst>
                                    <p:animMotion origin="layout" path="M 3.05556E-6 -2.22222E-6 L -0.28559 0.22477 " pathEditMode="relative" rAng="0" ptsTypes="AA">
                                      <p:cBhvr>
                                        <p:cTn id="142" dur="2000" fill="hold"/>
                                        <p:tgtEl>
                                          <p:spTgt spid="29"/>
                                        </p:tgtEl>
                                        <p:attrNameLst>
                                          <p:attrName>ppt_x</p:attrName>
                                          <p:attrName>ppt_y</p:attrName>
                                        </p:attrNameLst>
                                      </p:cBhvr>
                                      <p:rCtr x="-14288" y="11227"/>
                                    </p:animMotion>
                                  </p:childTnLst>
                                </p:cTn>
                              </p:par>
                              <p:par>
                                <p:cTn id="143" presetID="42" presetClass="path" presetSubtype="0" accel="50000" decel="50000" fill="hold" grpId="1" nodeType="withEffect">
                                  <p:stCondLst>
                                    <p:cond delay="0"/>
                                  </p:stCondLst>
                                  <p:childTnLst>
                                    <p:animMotion origin="layout" path="M -1.38889E-6 -2.22222E-6 L -0.48038 0.28056 " pathEditMode="relative" rAng="0" ptsTypes="AA">
                                      <p:cBhvr>
                                        <p:cTn id="144" dur="2000" fill="hold"/>
                                        <p:tgtEl>
                                          <p:spTgt spid="30"/>
                                        </p:tgtEl>
                                        <p:attrNameLst>
                                          <p:attrName>ppt_x</p:attrName>
                                          <p:attrName>ppt_y</p:attrName>
                                        </p:attrNameLst>
                                      </p:cBhvr>
                                      <p:rCtr x="-24028" y="14028"/>
                                    </p:animMotion>
                                  </p:childTnLst>
                                </p:cTn>
                              </p:par>
                              <p:par>
                                <p:cTn id="145" presetID="42" presetClass="path" presetSubtype="0" accel="50000" decel="50000" fill="hold" grpId="1" nodeType="withEffect">
                                  <p:stCondLst>
                                    <p:cond delay="0"/>
                                  </p:stCondLst>
                                  <p:childTnLst>
                                    <p:animMotion origin="layout" path="M 1.66667E-6 3.7037E-6 L 0.38837 0.20046 " pathEditMode="relative" rAng="0" ptsTypes="AA">
                                      <p:cBhvr>
                                        <p:cTn id="146" dur="2000" fill="hold"/>
                                        <p:tgtEl>
                                          <p:spTgt spid="31"/>
                                        </p:tgtEl>
                                        <p:attrNameLst>
                                          <p:attrName>ppt_x</p:attrName>
                                          <p:attrName>ppt_y</p:attrName>
                                        </p:attrNameLst>
                                      </p:cBhvr>
                                      <p:rCtr x="19410" y="10023"/>
                                    </p:animMotion>
                                  </p:childTnLst>
                                </p:cTn>
                              </p:par>
                              <p:par>
                                <p:cTn id="147" presetID="6" presetClass="emph" presetSubtype="0" fill="hold" grpId="3" nodeType="withEffect">
                                  <p:stCondLst>
                                    <p:cond delay="0"/>
                                  </p:stCondLst>
                                  <p:childTnLst>
                                    <p:animScale>
                                      <p:cBhvr>
                                        <p:cTn id="148" dur="2000" fill="hold"/>
                                        <p:tgtEl>
                                          <p:spTgt spid="36"/>
                                        </p:tgtEl>
                                      </p:cBhvr>
                                      <p:by x="168000" y="168000"/>
                                    </p:animScale>
                                  </p:childTnLst>
                                </p:cTn>
                              </p:par>
                              <p:par>
                                <p:cTn id="149" presetID="6" presetClass="emph" presetSubtype="0" fill="hold" grpId="3" nodeType="withEffect">
                                  <p:stCondLst>
                                    <p:cond delay="0"/>
                                  </p:stCondLst>
                                  <p:childTnLst>
                                    <p:animScale>
                                      <p:cBhvr>
                                        <p:cTn id="150" dur="2000" fill="hold"/>
                                        <p:tgtEl>
                                          <p:spTgt spid="32"/>
                                        </p:tgtEl>
                                      </p:cBhvr>
                                      <p:by x="168000" y="168000"/>
                                    </p:animScale>
                                  </p:childTnLst>
                                </p:cTn>
                              </p:par>
                              <p:par>
                                <p:cTn id="151" presetID="6" presetClass="emph" presetSubtype="0" fill="hold" grpId="3" nodeType="withEffect">
                                  <p:stCondLst>
                                    <p:cond delay="0"/>
                                  </p:stCondLst>
                                  <p:childTnLst>
                                    <p:animScale>
                                      <p:cBhvr>
                                        <p:cTn id="152" dur="2000" fill="hold"/>
                                        <p:tgtEl>
                                          <p:spTgt spid="33"/>
                                        </p:tgtEl>
                                      </p:cBhvr>
                                      <p:by x="168000" y="168000"/>
                                    </p:animScale>
                                  </p:childTnLst>
                                </p:cTn>
                              </p:par>
                              <p:par>
                                <p:cTn id="153" presetID="6" presetClass="emph" presetSubtype="0" fill="hold" grpId="3" nodeType="withEffect">
                                  <p:stCondLst>
                                    <p:cond delay="0"/>
                                  </p:stCondLst>
                                  <p:childTnLst>
                                    <p:animScale>
                                      <p:cBhvr>
                                        <p:cTn id="154" dur="2000" fill="hold"/>
                                        <p:tgtEl>
                                          <p:spTgt spid="34"/>
                                        </p:tgtEl>
                                      </p:cBhvr>
                                      <p:by x="168000" y="168000"/>
                                    </p:animScale>
                                  </p:childTnLst>
                                </p:cTn>
                              </p:par>
                              <p:par>
                                <p:cTn id="155" presetID="6" presetClass="emph" presetSubtype="0" fill="hold" grpId="3" nodeType="withEffect">
                                  <p:stCondLst>
                                    <p:cond delay="0"/>
                                  </p:stCondLst>
                                  <p:childTnLst>
                                    <p:animScale>
                                      <p:cBhvr>
                                        <p:cTn id="156" dur="2000" fill="hold"/>
                                        <p:tgtEl>
                                          <p:spTgt spid="35"/>
                                        </p:tgtEl>
                                      </p:cBhvr>
                                      <p:by x="168000" y="168000"/>
                                    </p:animScale>
                                  </p:childTnLst>
                                </p:cTn>
                              </p:par>
                              <p:par>
                                <p:cTn id="157" presetID="42" presetClass="path" presetSubtype="0" accel="50000" decel="50000" fill="hold" grpId="1" nodeType="withEffect">
                                  <p:stCondLst>
                                    <p:cond delay="0"/>
                                  </p:stCondLst>
                                  <p:childTnLst>
                                    <p:animMotion origin="layout" path="M -1.38889E-6 4.07407E-6 L -0.14462 -0.5044 " pathEditMode="relative" rAng="0" ptsTypes="AA">
                                      <p:cBhvr>
                                        <p:cTn id="158" dur="2000" fill="hold"/>
                                        <p:tgtEl>
                                          <p:spTgt spid="32"/>
                                        </p:tgtEl>
                                        <p:attrNameLst>
                                          <p:attrName>ppt_x</p:attrName>
                                          <p:attrName>ppt_y</p:attrName>
                                        </p:attrNameLst>
                                      </p:cBhvr>
                                      <p:rCtr x="-7240" y="-25231"/>
                                    </p:animMotion>
                                  </p:childTnLst>
                                </p:cTn>
                              </p:par>
                              <p:par>
                                <p:cTn id="159" presetID="42" presetClass="path" presetSubtype="0" accel="50000" decel="50000" fill="hold" grpId="1" nodeType="withEffect">
                                  <p:stCondLst>
                                    <p:cond delay="0"/>
                                  </p:stCondLst>
                                  <p:childTnLst>
                                    <p:animMotion origin="layout" path="M -3.61111E-6 0 L 0.63368 -0.48356 " pathEditMode="relative" rAng="0" ptsTypes="AA">
                                      <p:cBhvr>
                                        <p:cTn id="160" dur="2000" fill="hold"/>
                                        <p:tgtEl>
                                          <p:spTgt spid="33"/>
                                        </p:tgtEl>
                                        <p:attrNameLst>
                                          <p:attrName>ppt_x</p:attrName>
                                          <p:attrName>ppt_y</p:attrName>
                                        </p:attrNameLst>
                                      </p:cBhvr>
                                      <p:rCtr x="31684" y="-24190"/>
                                    </p:animMotion>
                                  </p:childTnLst>
                                </p:cTn>
                              </p:par>
                              <p:par>
                                <p:cTn id="161" presetID="42" presetClass="path" presetSubtype="0" accel="50000" decel="50000" fill="hold" grpId="1" nodeType="withEffect">
                                  <p:stCondLst>
                                    <p:cond delay="0"/>
                                  </p:stCondLst>
                                  <p:childTnLst>
                                    <p:animMotion origin="layout" path="M 3.61111E-6 1.48148E-6 L 0.50208 -0.38009 " pathEditMode="relative" rAng="0" ptsTypes="AA">
                                      <p:cBhvr>
                                        <p:cTn id="162" dur="2000" fill="hold"/>
                                        <p:tgtEl>
                                          <p:spTgt spid="34"/>
                                        </p:tgtEl>
                                        <p:attrNameLst>
                                          <p:attrName>ppt_x</p:attrName>
                                          <p:attrName>ppt_y</p:attrName>
                                        </p:attrNameLst>
                                      </p:cBhvr>
                                      <p:rCtr x="25104" y="-19005"/>
                                    </p:animMotion>
                                  </p:childTnLst>
                                </p:cTn>
                              </p:par>
                              <p:par>
                                <p:cTn id="163" presetID="42" presetClass="path" presetSubtype="0" accel="50000" decel="50000" fill="hold" grpId="1" nodeType="withEffect">
                                  <p:stCondLst>
                                    <p:cond delay="0"/>
                                  </p:stCondLst>
                                  <p:childTnLst>
                                    <p:animMotion origin="layout" path="M 2.77778E-7 1.48148E-6 L 0.37622 -0.28009 " pathEditMode="relative" rAng="0" ptsTypes="AA">
                                      <p:cBhvr>
                                        <p:cTn id="164" dur="2000" fill="hold"/>
                                        <p:tgtEl>
                                          <p:spTgt spid="35"/>
                                        </p:tgtEl>
                                        <p:attrNameLst>
                                          <p:attrName>ppt_x</p:attrName>
                                          <p:attrName>ppt_y</p:attrName>
                                        </p:attrNameLst>
                                      </p:cBhvr>
                                      <p:rCtr x="18802" y="-14005"/>
                                    </p:animMotion>
                                  </p:childTnLst>
                                </p:cTn>
                              </p:par>
                              <p:par>
                                <p:cTn id="165" presetID="42" presetClass="path" presetSubtype="0" accel="50000" decel="50000" fill="hold" grpId="1" nodeType="withEffect">
                                  <p:stCondLst>
                                    <p:cond delay="0"/>
                                  </p:stCondLst>
                                  <p:childTnLst>
                                    <p:animMotion origin="layout" path="M -4.16667E-6 -1.48148E-6 L 0.25782 -0.17731 " pathEditMode="relative" rAng="0" ptsTypes="AA">
                                      <p:cBhvr>
                                        <p:cTn id="166" dur="2000" fill="hold"/>
                                        <p:tgtEl>
                                          <p:spTgt spid="36"/>
                                        </p:tgtEl>
                                        <p:attrNameLst>
                                          <p:attrName>ppt_x</p:attrName>
                                          <p:attrName>ppt_y</p:attrName>
                                        </p:attrNameLst>
                                      </p:cBhvr>
                                      <p:rCtr x="12882" y="-8866"/>
                                    </p:animMotion>
                                  </p:childTnLst>
                                </p:cTn>
                              </p:par>
                              <p:par>
                                <p:cTn id="167" presetID="10" presetClass="exit" presetSubtype="0" fill="hold" grpId="1" nodeType="withEffect">
                                  <p:stCondLst>
                                    <p:cond delay="0"/>
                                  </p:stCondLst>
                                  <p:childTnLst>
                                    <p:animEffect transition="out" filter="fade">
                                      <p:cBhvr>
                                        <p:cTn id="168" dur="1250"/>
                                        <p:tgtEl>
                                          <p:spTgt spid="3074"/>
                                        </p:tgtEl>
                                      </p:cBhvr>
                                    </p:animEffect>
                                    <p:set>
                                      <p:cBhvr>
                                        <p:cTn id="169" dur="1" fill="hold">
                                          <p:stCondLst>
                                            <p:cond delay="1249"/>
                                          </p:stCondLst>
                                        </p:cTn>
                                        <p:tgtEl>
                                          <p:spTgt spid="3074"/>
                                        </p:tgtEl>
                                        <p:attrNameLst>
                                          <p:attrName>style.visibility</p:attrName>
                                        </p:attrNameLst>
                                      </p:cBhvr>
                                      <p:to>
                                        <p:strVal val="hidden"/>
                                      </p:to>
                                    </p:set>
                                  </p:childTnLst>
                                </p:cTn>
                              </p:par>
                              <p:par>
                                <p:cTn id="170" presetID="10" presetClass="exit" presetSubtype="0" fill="hold" grpId="2" nodeType="withEffect">
                                  <p:stCondLst>
                                    <p:cond delay="0"/>
                                  </p:stCondLst>
                                  <p:childTnLst>
                                    <p:animEffect transition="out" filter="fade">
                                      <p:cBhvr>
                                        <p:cTn id="171" dur="250"/>
                                        <p:tgtEl>
                                          <p:spTgt spid="6"/>
                                        </p:tgtEl>
                                      </p:cBhvr>
                                    </p:animEffect>
                                    <p:set>
                                      <p:cBhvr>
                                        <p:cTn id="172" dur="1" fill="hold">
                                          <p:stCondLst>
                                            <p:cond delay="249"/>
                                          </p:stCondLst>
                                        </p:cTn>
                                        <p:tgtEl>
                                          <p:spTgt spid="6"/>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250"/>
                                        <p:tgtEl>
                                          <p:spTgt spid="7"/>
                                        </p:tgtEl>
                                      </p:cBhvr>
                                    </p:animEffect>
                                    <p:set>
                                      <p:cBhvr>
                                        <p:cTn id="175" dur="1" fill="hold">
                                          <p:stCondLst>
                                            <p:cond delay="249"/>
                                          </p:stCondLst>
                                        </p:cTn>
                                        <p:tgtEl>
                                          <p:spTgt spid="7"/>
                                        </p:tgtEl>
                                        <p:attrNameLst>
                                          <p:attrName>style.visibility</p:attrName>
                                        </p:attrNameLst>
                                      </p:cBhvr>
                                      <p:to>
                                        <p:strVal val="hidden"/>
                                      </p:to>
                                    </p:set>
                                  </p:childTnLst>
                                </p:cTn>
                              </p:par>
                            </p:childTnLst>
                          </p:cTn>
                        </p:par>
                        <p:par>
                          <p:cTn id="176" fill="hold">
                            <p:stCondLst>
                              <p:cond delay="2000"/>
                            </p:stCondLst>
                            <p:childTnLst>
                              <p:par>
                                <p:cTn id="177" presetID="10" presetClass="entr" presetSubtype="0" fill="hold" grpId="0" nodeType="afterEffect">
                                  <p:stCondLst>
                                    <p:cond delay="0"/>
                                  </p:stCondLst>
                                  <p:childTnLst>
                                    <p:set>
                                      <p:cBhvr>
                                        <p:cTn id="178" dur="1" fill="hold">
                                          <p:stCondLst>
                                            <p:cond delay="0"/>
                                          </p:stCondLst>
                                        </p:cTn>
                                        <p:tgtEl>
                                          <p:spTgt spid="8"/>
                                        </p:tgtEl>
                                        <p:attrNameLst>
                                          <p:attrName>style.visibility</p:attrName>
                                        </p:attrNameLst>
                                      </p:cBhvr>
                                      <p:to>
                                        <p:strVal val="visible"/>
                                      </p:to>
                                    </p:set>
                                    <p:animEffect transition="in" filter="fade">
                                      <p:cBhvr>
                                        <p:cTn id="179" dur="250"/>
                                        <p:tgtEl>
                                          <p:spTgt spid="8"/>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9"/>
                                        </p:tgtEl>
                                        <p:attrNameLst>
                                          <p:attrName>style.visibility</p:attrName>
                                        </p:attrNameLst>
                                      </p:cBhvr>
                                      <p:to>
                                        <p:strVal val="visible"/>
                                      </p:to>
                                    </p:set>
                                    <p:animEffect transition="in" filter="fade">
                                      <p:cBhvr>
                                        <p:cTn id="182" dur="250"/>
                                        <p:tgtEl>
                                          <p:spTgt spid="9"/>
                                        </p:tgtEl>
                                      </p:cBhvr>
                                    </p:animEffect>
                                  </p:childTnLst>
                                </p:cTn>
                              </p:par>
                              <p:par>
                                <p:cTn id="183" presetID="10" presetClass="exit" presetSubtype="0" fill="hold" grpId="2" nodeType="withEffect">
                                  <p:stCondLst>
                                    <p:cond delay="0"/>
                                  </p:stCondLst>
                                  <p:childTnLst>
                                    <p:animEffect transition="out" filter="fade">
                                      <p:cBhvr>
                                        <p:cTn id="184" dur="500"/>
                                        <p:tgtEl>
                                          <p:spTgt spid="11"/>
                                        </p:tgtEl>
                                      </p:cBhvr>
                                    </p:animEffect>
                                    <p:set>
                                      <p:cBhvr>
                                        <p:cTn id="185" dur="1" fill="hold">
                                          <p:stCondLst>
                                            <p:cond delay="499"/>
                                          </p:stCondLst>
                                        </p:cTn>
                                        <p:tgtEl>
                                          <p:spTgt spid="11"/>
                                        </p:tgtEl>
                                        <p:attrNameLst>
                                          <p:attrName>style.visibility</p:attrName>
                                        </p:attrNameLst>
                                      </p:cBhvr>
                                      <p:to>
                                        <p:strVal val="hidden"/>
                                      </p:to>
                                    </p:set>
                                  </p:childTnLst>
                                </p:cTn>
                              </p:par>
                              <p:par>
                                <p:cTn id="186" presetID="10" presetClass="exit" presetSubtype="0" fill="hold" grpId="2" nodeType="withEffect">
                                  <p:stCondLst>
                                    <p:cond delay="0"/>
                                  </p:stCondLst>
                                  <p:childTnLst>
                                    <p:animEffect transition="out" filter="fade">
                                      <p:cBhvr>
                                        <p:cTn id="187" dur="500"/>
                                        <p:tgtEl>
                                          <p:spTgt spid="12"/>
                                        </p:tgtEl>
                                      </p:cBhvr>
                                    </p:animEffect>
                                    <p:set>
                                      <p:cBhvr>
                                        <p:cTn id="188" dur="1" fill="hold">
                                          <p:stCondLst>
                                            <p:cond delay="499"/>
                                          </p:stCondLst>
                                        </p:cTn>
                                        <p:tgtEl>
                                          <p:spTgt spid="12"/>
                                        </p:tgtEl>
                                        <p:attrNameLst>
                                          <p:attrName>style.visibility</p:attrName>
                                        </p:attrNameLst>
                                      </p:cBhvr>
                                      <p:to>
                                        <p:strVal val="hidden"/>
                                      </p:to>
                                    </p:set>
                                  </p:childTnLst>
                                </p:cTn>
                              </p:par>
                              <p:par>
                                <p:cTn id="189" presetID="10" presetClass="exit" presetSubtype="0" fill="hold" grpId="2" nodeType="withEffect">
                                  <p:stCondLst>
                                    <p:cond delay="0"/>
                                  </p:stCondLst>
                                  <p:childTnLst>
                                    <p:animEffect transition="out" filter="fade">
                                      <p:cBhvr>
                                        <p:cTn id="190" dur="500"/>
                                        <p:tgtEl>
                                          <p:spTgt spid="13"/>
                                        </p:tgtEl>
                                      </p:cBhvr>
                                    </p:animEffect>
                                    <p:set>
                                      <p:cBhvr>
                                        <p:cTn id="191" dur="1" fill="hold">
                                          <p:stCondLst>
                                            <p:cond delay="499"/>
                                          </p:stCondLst>
                                        </p:cTn>
                                        <p:tgtEl>
                                          <p:spTgt spid="13"/>
                                        </p:tgtEl>
                                        <p:attrNameLst>
                                          <p:attrName>style.visibility</p:attrName>
                                        </p:attrNameLst>
                                      </p:cBhvr>
                                      <p:to>
                                        <p:strVal val="hidden"/>
                                      </p:to>
                                    </p:set>
                                  </p:childTnLst>
                                </p:cTn>
                              </p:par>
                              <p:par>
                                <p:cTn id="192" presetID="10" presetClass="exit" presetSubtype="0" fill="hold" grpId="2" nodeType="withEffect">
                                  <p:stCondLst>
                                    <p:cond delay="0"/>
                                  </p:stCondLst>
                                  <p:childTnLst>
                                    <p:animEffect transition="out" filter="fade">
                                      <p:cBhvr>
                                        <p:cTn id="193" dur="500"/>
                                        <p:tgtEl>
                                          <p:spTgt spid="14"/>
                                        </p:tgtEl>
                                      </p:cBhvr>
                                    </p:animEffect>
                                    <p:set>
                                      <p:cBhvr>
                                        <p:cTn id="194" dur="1" fill="hold">
                                          <p:stCondLst>
                                            <p:cond delay="499"/>
                                          </p:stCondLst>
                                        </p:cTn>
                                        <p:tgtEl>
                                          <p:spTgt spid="14"/>
                                        </p:tgtEl>
                                        <p:attrNameLst>
                                          <p:attrName>style.visibility</p:attrName>
                                        </p:attrNameLst>
                                      </p:cBhvr>
                                      <p:to>
                                        <p:strVal val="hidden"/>
                                      </p:to>
                                    </p:set>
                                  </p:childTnLst>
                                </p:cTn>
                              </p:par>
                              <p:par>
                                <p:cTn id="195" presetID="10" presetClass="exit" presetSubtype="0" fill="hold" grpId="2" nodeType="withEffect">
                                  <p:stCondLst>
                                    <p:cond delay="0"/>
                                  </p:stCondLst>
                                  <p:childTnLst>
                                    <p:animEffect transition="out" filter="fade">
                                      <p:cBhvr>
                                        <p:cTn id="196" dur="500"/>
                                        <p:tgtEl>
                                          <p:spTgt spid="15"/>
                                        </p:tgtEl>
                                      </p:cBhvr>
                                    </p:animEffect>
                                    <p:set>
                                      <p:cBhvr>
                                        <p:cTn id="197" dur="1" fill="hold">
                                          <p:stCondLst>
                                            <p:cond delay="499"/>
                                          </p:stCondLst>
                                        </p:cTn>
                                        <p:tgtEl>
                                          <p:spTgt spid="15"/>
                                        </p:tgtEl>
                                        <p:attrNameLst>
                                          <p:attrName>style.visibility</p:attrName>
                                        </p:attrNameLst>
                                      </p:cBhvr>
                                      <p:to>
                                        <p:strVal val="hidden"/>
                                      </p:to>
                                    </p:set>
                                  </p:childTnLst>
                                </p:cTn>
                              </p:par>
                              <p:par>
                                <p:cTn id="198" presetID="10" presetClass="exit" presetSubtype="0" fill="hold" grpId="2" nodeType="withEffect">
                                  <p:stCondLst>
                                    <p:cond delay="0"/>
                                  </p:stCondLst>
                                  <p:childTnLst>
                                    <p:animEffect transition="out" filter="fade">
                                      <p:cBhvr>
                                        <p:cTn id="199" dur="500"/>
                                        <p:tgtEl>
                                          <p:spTgt spid="16"/>
                                        </p:tgtEl>
                                      </p:cBhvr>
                                    </p:animEffect>
                                    <p:set>
                                      <p:cBhvr>
                                        <p:cTn id="200" dur="1" fill="hold">
                                          <p:stCondLst>
                                            <p:cond delay="499"/>
                                          </p:stCondLst>
                                        </p:cTn>
                                        <p:tgtEl>
                                          <p:spTgt spid="16"/>
                                        </p:tgtEl>
                                        <p:attrNameLst>
                                          <p:attrName>style.visibility</p:attrName>
                                        </p:attrNameLst>
                                      </p:cBhvr>
                                      <p:to>
                                        <p:strVal val="hidden"/>
                                      </p:to>
                                    </p:set>
                                  </p:childTnLst>
                                </p:cTn>
                              </p:par>
                              <p:par>
                                <p:cTn id="201" presetID="10" presetClass="exit" presetSubtype="0" fill="hold" grpId="2" nodeType="withEffect">
                                  <p:stCondLst>
                                    <p:cond delay="0"/>
                                  </p:stCondLst>
                                  <p:childTnLst>
                                    <p:animEffect transition="out" filter="fade">
                                      <p:cBhvr>
                                        <p:cTn id="202" dur="500"/>
                                        <p:tgtEl>
                                          <p:spTgt spid="17"/>
                                        </p:tgtEl>
                                      </p:cBhvr>
                                    </p:animEffect>
                                    <p:set>
                                      <p:cBhvr>
                                        <p:cTn id="203" dur="1" fill="hold">
                                          <p:stCondLst>
                                            <p:cond delay="499"/>
                                          </p:stCondLst>
                                        </p:cTn>
                                        <p:tgtEl>
                                          <p:spTgt spid="17"/>
                                        </p:tgtEl>
                                        <p:attrNameLst>
                                          <p:attrName>style.visibility</p:attrName>
                                        </p:attrNameLst>
                                      </p:cBhvr>
                                      <p:to>
                                        <p:strVal val="hidden"/>
                                      </p:to>
                                    </p:set>
                                  </p:childTnLst>
                                </p:cTn>
                              </p:par>
                              <p:par>
                                <p:cTn id="204" presetID="10" presetClass="exit" presetSubtype="0" fill="hold" grpId="2" nodeType="withEffect">
                                  <p:stCondLst>
                                    <p:cond delay="0"/>
                                  </p:stCondLst>
                                  <p:childTnLst>
                                    <p:animEffect transition="out" filter="fade">
                                      <p:cBhvr>
                                        <p:cTn id="205" dur="500"/>
                                        <p:tgtEl>
                                          <p:spTgt spid="18"/>
                                        </p:tgtEl>
                                      </p:cBhvr>
                                    </p:animEffect>
                                    <p:set>
                                      <p:cBhvr>
                                        <p:cTn id="206" dur="1" fill="hold">
                                          <p:stCondLst>
                                            <p:cond delay="499"/>
                                          </p:stCondLst>
                                        </p:cTn>
                                        <p:tgtEl>
                                          <p:spTgt spid="18"/>
                                        </p:tgtEl>
                                        <p:attrNameLst>
                                          <p:attrName>style.visibility</p:attrName>
                                        </p:attrNameLst>
                                      </p:cBhvr>
                                      <p:to>
                                        <p:strVal val="hidden"/>
                                      </p:to>
                                    </p:set>
                                  </p:childTnLst>
                                </p:cTn>
                              </p:par>
                              <p:par>
                                <p:cTn id="207" presetID="10" presetClass="exit" presetSubtype="0" fill="hold" grpId="2" nodeType="withEffect">
                                  <p:stCondLst>
                                    <p:cond delay="0"/>
                                  </p:stCondLst>
                                  <p:childTnLst>
                                    <p:animEffect transition="out" filter="fade">
                                      <p:cBhvr>
                                        <p:cTn id="208" dur="500"/>
                                        <p:tgtEl>
                                          <p:spTgt spid="19"/>
                                        </p:tgtEl>
                                      </p:cBhvr>
                                    </p:animEffect>
                                    <p:set>
                                      <p:cBhvr>
                                        <p:cTn id="209" dur="1" fill="hold">
                                          <p:stCondLst>
                                            <p:cond delay="499"/>
                                          </p:stCondLst>
                                        </p:cTn>
                                        <p:tgtEl>
                                          <p:spTgt spid="19"/>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500"/>
                                        <p:tgtEl>
                                          <p:spTgt spid="20"/>
                                        </p:tgtEl>
                                      </p:cBhvr>
                                    </p:animEffect>
                                    <p:set>
                                      <p:cBhvr>
                                        <p:cTn id="212" dur="1" fill="hold">
                                          <p:stCondLst>
                                            <p:cond delay="499"/>
                                          </p:stCondLst>
                                        </p:cTn>
                                        <p:tgtEl>
                                          <p:spTgt spid="20"/>
                                        </p:tgtEl>
                                        <p:attrNameLst>
                                          <p:attrName>style.visibility</p:attrName>
                                        </p:attrNameLst>
                                      </p:cBhvr>
                                      <p:to>
                                        <p:strVal val="hidden"/>
                                      </p:to>
                                    </p:set>
                                  </p:childTnLst>
                                </p:cTn>
                              </p:par>
                              <p:par>
                                <p:cTn id="213" presetID="10" presetClass="exit" presetSubtype="0" fill="hold" grpId="2" nodeType="withEffect">
                                  <p:stCondLst>
                                    <p:cond delay="0"/>
                                  </p:stCondLst>
                                  <p:childTnLst>
                                    <p:animEffect transition="out" filter="fade">
                                      <p:cBhvr>
                                        <p:cTn id="214" dur="500"/>
                                        <p:tgtEl>
                                          <p:spTgt spid="21"/>
                                        </p:tgtEl>
                                      </p:cBhvr>
                                    </p:animEffect>
                                    <p:set>
                                      <p:cBhvr>
                                        <p:cTn id="215" dur="1" fill="hold">
                                          <p:stCondLst>
                                            <p:cond delay="499"/>
                                          </p:stCondLst>
                                        </p:cTn>
                                        <p:tgtEl>
                                          <p:spTgt spid="21"/>
                                        </p:tgtEl>
                                        <p:attrNameLst>
                                          <p:attrName>style.visibility</p:attrName>
                                        </p:attrNameLst>
                                      </p:cBhvr>
                                      <p:to>
                                        <p:strVal val="hidden"/>
                                      </p:to>
                                    </p:set>
                                  </p:childTnLst>
                                </p:cTn>
                              </p:par>
                              <p:par>
                                <p:cTn id="216" presetID="10" presetClass="exit" presetSubtype="0" fill="hold" grpId="2" nodeType="withEffect">
                                  <p:stCondLst>
                                    <p:cond delay="0"/>
                                  </p:stCondLst>
                                  <p:childTnLst>
                                    <p:animEffect transition="out" filter="fade">
                                      <p:cBhvr>
                                        <p:cTn id="217" dur="500"/>
                                        <p:tgtEl>
                                          <p:spTgt spid="22"/>
                                        </p:tgtEl>
                                      </p:cBhvr>
                                    </p:animEffect>
                                    <p:set>
                                      <p:cBhvr>
                                        <p:cTn id="218" dur="1" fill="hold">
                                          <p:stCondLst>
                                            <p:cond delay="499"/>
                                          </p:stCondLst>
                                        </p:cTn>
                                        <p:tgtEl>
                                          <p:spTgt spid="22"/>
                                        </p:tgtEl>
                                        <p:attrNameLst>
                                          <p:attrName>style.visibility</p:attrName>
                                        </p:attrNameLst>
                                      </p:cBhvr>
                                      <p:to>
                                        <p:strVal val="hidden"/>
                                      </p:to>
                                    </p:set>
                                  </p:childTnLst>
                                </p:cTn>
                              </p:par>
                              <p:par>
                                <p:cTn id="219" presetID="10" presetClass="exit" presetSubtype="0" fill="hold" grpId="2" nodeType="withEffect">
                                  <p:stCondLst>
                                    <p:cond delay="0"/>
                                  </p:stCondLst>
                                  <p:childTnLst>
                                    <p:animEffect transition="out" filter="fade">
                                      <p:cBhvr>
                                        <p:cTn id="220" dur="500"/>
                                        <p:tgtEl>
                                          <p:spTgt spid="23"/>
                                        </p:tgtEl>
                                      </p:cBhvr>
                                    </p:animEffect>
                                    <p:set>
                                      <p:cBhvr>
                                        <p:cTn id="221" dur="1" fill="hold">
                                          <p:stCondLst>
                                            <p:cond delay="499"/>
                                          </p:stCondLst>
                                        </p:cTn>
                                        <p:tgtEl>
                                          <p:spTgt spid="23"/>
                                        </p:tgtEl>
                                        <p:attrNameLst>
                                          <p:attrName>style.visibility</p:attrName>
                                        </p:attrNameLst>
                                      </p:cBhvr>
                                      <p:to>
                                        <p:strVal val="hidden"/>
                                      </p:to>
                                    </p:set>
                                  </p:childTnLst>
                                </p:cTn>
                              </p:par>
                              <p:par>
                                <p:cTn id="222" presetID="10" presetClass="exit" presetSubtype="0" fill="hold" grpId="2" nodeType="withEffect">
                                  <p:stCondLst>
                                    <p:cond delay="0"/>
                                  </p:stCondLst>
                                  <p:childTnLst>
                                    <p:animEffect transition="out" filter="fade">
                                      <p:cBhvr>
                                        <p:cTn id="223" dur="500"/>
                                        <p:tgtEl>
                                          <p:spTgt spid="24"/>
                                        </p:tgtEl>
                                      </p:cBhvr>
                                    </p:animEffect>
                                    <p:set>
                                      <p:cBhvr>
                                        <p:cTn id="224" dur="1" fill="hold">
                                          <p:stCondLst>
                                            <p:cond delay="499"/>
                                          </p:stCondLst>
                                        </p:cTn>
                                        <p:tgtEl>
                                          <p:spTgt spid="24"/>
                                        </p:tgtEl>
                                        <p:attrNameLst>
                                          <p:attrName>style.visibility</p:attrName>
                                        </p:attrNameLst>
                                      </p:cBhvr>
                                      <p:to>
                                        <p:strVal val="hidden"/>
                                      </p:to>
                                    </p:set>
                                  </p:childTnLst>
                                </p:cTn>
                              </p:par>
                              <p:par>
                                <p:cTn id="225" presetID="10" presetClass="exit" presetSubtype="0" fill="hold" grpId="2" nodeType="withEffect">
                                  <p:stCondLst>
                                    <p:cond delay="0"/>
                                  </p:stCondLst>
                                  <p:childTnLst>
                                    <p:animEffect transition="out" filter="fade">
                                      <p:cBhvr>
                                        <p:cTn id="226" dur="500"/>
                                        <p:tgtEl>
                                          <p:spTgt spid="25"/>
                                        </p:tgtEl>
                                      </p:cBhvr>
                                    </p:animEffect>
                                    <p:set>
                                      <p:cBhvr>
                                        <p:cTn id="227" dur="1" fill="hold">
                                          <p:stCondLst>
                                            <p:cond delay="499"/>
                                          </p:stCondLst>
                                        </p:cTn>
                                        <p:tgtEl>
                                          <p:spTgt spid="25"/>
                                        </p:tgtEl>
                                        <p:attrNameLst>
                                          <p:attrName>style.visibility</p:attrName>
                                        </p:attrNameLst>
                                      </p:cBhvr>
                                      <p:to>
                                        <p:strVal val="hidden"/>
                                      </p:to>
                                    </p:set>
                                  </p:childTnLst>
                                </p:cTn>
                              </p:par>
                              <p:par>
                                <p:cTn id="228" presetID="10" presetClass="exit" presetSubtype="0" fill="hold" grpId="2" nodeType="withEffect">
                                  <p:stCondLst>
                                    <p:cond delay="0"/>
                                  </p:stCondLst>
                                  <p:childTnLst>
                                    <p:animEffect transition="out" filter="fade">
                                      <p:cBhvr>
                                        <p:cTn id="229" dur="500"/>
                                        <p:tgtEl>
                                          <p:spTgt spid="26"/>
                                        </p:tgtEl>
                                      </p:cBhvr>
                                    </p:animEffect>
                                    <p:set>
                                      <p:cBhvr>
                                        <p:cTn id="230" dur="1" fill="hold">
                                          <p:stCondLst>
                                            <p:cond delay="499"/>
                                          </p:stCondLst>
                                        </p:cTn>
                                        <p:tgtEl>
                                          <p:spTgt spid="26"/>
                                        </p:tgtEl>
                                        <p:attrNameLst>
                                          <p:attrName>style.visibility</p:attrName>
                                        </p:attrNameLst>
                                      </p:cBhvr>
                                      <p:to>
                                        <p:strVal val="hidden"/>
                                      </p:to>
                                    </p:set>
                                  </p:childTnLst>
                                </p:cTn>
                              </p:par>
                              <p:par>
                                <p:cTn id="231" presetID="10" presetClass="exit" presetSubtype="0" fill="hold" grpId="2" nodeType="withEffect">
                                  <p:stCondLst>
                                    <p:cond delay="0"/>
                                  </p:stCondLst>
                                  <p:childTnLst>
                                    <p:animEffect transition="out" filter="fade">
                                      <p:cBhvr>
                                        <p:cTn id="232" dur="500"/>
                                        <p:tgtEl>
                                          <p:spTgt spid="27"/>
                                        </p:tgtEl>
                                      </p:cBhvr>
                                    </p:animEffect>
                                    <p:set>
                                      <p:cBhvr>
                                        <p:cTn id="233" dur="1" fill="hold">
                                          <p:stCondLst>
                                            <p:cond delay="499"/>
                                          </p:stCondLst>
                                        </p:cTn>
                                        <p:tgtEl>
                                          <p:spTgt spid="27"/>
                                        </p:tgtEl>
                                        <p:attrNameLst>
                                          <p:attrName>style.visibility</p:attrName>
                                        </p:attrNameLst>
                                      </p:cBhvr>
                                      <p:to>
                                        <p:strVal val="hidden"/>
                                      </p:to>
                                    </p:set>
                                  </p:childTnLst>
                                </p:cTn>
                              </p:par>
                              <p:par>
                                <p:cTn id="234" presetID="10" presetClass="exit" presetSubtype="0" fill="hold" grpId="2" nodeType="withEffect">
                                  <p:stCondLst>
                                    <p:cond delay="0"/>
                                  </p:stCondLst>
                                  <p:childTnLst>
                                    <p:animEffect transition="out" filter="fade">
                                      <p:cBhvr>
                                        <p:cTn id="235" dur="500"/>
                                        <p:tgtEl>
                                          <p:spTgt spid="28"/>
                                        </p:tgtEl>
                                      </p:cBhvr>
                                    </p:animEffect>
                                    <p:set>
                                      <p:cBhvr>
                                        <p:cTn id="236" dur="1" fill="hold">
                                          <p:stCondLst>
                                            <p:cond delay="499"/>
                                          </p:stCondLst>
                                        </p:cTn>
                                        <p:tgtEl>
                                          <p:spTgt spid="28"/>
                                        </p:tgtEl>
                                        <p:attrNameLst>
                                          <p:attrName>style.visibility</p:attrName>
                                        </p:attrNameLst>
                                      </p:cBhvr>
                                      <p:to>
                                        <p:strVal val="hidden"/>
                                      </p:to>
                                    </p:set>
                                  </p:childTnLst>
                                </p:cTn>
                              </p:par>
                              <p:par>
                                <p:cTn id="237" presetID="10" presetClass="exit" presetSubtype="0" fill="hold" grpId="2" nodeType="withEffect">
                                  <p:stCondLst>
                                    <p:cond delay="0"/>
                                  </p:stCondLst>
                                  <p:childTnLst>
                                    <p:animEffect transition="out" filter="fade">
                                      <p:cBhvr>
                                        <p:cTn id="238" dur="500"/>
                                        <p:tgtEl>
                                          <p:spTgt spid="29"/>
                                        </p:tgtEl>
                                      </p:cBhvr>
                                    </p:animEffect>
                                    <p:set>
                                      <p:cBhvr>
                                        <p:cTn id="239" dur="1" fill="hold">
                                          <p:stCondLst>
                                            <p:cond delay="499"/>
                                          </p:stCondLst>
                                        </p:cTn>
                                        <p:tgtEl>
                                          <p:spTgt spid="29"/>
                                        </p:tgtEl>
                                        <p:attrNameLst>
                                          <p:attrName>style.visibility</p:attrName>
                                        </p:attrNameLst>
                                      </p:cBhvr>
                                      <p:to>
                                        <p:strVal val="hidden"/>
                                      </p:to>
                                    </p:set>
                                  </p:childTnLst>
                                </p:cTn>
                              </p:par>
                              <p:par>
                                <p:cTn id="240" presetID="10" presetClass="exit" presetSubtype="0" fill="hold" grpId="2" nodeType="withEffect">
                                  <p:stCondLst>
                                    <p:cond delay="0"/>
                                  </p:stCondLst>
                                  <p:childTnLst>
                                    <p:animEffect transition="out" filter="fade">
                                      <p:cBhvr>
                                        <p:cTn id="241" dur="500"/>
                                        <p:tgtEl>
                                          <p:spTgt spid="30"/>
                                        </p:tgtEl>
                                      </p:cBhvr>
                                    </p:animEffect>
                                    <p:set>
                                      <p:cBhvr>
                                        <p:cTn id="242" dur="1" fill="hold">
                                          <p:stCondLst>
                                            <p:cond delay="499"/>
                                          </p:stCondLst>
                                        </p:cTn>
                                        <p:tgtEl>
                                          <p:spTgt spid="30"/>
                                        </p:tgtEl>
                                        <p:attrNameLst>
                                          <p:attrName>style.visibility</p:attrName>
                                        </p:attrNameLst>
                                      </p:cBhvr>
                                      <p:to>
                                        <p:strVal val="hidden"/>
                                      </p:to>
                                    </p:set>
                                  </p:childTnLst>
                                </p:cTn>
                              </p:par>
                              <p:par>
                                <p:cTn id="243" presetID="10" presetClass="exit" presetSubtype="0" fill="hold" grpId="2" nodeType="withEffect">
                                  <p:stCondLst>
                                    <p:cond delay="0"/>
                                  </p:stCondLst>
                                  <p:childTnLst>
                                    <p:animEffect transition="out" filter="fade">
                                      <p:cBhvr>
                                        <p:cTn id="244" dur="500"/>
                                        <p:tgtEl>
                                          <p:spTgt spid="31"/>
                                        </p:tgtEl>
                                      </p:cBhvr>
                                    </p:animEffect>
                                    <p:set>
                                      <p:cBhvr>
                                        <p:cTn id="245" dur="1" fill="hold">
                                          <p:stCondLst>
                                            <p:cond delay="499"/>
                                          </p:stCondLst>
                                        </p:cTn>
                                        <p:tgtEl>
                                          <p:spTgt spid="31"/>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500"/>
                                        <p:tgtEl>
                                          <p:spTgt spid="32"/>
                                        </p:tgtEl>
                                      </p:cBhvr>
                                    </p:animEffect>
                                    <p:set>
                                      <p:cBhvr>
                                        <p:cTn id="248" dur="1" fill="hold">
                                          <p:stCondLst>
                                            <p:cond delay="499"/>
                                          </p:stCondLst>
                                        </p:cTn>
                                        <p:tgtEl>
                                          <p:spTgt spid="32"/>
                                        </p:tgtEl>
                                        <p:attrNameLst>
                                          <p:attrName>style.visibility</p:attrName>
                                        </p:attrNameLst>
                                      </p:cBhvr>
                                      <p:to>
                                        <p:strVal val="hidden"/>
                                      </p:to>
                                    </p:set>
                                  </p:childTnLst>
                                </p:cTn>
                              </p:par>
                              <p:par>
                                <p:cTn id="249" presetID="10" presetClass="exit" presetSubtype="0" fill="hold" grpId="2" nodeType="withEffect">
                                  <p:stCondLst>
                                    <p:cond delay="0"/>
                                  </p:stCondLst>
                                  <p:childTnLst>
                                    <p:animEffect transition="out" filter="fade">
                                      <p:cBhvr>
                                        <p:cTn id="250" dur="500"/>
                                        <p:tgtEl>
                                          <p:spTgt spid="33"/>
                                        </p:tgtEl>
                                      </p:cBhvr>
                                    </p:animEffect>
                                    <p:set>
                                      <p:cBhvr>
                                        <p:cTn id="251" dur="1" fill="hold">
                                          <p:stCondLst>
                                            <p:cond delay="499"/>
                                          </p:stCondLst>
                                        </p:cTn>
                                        <p:tgtEl>
                                          <p:spTgt spid="33"/>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500"/>
                                        <p:tgtEl>
                                          <p:spTgt spid="34"/>
                                        </p:tgtEl>
                                      </p:cBhvr>
                                    </p:animEffect>
                                    <p:set>
                                      <p:cBhvr>
                                        <p:cTn id="254" dur="1" fill="hold">
                                          <p:stCondLst>
                                            <p:cond delay="499"/>
                                          </p:stCondLst>
                                        </p:cTn>
                                        <p:tgtEl>
                                          <p:spTgt spid="34"/>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500"/>
                                        <p:tgtEl>
                                          <p:spTgt spid="35"/>
                                        </p:tgtEl>
                                      </p:cBhvr>
                                    </p:animEffect>
                                    <p:set>
                                      <p:cBhvr>
                                        <p:cTn id="257" dur="1" fill="hold">
                                          <p:stCondLst>
                                            <p:cond delay="499"/>
                                          </p:stCondLst>
                                        </p:cTn>
                                        <p:tgtEl>
                                          <p:spTgt spid="35"/>
                                        </p:tgtEl>
                                        <p:attrNameLst>
                                          <p:attrName>style.visibility</p:attrName>
                                        </p:attrNameLst>
                                      </p:cBhvr>
                                      <p:to>
                                        <p:strVal val="hidden"/>
                                      </p:to>
                                    </p:set>
                                  </p:childTnLst>
                                </p:cTn>
                              </p:par>
                              <p:par>
                                <p:cTn id="258" presetID="10" presetClass="exit" presetSubtype="0" fill="hold" grpId="2" nodeType="withEffect">
                                  <p:stCondLst>
                                    <p:cond delay="0"/>
                                  </p:stCondLst>
                                  <p:childTnLst>
                                    <p:animEffect transition="out" filter="fade">
                                      <p:cBhvr>
                                        <p:cTn id="259" dur="500"/>
                                        <p:tgtEl>
                                          <p:spTgt spid="36"/>
                                        </p:tgtEl>
                                      </p:cBhvr>
                                    </p:animEffect>
                                    <p:set>
                                      <p:cBhvr>
                                        <p:cTn id="26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3074" grpId="0"/>
      <p:bldP spid="3074" grpId="1"/>
      <p:bldP spid="5" grpId="0"/>
      <p:bldP spid="8" grpId="0"/>
      <p:bldP spid="9" grpId="0"/>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2" grpId="3"/>
      <p:bldP spid="33" grpId="0"/>
      <p:bldP spid="33" grpId="1"/>
      <p:bldP spid="33" grpId="2"/>
      <p:bldP spid="33" grpId="3"/>
      <p:bldP spid="34" grpId="0"/>
      <p:bldP spid="34" grpId="1"/>
      <p:bldP spid="34" grpId="2"/>
      <p:bldP spid="34" grpId="3"/>
      <p:bldP spid="35" grpId="0"/>
      <p:bldP spid="35" grpId="1"/>
      <p:bldP spid="35" grpId="2"/>
      <p:bldP spid="35" grpId="3"/>
      <p:bldP spid="36" grpId="0"/>
      <p:bldP spid="36" grpId="1"/>
      <p:bldP spid="36" grpId="2"/>
      <p:bldP spid="36" grpId="3"/>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337DD7-70FC-45C1-9090-DB9C3BCC8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074" name="Rectangle 2"/>
          <p:cNvSpPr>
            <a:spLocks noGrp="1" noChangeArrowheads="1"/>
          </p:cNvSpPr>
          <p:nvPr>
            <p:ph type="title"/>
          </p:nvPr>
        </p:nvSpPr>
        <p:spPr>
          <a:xfrm>
            <a:off x="800100" y="2270919"/>
            <a:ext cx="75438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as it is appointed for men to die once, but after this the judgment,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Hebrews 9:27 </a:t>
            </a:r>
          </a:p>
        </p:txBody>
      </p:sp>
      <p:sp>
        <p:nvSpPr>
          <p:cNvPr id="4" name="Rectangle 2">
            <a:extLst>
              <a:ext uri="{FF2B5EF4-FFF2-40B4-BE49-F238E27FC236}">
                <a16:creationId xmlns:a16="http://schemas.microsoft.com/office/drawing/2014/main" id="{2CD094B5-C35D-4A25-9968-8AF9C7420150}"/>
              </a:ext>
            </a:extLst>
          </p:cNvPr>
          <p:cNvSpPr txBox="1">
            <a:spLocks noChangeArrowheads="1"/>
          </p:cNvSpPr>
          <p:nvPr/>
        </p:nvSpPr>
        <p:spPr bwMode="auto">
          <a:xfrm>
            <a:off x="1688089" y="3734230"/>
            <a:ext cx="2739966" cy="7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judgment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905D0DEE-1E23-4B07-B082-2BA25A94BC3A}"/>
              </a:ext>
            </a:extLst>
          </p:cNvPr>
          <p:cNvSpPr txBox="1">
            <a:spLocks noChangeArrowheads="1"/>
          </p:cNvSpPr>
          <p:nvPr/>
        </p:nvSpPr>
        <p:spPr bwMode="auto">
          <a:xfrm>
            <a:off x="3549045" y="3430466"/>
            <a:ext cx="2739966" cy="7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judgment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3398826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42" presetClass="path" presetSubtype="0" accel="50000" decel="50000" fill="hold" grpId="1" nodeType="withEffect">
                                  <p:stCondLst>
                                    <p:cond delay="0"/>
                                  </p:stCondLst>
                                  <p:childTnLst>
                                    <p:animMotion origin="layout" path="M 5E-6 4.81481E-6 L 0.20365 -0.04422 " pathEditMode="relative" rAng="0" ptsTypes="AA">
                                      <p:cBhvr>
                                        <p:cTn id="17" dur="2000" fill="hold"/>
                                        <p:tgtEl>
                                          <p:spTgt spid="4"/>
                                        </p:tgtEl>
                                        <p:attrNameLst>
                                          <p:attrName>ppt_x</p:attrName>
                                          <p:attrName>ppt_y</p:attrName>
                                        </p:attrNameLst>
                                      </p:cBhvr>
                                      <p:rCtr x="10174" y="-2222"/>
                                    </p:animMotion>
                                  </p:childTnLst>
                                </p:cTn>
                              </p:par>
                              <p:par>
                                <p:cTn id="18" presetID="10" presetClass="exit" presetSubtype="0" fill="hold" grpId="1" nodeType="withEffect">
                                  <p:stCondLst>
                                    <p:cond delay="0"/>
                                  </p:stCondLst>
                                  <p:childTnLst>
                                    <p:animEffect transition="out" filter="fade">
                                      <p:cBhvr>
                                        <p:cTn id="19" dur="1250"/>
                                        <p:tgtEl>
                                          <p:spTgt spid="3074"/>
                                        </p:tgtEl>
                                      </p:cBhvr>
                                    </p:animEffect>
                                    <p:set>
                                      <p:cBhvr>
                                        <p:cTn id="20"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A54D3F-44EC-4319-9CE6-87E6209988C1}"/>
              </a:ext>
            </a:extLst>
          </p:cNvPr>
          <p:cNvPicPr>
            <a:picLocks noChangeAspect="1"/>
          </p:cNvPicPr>
          <p:nvPr/>
        </p:nvPicPr>
        <p:blipFill rotWithShape="1">
          <a:blip r:embed="rId2">
            <a:extLst>
              <a:ext uri="{28A0092B-C50C-407E-A947-70E740481C1C}">
                <a14:useLocalDpi xmlns:a14="http://schemas.microsoft.com/office/drawing/2010/main" val="0"/>
              </a:ext>
            </a:extLst>
          </a:blip>
          <a:srcRect r="11138"/>
          <a:stretch/>
        </p:blipFill>
        <p:spPr>
          <a:xfrm>
            <a:off x="0" y="0"/>
            <a:ext cx="9144000" cy="6858000"/>
          </a:xfrm>
          <a:prstGeom prst="rect">
            <a:avLst/>
          </a:prstGeom>
        </p:spPr>
      </p:pic>
      <p:sp>
        <p:nvSpPr>
          <p:cNvPr id="8" name="Title 1">
            <a:extLst>
              <a:ext uri="{FF2B5EF4-FFF2-40B4-BE49-F238E27FC236}">
                <a16:creationId xmlns:a16="http://schemas.microsoft.com/office/drawing/2014/main" id="{FB095FE8-B63D-4B0B-A87B-A672C607F6DD}"/>
              </a:ext>
            </a:extLst>
          </p:cNvPr>
          <p:cNvSpPr txBox="1">
            <a:spLocks/>
          </p:cNvSpPr>
          <p:nvPr/>
        </p:nvSpPr>
        <p:spPr>
          <a:xfrm>
            <a:off x="4383029" y="1272294"/>
            <a:ext cx="3962400" cy="7207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judge ourselves</a:t>
            </a:r>
          </a:p>
        </p:txBody>
      </p:sp>
      <p:sp>
        <p:nvSpPr>
          <p:cNvPr id="3074" name="Rectangle 2"/>
          <p:cNvSpPr>
            <a:spLocks noGrp="1" noChangeArrowheads="1"/>
          </p:cNvSpPr>
          <p:nvPr>
            <p:ph type="title"/>
          </p:nvPr>
        </p:nvSpPr>
        <p:spPr>
          <a:xfrm>
            <a:off x="457200" y="1143000"/>
            <a:ext cx="8229600" cy="2239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we would judge ourselves, we would not be judged.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11:31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A2BCEC2E-9988-4E9A-BB1A-CA5E0892520C}"/>
              </a:ext>
            </a:extLst>
          </p:cNvPr>
          <p:cNvSpPr txBox="1">
            <a:spLocks noChangeArrowheads="1"/>
          </p:cNvSpPr>
          <p:nvPr/>
        </p:nvSpPr>
        <p:spPr bwMode="auto">
          <a:xfrm>
            <a:off x="3549045" y="3430466"/>
            <a:ext cx="2739966" cy="7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judgment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 name="Freeform: Shape 1">
            <a:extLst>
              <a:ext uri="{FF2B5EF4-FFF2-40B4-BE49-F238E27FC236}">
                <a16:creationId xmlns:a16="http://schemas.microsoft.com/office/drawing/2014/main" id="{C26024D7-8A15-49C6-A21F-2AA6CFD9B609}"/>
              </a:ext>
            </a:extLst>
          </p:cNvPr>
          <p:cNvSpPr/>
          <p:nvPr/>
        </p:nvSpPr>
        <p:spPr>
          <a:xfrm>
            <a:off x="-5379" y="3555402"/>
            <a:ext cx="3630706" cy="3297219"/>
          </a:xfrm>
          <a:custGeom>
            <a:avLst/>
            <a:gdLst>
              <a:gd name="connsiteX0" fmla="*/ 0 w 3630706"/>
              <a:gd name="connsiteY0" fmla="*/ 3297219 h 3297219"/>
              <a:gd name="connsiteX1" fmla="*/ 3630706 w 3630706"/>
              <a:gd name="connsiteY1" fmla="*/ 3297219 h 3297219"/>
              <a:gd name="connsiteX2" fmla="*/ 3625327 w 3630706"/>
              <a:gd name="connsiteY2" fmla="*/ 935916 h 3297219"/>
              <a:gd name="connsiteX3" fmla="*/ 2119257 w 3630706"/>
              <a:gd name="connsiteY3" fmla="*/ 0 h 3297219"/>
              <a:gd name="connsiteX4" fmla="*/ 5379 w 3630706"/>
              <a:gd name="connsiteY4" fmla="*/ 0 h 3297219"/>
              <a:gd name="connsiteX5" fmla="*/ 0 w 3630706"/>
              <a:gd name="connsiteY5"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4303 w 3630706"/>
              <a:gd name="connsiteY3" fmla="*/ 856800 h 3297219"/>
              <a:gd name="connsiteX4" fmla="*/ 2119257 w 3630706"/>
              <a:gd name="connsiteY4" fmla="*/ 0 h 3297219"/>
              <a:gd name="connsiteX5" fmla="*/ 5379 w 3630706"/>
              <a:gd name="connsiteY5" fmla="*/ 0 h 3297219"/>
              <a:gd name="connsiteX6" fmla="*/ 0 w 3630706"/>
              <a:gd name="connsiteY6"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4303 w 3630706"/>
              <a:gd name="connsiteY3" fmla="*/ 856800 h 3297219"/>
              <a:gd name="connsiteX4" fmla="*/ 3236851 w 3630706"/>
              <a:gd name="connsiteY4" fmla="*/ 691083 h 3297219"/>
              <a:gd name="connsiteX5" fmla="*/ 2119257 w 3630706"/>
              <a:gd name="connsiteY5" fmla="*/ 0 h 3297219"/>
              <a:gd name="connsiteX6" fmla="*/ 5379 w 3630706"/>
              <a:gd name="connsiteY6" fmla="*/ 0 h 3297219"/>
              <a:gd name="connsiteX7" fmla="*/ 0 w 3630706"/>
              <a:gd name="connsiteY7"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4303 w 3630706"/>
              <a:gd name="connsiteY3" fmla="*/ 856800 h 3297219"/>
              <a:gd name="connsiteX4" fmla="*/ 3367057 w 3630706"/>
              <a:gd name="connsiteY4" fmla="*/ 770982 h 3297219"/>
              <a:gd name="connsiteX5" fmla="*/ 3236851 w 3630706"/>
              <a:gd name="connsiteY5" fmla="*/ 691083 h 3297219"/>
              <a:gd name="connsiteX6" fmla="*/ 2119257 w 3630706"/>
              <a:gd name="connsiteY6" fmla="*/ 0 h 3297219"/>
              <a:gd name="connsiteX7" fmla="*/ 5379 w 3630706"/>
              <a:gd name="connsiteY7" fmla="*/ 0 h 3297219"/>
              <a:gd name="connsiteX8" fmla="*/ 0 w 3630706"/>
              <a:gd name="connsiteY8"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73589 w 3630706"/>
              <a:gd name="connsiteY3" fmla="*/ 874556 h 3297219"/>
              <a:gd name="connsiteX4" fmla="*/ 3367057 w 3630706"/>
              <a:gd name="connsiteY4" fmla="*/ 770982 h 3297219"/>
              <a:gd name="connsiteX5" fmla="*/ 3236851 w 3630706"/>
              <a:gd name="connsiteY5" fmla="*/ 691083 h 3297219"/>
              <a:gd name="connsiteX6" fmla="*/ 2119257 w 3630706"/>
              <a:gd name="connsiteY6" fmla="*/ 0 h 3297219"/>
              <a:gd name="connsiteX7" fmla="*/ 5379 w 3630706"/>
              <a:gd name="connsiteY7" fmla="*/ 0 h 3297219"/>
              <a:gd name="connsiteX8" fmla="*/ 0 w 3630706"/>
              <a:gd name="connsiteY8"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73589 w 3630706"/>
              <a:gd name="connsiteY3" fmla="*/ 874556 h 3297219"/>
              <a:gd name="connsiteX4" fmla="*/ 3346343 w 3630706"/>
              <a:gd name="connsiteY4" fmla="*/ 809452 h 3297219"/>
              <a:gd name="connsiteX5" fmla="*/ 3236851 w 3630706"/>
              <a:gd name="connsiteY5" fmla="*/ 691083 h 3297219"/>
              <a:gd name="connsiteX6" fmla="*/ 2119257 w 3630706"/>
              <a:gd name="connsiteY6" fmla="*/ 0 h 3297219"/>
              <a:gd name="connsiteX7" fmla="*/ 5379 w 3630706"/>
              <a:gd name="connsiteY7" fmla="*/ 0 h 3297219"/>
              <a:gd name="connsiteX8" fmla="*/ 0 w 3630706"/>
              <a:gd name="connsiteY8"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70630 w 3630706"/>
              <a:gd name="connsiteY3" fmla="*/ 895271 h 3297219"/>
              <a:gd name="connsiteX4" fmla="*/ 3346343 w 3630706"/>
              <a:gd name="connsiteY4" fmla="*/ 809452 h 3297219"/>
              <a:gd name="connsiteX5" fmla="*/ 3236851 w 3630706"/>
              <a:gd name="connsiteY5" fmla="*/ 691083 h 3297219"/>
              <a:gd name="connsiteX6" fmla="*/ 2119257 w 3630706"/>
              <a:gd name="connsiteY6" fmla="*/ 0 h 3297219"/>
              <a:gd name="connsiteX7" fmla="*/ 5379 w 3630706"/>
              <a:gd name="connsiteY7" fmla="*/ 0 h 3297219"/>
              <a:gd name="connsiteX8" fmla="*/ 0 w 3630706"/>
              <a:gd name="connsiteY8"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70630 w 3630706"/>
              <a:gd name="connsiteY3" fmla="*/ 895271 h 3297219"/>
              <a:gd name="connsiteX4" fmla="*/ 3316751 w 3630706"/>
              <a:gd name="connsiteY4" fmla="*/ 812411 h 3297219"/>
              <a:gd name="connsiteX5" fmla="*/ 3236851 w 3630706"/>
              <a:gd name="connsiteY5" fmla="*/ 691083 h 3297219"/>
              <a:gd name="connsiteX6" fmla="*/ 2119257 w 3630706"/>
              <a:gd name="connsiteY6" fmla="*/ 0 h 3297219"/>
              <a:gd name="connsiteX7" fmla="*/ 5379 w 3630706"/>
              <a:gd name="connsiteY7" fmla="*/ 0 h 3297219"/>
              <a:gd name="connsiteX8" fmla="*/ 0 w 3630706"/>
              <a:gd name="connsiteY8"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70630 w 3630706"/>
              <a:gd name="connsiteY3" fmla="*/ 895271 h 3297219"/>
              <a:gd name="connsiteX4" fmla="*/ 3390730 w 3630706"/>
              <a:gd name="connsiteY4" fmla="*/ 859759 h 3297219"/>
              <a:gd name="connsiteX5" fmla="*/ 3316751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70630 w 3630706"/>
              <a:gd name="connsiteY3" fmla="*/ 895271 h 3297219"/>
              <a:gd name="connsiteX4" fmla="*/ 3390730 w 3630706"/>
              <a:gd name="connsiteY4" fmla="*/ 871596 h 3297219"/>
              <a:gd name="connsiteX5" fmla="*/ 3316751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70630 w 3630706"/>
              <a:gd name="connsiteY3" fmla="*/ 910067 h 3297219"/>
              <a:gd name="connsiteX4" fmla="*/ 3390730 w 3630706"/>
              <a:gd name="connsiteY4" fmla="*/ 871596 h 3297219"/>
              <a:gd name="connsiteX5" fmla="*/ 3316751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1345 w 3630706"/>
              <a:gd name="connsiteY3" fmla="*/ 886393 h 3297219"/>
              <a:gd name="connsiteX4" fmla="*/ 3390730 w 3630706"/>
              <a:gd name="connsiteY4" fmla="*/ 871596 h 3297219"/>
              <a:gd name="connsiteX5" fmla="*/ 3316751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7264 w 3630706"/>
              <a:gd name="connsiteY3" fmla="*/ 865678 h 3297219"/>
              <a:gd name="connsiteX4" fmla="*/ 3390730 w 3630706"/>
              <a:gd name="connsiteY4" fmla="*/ 871596 h 3297219"/>
              <a:gd name="connsiteX5" fmla="*/ 3316751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7264 w 3630706"/>
              <a:gd name="connsiteY3" fmla="*/ 865678 h 3297219"/>
              <a:gd name="connsiteX4" fmla="*/ 3399608 w 3630706"/>
              <a:gd name="connsiteY4" fmla="*/ 859759 h 3297219"/>
              <a:gd name="connsiteX5" fmla="*/ 3316751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7264 w 3630706"/>
              <a:gd name="connsiteY3" fmla="*/ 865678 h 3297219"/>
              <a:gd name="connsiteX4" fmla="*/ 3399608 w 3630706"/>
              <a:gd name="connsiteY4" fmla="*/ 859759 h 3297219"/>
              <a:gd name="connsiteX5" fmla="*/ 3296036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7264 w 3630706"/>
              <a:gd name="connsiteY3" fmla="*/ 865678 h 3297219"/>
              <a:gd name="connsiteX4" fmla="*/ 3378894 w 3630706"/>
              <a:gd name="connsiteY4" fmla="*/ 877514 h 3297219"/>
              <a:gd name="connsiteX5" fmla="*/ 3296036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82468 w 3630706"/>
              <a:gd name="connsiteY3" fmla="*/ 856800 h 3297219"/>
              <a:gd name="connsiteX4" fmla="*/ 3378894 w 3630706"/>
              <a:gd name="connsiteY4" fmla="*/ 877514 h 3297219"/>
              <a:gd name="connsiteX5" fmla="*/ 3296036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7265 w 3630706"/>
              <a:gd name="connsiteY3" fmla="*/ 850881 h 3297219"/>
              <a:gd name="connsiteX4" fmla="*/ 3378894 w 3630706"/>
              <a:gd name="connsiteY4" fmla="*/ 877514 h 3297219"/>
              <a:gd name="connsiteX5" fmla="*/ 3296036 w 3630706"/>
              <a:gd name="connsiteY5" fmla="*/ 812411 h 3297219"/>
              <a:gd name="connsiteX6" fmla="*/ 3236851 w 3630706"/>
              <a:gd name="connsiteY6" fmla="*/ 69108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7265 w 3630706"/>
              <a:gd name="connsiteY3" fmla="*/ 850881 h 3297219"/>
              <a:gd name="connsiteX4" fmla="*/ 3378894 w 3630706"/>
              <a:gd name="connsiteY4" fmla="*/ 877514 h 3297219"/>
              <a:gd name="connsiteX5" fmla="*/ 3296036 w 3630706"/>
              <a:gd name="connsiteY5" fmla="*/ 812411 h 3297219"/>
              <a:gd name="connsiteX6" fmla="*/ 3112564 w 3630706"/>
              <a:gd name="connsiteY6" fmla="*/ 614143 h 3297219"/>
              <a:gd name="connsiteX7" fmla="*/ 2119257 w 3630706"/>
              <a:gd name="connsiteY7" fmla="*/ 0 h 3297219"/>
              <a:gd name="connsiteX8" fmla="*/ 5379 w 3630706"/>
              <a:gd name="connsiteY8" fmla="*/ 0 h 3297219"/>
              <a:gd name="connsiteX9" fmla="*/ 0 w 3630706"/>
              <a:gd name="connsiteY9"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97265 w 3630706"/>
              <a:gd name="connsiteY3" fmla="*/ 850881 h 3297219"/>
              <a:gd name="connsiteX4" fmla="*/ 3378894 w 3630706"/>
              <a:gd name="connsiteY4" fmla="*/ 877514 h 3297219"/>
              <a:gd name="connsiteX5" fmla="*/ 3296036 w 3630706"/>
              <a:gd name="connsiteY5" fmla="*/ 812411 h 3297219"/>
              <a:gd name="connsiteX6" fmla="*/ 3230932 w 3630706"/>
              <a:gd name="connsiteY6" fmla="*/ 732513 h 3297219"/>
              <a:gd name="connsiteX7" fmla="*/ 3112564 w 3630706"/>
              <a:gd name="connsiteY7" fmla="*/ 614143 h 3297219"/>
              <a:gd name="connsiteX8" fmla="*/ 2119257 w 3630706"/>
              <a:gd name="connsiteY8" fmla="*/ 0 h 3297219"/>
              <a:gd name="connsiteX9" fmla="*/ 5379 w 3630706"/>
              <a:gd name="connsiteY9" fmla="*/ 0 h 3297219"/>
              <a:gd name="connsiteX10" fmla="*/ 0 w 3630706"/>
              <a:gd name="connsiteY10"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515020 w 3630706"/>
              <a:gd name="connsiteY3" fmla="*/ 729553 h 3297219"/>
              <a:gd name="connsiteX4" fmla="*/ 3378894 w 3630706"/>
              <a:gd name="connsiteY4" fmla="*/ 877514 h 3297219"/>
              <a:gd name="connsiteX5" fmla="*/ 3296036 w 3630706"/>
              <a:gd name="connsiteY5" fmla="*/ 812411 h 3297219"/>
              <a:gd name="connsiteX6" fmla="*/ 3230932 w 3630706"/>
              <a:gd name="connsiteY6" fmla="*/ 732513 h 3297219"/>
              <a:gd name="connsiteX7" fmla="*/ 3112564 w 3630706"/>
              <a:gd name="connsiteY7" fmla="*/ 614143 h 3297219"/>
              <a:gd name="connsiteX8" fmla="*/ 2119257 w 3630706"/>
              <a:gd name="connsiteY8" fmla="*/ 0 h 3297219"/>
              <a:gd name="connsiteX9" fmla="*/ 5379 w 3630706"/>
              <a:gd name="connsiteY9" fmla="*/ 0 h 3297219"/>
              <a:gd name="connsiteX10" fmla="*/ 0 w 3630706"/>
              <a:gd name="connsiteY10"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23284 w 3630706"/>
              <a:gd name="connsiteY3" fmla="*/ 803534 h 3297219"/>
              <a:gd name="connsiteX4" fmla="*/ 3378894 w 3630706"/>
              <a:gd name="connsiteY4" fmla="*/ 877514 h 3297219"/>
              <a:gd name="connsiteX5" fmla="*/ 3296036 w 3630706"/>
              <a:gd name="connsiteY5" fmla="*/ 812411 h 3297219"/>
              <a:gd name="connsiteX6" fmla="*/ 3230932 w 3630706"/>
              <a:gd name="connsiteY6" fmla="*/ 732513 h 3297219"/>
              <a:gd name="connsiteX7" fmla="*/ 3112564 w 3630706"/>
              <a:gd name="connsiteY7" fmla="*/ 614143 h 3297219"/>
              <a:gd name="connsiteX8" fmla="*/ 2119257 w 3630706"/>
              <a:gd name="connsiteY8" fmla="*/ 0 h 3297219"/>
              <a:gd name="connsiteX9" fmla="*/ 5379 w 3630706"/>
              <a:gd name="connsiteY9" fmla="*/ 0 h 3297219"/>
              <a:gd name="connsiteX10" fmla="*/ 0 w 3630706"/>
              <a:gd name="connsiteY10"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375936 w 3630706"/>
              <a:gd name="connsiteY3" fmla="*/ 765064 h 3297219"/>
              <a:gd name="connsiteX4" fmla="*/ 3378894 w 3630706"/>
              <a:gd name="connsiteY4" fmla="*/ 877514 h 3297219"/>
              <a:gd name="connsiteX5" fmla="*/ 3296036 w 3630706"/>
              <a:gd name="connsiteY5" fmla="*/ 812411 h 3297219"/>
              <a:gd name="connsiteX6" fmla="*/ 3230932 w 3630706"/>
              <a:gd name="connsiteY6" fmla="*/ 732513 h 3297219"/>
              <a:gd name="connsiteX7" fmla="*/ 3112564 w 3630706"/>
              <a:gd name="connsiteY7" fmla="*/ 614143 h 3297219"/>
              <a:gd name="connsiteX8" fmla="*/ 2119257 w 3630706"/>
              <a:gd name="connsiteY8" fmla="*/ 0 h 3297219"/>
              <a:gd name="connsiteX9" fmla="*/ 5379 w 3630706"/>
              <a:gd name="connsiteY9" fmla="*/ 0 h 3297219"/>
              <a:gd name="connsiteX10" fmla="*/ 0 w 3630706"/>
              <a:gd name="connsiteY10"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17365 w 3630706"/>
              <a:gd name="connsiteY3" fmla="*/ 708839 h 3297219"/>
              <a:gd name="connsiteX4" fmla="*/ 3378894 w 3630706"/>
              <a:gd name="connsiteY4" fmla="*/ 877514 h 3297219"/>
              <a:gd name="connsiteX5" fmla="*/ 3296036 w 3630706"/>
              <a:gd name="connsiteY5" fmla="*/ 812411 h 3297219"/>
              <a:gd name="connsiteX6" fmla="*/ 3230932 w 3630706"/>
              <a:gd name="connsiteY6" fmla="*/ 732513 h 3297219"/>
              <a:gd name="connsiteX7" fmla="*/ 3112564 w 3630706"/>
              <a:gd name="connsiteY7" fmla="*/ 614143 h 3297219"/>
              <a:gd name="connsiteX8" fmla="*/ 2119257 w 3630706"/>
              <a:gd name="connsiteY8" fmla="*/ 0 h 3297219"/>
              <a:gd name="connsiteX9" fmla="*/ 5379 w 3630706"/>
              <a:gd name="connsiteY9" fmla="*/ 0 h 3297219"/>
              <a:gd name="connsiteX10" fmla="*/ 0 w 3630706"/>
              <a:gd name="connsiteY10"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38080 w 3630706"/>
              <a:gd name="connsiteY3" fmla="*/ 821289 h 3297219"/>
              <a:gd name="connsiteX4" fmla="*/ 3378894 w 3630706"/>
              <a:gd name="connsiteY4" fmla="*/ 877514 h 3297219"/>
              <a:gd name="connsiteX5" fmla="*/ 3296036 w 3630706"/>
              <a:gd name="connsiteY5" fmla="*/ 812411 h 3297219"/>
              <a:gd name="connsiteX6" fmla="*/ 3230932 w 3630706"/>
              <a:gd name="connsiteY6" fmla="*/ 732513 h 3297219"/>
              <a:gd name="connsiteX7" fmla="*/ 3112564 w 3630706"/>
              <a:gd name="connsiteY7" fmla="*/ 614143 h 3297219"/>
              <a:gd name="connsiteX8" fmla="*/ 2119257 w 3630706"/>
              <a:gd name="connsiteY8" fmla="*/ 0 h 3297219"/>
              <a:gd name="connsiteX9" fmla="*/ 5379 w 3630706"/>
              <a:gd name="connsiteY9" fmla="*/ 0 h 3297219"/>
              <a:gd name="connsiteX10" fmla="*/ 0 w 3630706"/>
              <a:gd name="connsiteY10" fmla="*/ 3297219 h 3297219"/>
              <a:gd name="connsiteX0" fmla="*/ 0 w 3630706"/>
              <a:gd name="connsiteY0" fmla="*/ 3297219 h 3297219"/>
              <a:gd name="connsiteX1" fmla="*/ 3630706 w 3630706"/>
              <a:gd name="connsiteY1" fmla="*/ 3297219 h 3297219"/>
              <a:gd name="connsiteX2" fmla="*/ 3625327 w 3630706"/>
              <a:gd name="connsiteY2" fmla="*/ 935916 h 3297219"/>
              <a:gd name="connsiteX3" fmla="*/ 3438080 w 3630706"/>
              <a:gd name="connsiteY3" fmla="*/ 821289 h 3297219"/>
              <a:gd name="connsiteX4" fmla="*/ 3384813 w 3630706"/>
              <a:gd name="connsiteY4" fmla="*/ 836085 h 3297219"/>
              <a:gd name="connsiteX5" fmla="*/ 3296036 w 3630706"/>
              <a:gd name="connsiteY5" fmla="*/ 812411 h 3297219"/>
              <a:gd name="connsiteX6" fmla="*/ 3230932 w 3630706"/>
              <a:gd name="connsiteY6" fmla="*/ 732513 h 3297219"/>
              <a:gd name="connsiteX7" fmla="*/ 3112564 w 3630706"/>
              <a:gd name="connsiteY7" fmla="*/ 614143 h 3297219"/>
              <a:gd name="connsiteX8" fmla="*/ 2119257 w 3630706"/>
              <a:gd name="connsiteY8" fmla="*/ 0 h 3297219"/>
              <a:gd name="connsiteX9" fmla="*/ 5379 w 3630706"/>
              <a:gd name="connsiteY9" fmla="*/ 0 h 3297219"/>
              <a:gd name="connsiteX10" fmla="*/ 0 w 3630706"/>
              <a:gd name="connsiteY10" fmla="*/ 3297219 h 329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0706" h="3297219">
                <a:moveTo>
                  <a:pt x="0" y="3297219"/>
                </a:moveTo>
                <a:lnTo>
                  <a:pt x="3630706" y="3297219"/>
                </a:lnTo>
                <a:lnTo>
                  <a:pt x="3625327" y="935916"/>
                </a:lnTo>
                <a:lnTo>
                  <a:pt x="3438080" y="821289"/>
                </a:lnTo>
                <a:lnTo>
                  <a:pt x="3384813" y="836085"/>
                </a:lnTo>
                <a:lnTo>
                  <a:pt x="3296036" y="812411"/>
                </a:lnTo>
                <a:lnTo>
                  <a:pt x="3230932" y="732513"/>
                </a:lnTo>
                <a:lnTo>
                  <a:pt x="3112564" y="614143"/>
                </a:lnTo>
                <a:lnTo>
                  <a:pt x="2119257" y="0"/>
                </a:lnTo>
                <a:lnTo>
                  <a:pt x="5379" y="0"/>
                </a:lnTo>
                <a:lnTo>
                  <a:pt x="0" y="3297219"/>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870336"/>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18" presetClass="emph" presetSubtype="0" fill="hold" grpId="1" nodeType="withEffect">
                                  <p:stCondLst>
                                    <p:cond delay="0"/>
                                  </p:stCondLst>
                                  <p:childTnLst>
                                    <p:set>
                                      <p:cBhvr override="childStyle">
                                        <p:cTn id="16" dur="500" fill="hold"/>
                                        <p:tgtEl>
                                          <p:spTgt spid="8"/>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3" presetClass="exit" presetSubtype="32" fill="hold" grpId="1" nodeType="clickEffect">
                                  <p:stCondLst>
                                    <p:cond delay="0"/>
                                  </p:stCondLst>
                                  <p:childTnLst>
                                    <p:anim calcmode="lin" valueType="num">
                                      <p:cBhvr>
                                        <p:cTn id="20" dur="1500"/>
                                        <p:tgtEl>
                                          <p:spTgt spid="6"/>
                                        </p:tgtEl>
                                        <p:attrNameLst>
                                          <p:attrName>ppt_w</p:attrName>
                                        </p:attrNameLst>
                                      </p:cBhvr>
                                      <p:tavLst>
                                        <p:tav tm="0">
                                          <p:val>
                                            <p:strVal val="ppt_w"/>
                                          </p:val>
                                        </p:tav>
                                        <p:tav tm="100000">
                                          <p:val>
                                            <p:fltVal val="0"/>
                                          </p:val>
                                        </p:tav>
                                      </p:tavLst>
                                    </p:anim>
                                    <p:anim calcmode="lin" valueType="num">
                                      <p:cBhvr>
                                        <p:cTn id="21" dur="1500"/>
                                        <p:tgtEl>
                                          <p:spTgt spid="6"/>
                                        </p:tgtEl>
                                        <p:attrNameLst>
                                          <p:attrName>ppt_h</p:attrName>
                                        </p:attrNameLst>
                                      </p:cBhvr>
                                      <p:tavLst>
                                        <p:tav tm="0">
                                          <p:val>
                                            <p:strVal val="ppt_h"/>
                                          </p:val>
                                        </p:tav>
                                        <p:tav tm="100000">
                                          <p:val>
                                            <p:fltVal val="0"/>
                                          </p:val>
                                        </p:tav>
                                      </p:tavLst>
                                    </p:anim>
                                    <p:set>
                                      <p:cBhvr>
                                        <p:cTn id="22" dur="1" fill="hold">
                                          <p:stCondLst>
                                            <p:cond delay="1499"/>
                                          </p:stCondLst>
                                        </p:cTn>
                                        <p:tgtEl>
                                          <p:spTgt spid="6"/>
                                        </p:tgtEl>
                                        <p:attrNameLst>
                                          <p:attrName>style.visibility</p:attrName>
                                        </p:attrNameLst>
                                      </p:cBhvr>
                                      <p:to>
                                        <p:strVal val="hidden"/>
                                      </p:to>
                                    </p:set>
                                  </p:childTnLst>
                                </p:cTn>
                              </p:par>
                              <p:par>
                                <p:cTn id="23" presetID="0" presetClass="path" presetSubtype="0" accel="28000" decel="60000" fill="hold" grpId="0" nodeType="withEffect">
                                  <p:stCondLst>
                                    <p:cond delay="0"/>
                                  </p:stCondLst>
                                  <p:childTnLst>
                                    <p:animMotion origin="layout" path="M -8.33333E-7 -2.22222E-6 C -0.02239 -0.00139 -0.0467 -0.00833 -0.06493 -0.00856 C -0.08333 -0.00903 -0.09635 -0.00578 -0.11024 -0.00185 C -0.12552 0.00185 -0.13906 0.01621 -0.15 0.02847 C -0.15955 0.04097 -0.17222 0.05556 -0.17778 0.07616 C -0.18125 0.09792 -0.18437 0.10278 -0.18472 0.14121 " pathEditMode="relative" rAng="0" ptsTypes="AAAAAA">
                                      <p:cBhvr>
                                        <p:cTn id="24" dur="1500" fill="hold"/>
                                        <p:tgtEl>
                                          <p:spTgt spid="6"/>
                                        </p:tgtEl>
                                        <p:attrNameLst>
                                          <p:attrName>ppt_x</p:attrName>
                                          <p:attrName>ppt_y</p:attrName>
                                        </p:attrNameLst>
                                      </p:cBhvr>
                                      <p:rCtr x="-9236" y="6620"/>
                                    </p:animMotion>
                                  </p:childTnLst>
                                </p:cTn>
                              </p:par>
                              <p:par>
                                <p:cTn id="25" presetID="8" presetClass="emph" presetSubtype="0" fill="hold" grpId="2" nodeType="withEffect">
                                  <p:stCondLst>
                                    <p:cond delay="0"/>
                                  </p:stCondLst>
                                  <p:childTnLst>
                                    <p:animRot by="-5400000">
                                      <p:cBhvr>
                                        <p:cTn id="26" dur="15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074" grpId="0"/>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123FAF-4B17-48CD-A191-8618411C1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52" y="0"/>
            <a:ext cx="9679952" cy="6858000"/>
          </a:xfrm>
          <a:prstGeom prst="rect">
            <a:avLst/>
          </a:prstGeom>
        </p:spPr>
      </p:pic>
      <p:sp>
        <p:nvSpPr>
          <p:cNvPr id="6" name="Title 1">
            <a:extLst>
              <a:ext uri="{FF2B5EF4-FFF2-40B4-BE49-F238E27FC236}">
                <a16:creationId xmlns:a16="http://schemas.microsoft.com/office/drawing/2014/main" id="{09437AF3-245C-473A-AC0B-90605260099D}"/>
              </a:ext>
            </a:extLst>
          </p:cNvPr>
          <p:cNvSpPr txBox="1">
            <a:spLocks/>
          </p:cNvSpPr>
          <p:nvPr/>
        </p:nvSpPr>
        <p:spPr>
          <a:xfrm>
            <a:off x="3337610" y="2766351"/>
            <a:ext cx="4629874" cy="7547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that I may test them</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Then the LORD said to Moses, "Behold, I will rain bread from heaven for you. And the people shall go out and gather a certain quota every day, that I may test them, whether they will walk in My law or not. And it shall be on the sixth day that they shall prepare what they bring in, and it shall be twice as much as they gather daily."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Exodus 16:4-5 </a:t>
            </a:r>
          </a:p>
        </p:txBody>
      </p:sp>
      <p:sp>
        <p:nvSpPr>
          <p:cNvPr id="4" name="Rectangle 2">
            <a:extLst>
              <a:ext uri="{FF2B5EF4-FFF2-40B4-BE49-F238E27FC236}">
                <a16:creationId xmlns:a16="http://schemas.microsoft.com/office/drawing/2014/main" id="{FA359AF6-DEF8-403D-8D11-9C10735FC9E6}"/>
              </a:ext>
            </a:extLst>
          </p:cNvPr>
          <p:cNvSpPr txBox="1">
            <a:spLocks noChangeArrowheads="1"/>
          </p:cNvSpPr>
          <p:nvPr/>
        </p:nvSpPr>
        <p:spPr bwMode="auto">
          <a:xfrm>
            <a:off x="5562076" y="2721668"/>
            <a:ext cx="122137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CC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a:t>
            </a:r>
            <a:endParaRPr kumimoji="0" lang="en-US" altLang="en-US" sz="4000" b="1" i="1" u="none" strike="noStrike" kern="0" cap="none" spc="0" normalizeH="0" baseline="0" noProof="0" dirty="0">
              <a:ln w="17780" cmpd="sng">
                <a:solidFill>
                  <a:srgbClr val="FFFFFF"/>
                </a:solidFill>
                <a:prstDash val="solid"/>
                <a:miter lim="800000"/>
              </a:ln>
              <a:solidFill>
                <a:srgbClr val="FFCC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6BEBA97-7AC5-4A27-9142-AB4D12C41425}"/>
              </a:ext>
            </a:extLst>
          </p:cNvPr>
          <p:cNvSpPr txBox="1">
            <a:spLocks noChangeArrowheads="1"/>
          </p:cNvSpPr>
          <p:nvPr/>
        </p:nvSpPr>
        <p:spPr bwMode="auto">
          <a:xfrm>
            <a:off x="3514724" y="3329553"/>
            <a:ext cx="12192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will</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279DB00-15E6-40A7-8FA9-A41A0FD13548}"/>
              </a:ext>
            </a:extLst>
          </p:cNvPr>
          <p:cNvSpPr txBox="1">
            <a:spLocks noChangeArrowheads="1"/>
          </p:cNvSpPr>
          <p:nvPr/>
        </p:nvSpPr>
        <p:spPr bwMode="auto">
          <a:xfrm>
            <a:off x="2462987" y="3331934"/>
            <a:ext cx="139607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they</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866C6EA1-A616-43D2-8636-3C7122EDCAA9}"/>
              </a:ext>
            </a:extLst>
          </p:cNvPr>
          <p:cNvSpPr txBox="1">
            <a:spLocks noChangeArrowheads="1"/>
          </p:cNvSpPr>
          <p:nvPr/>
        </p:nvSpPr>
        <p:spPr bwMode="auto">
          <a:xfrm>
            <a:off x="4252137" y="3331056"/>
            <a:ext cx="30480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walk in My</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3E9B8E1A-45A6-42E3-8037-22E3795EC7B1}"/>
              </a:ext>
            </a:extLst>
          </p:cNvPr>
          <p:cNvSpPr txBox="1">
            <a:spLocks noChangeArrowheads="1"/>
          </p:cNvSpPr>
          <p:nvPr/>
        </p:nvSpPr>
        <p:spPr bwMode="auto">
          <a:xfrm>
            <a:off x="7795441" y="3328675"/>
            <a:ext cx="6858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or</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35BFD38-3C4A-440D-A60B-AC039ADB1F95}"/>
              </a:ext>
            </a:extLst>
          </p:cNvPr>
          <p:cNvSpPr txBox="1">
            <a:spLocks noChangeArrowheads="1"/>
          </p:cNvSpPr>
          <p:nvPr/>
        </p:nvSpPr>
        <p:spPr bwMode="auto">
          <a:xfrm>
            <a:off x="703117" y="3936209"/>
            <a:ext cx="9906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not</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19420D3-A08F-4F3A-9494-AF87D7CBA5CE}"/>
              </a:ext>
            </a:extLst>
          </p:cNvPr>
          <p:cNvSpPr txBox="1">
            <a:spLocks noChangeArrowheads="1"/>
          </p:cNvSpPr>
          <p:nvPr/>
        </p:nvSpPr>
        <p:spPr bwMode="auto">
          <a:xfrm>
            <a:off x="4505985" y="3326294"/>
            <a:ext cx="8382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err="1">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wa</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46EF053-B808-4405-9B2F-208A3C84C2D4}"/>
              </a:ext>
            </a:extLst>
          </p:cNvPr>
          <p:cNvSpPr txBox="1">
            <a:spLocks noChangeArrowheads="1"/>
          </p:cNvSpPr>
          <p:nvPr/>
        </p:nvSpPr>
        <p:spPr bwMode="auto">
          <a:xfrm>
            <a:off x="6114994" y="2723832"/>
            <a:ext cx="3810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s</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4ED5FB14-517D-4265-90B6-0664B2BA47A3}"/>
              </a:ext>
            </a:extLst>
          </p:cNvPr>
          <p:cNvSpPr txBox="1">
            <a:spLocks noChangeArrowheads="1"/>
          </p:cNvSpPr>
          <p:nvPr/>
        </p:nvSpPr>
        <p:spPr bwMode="auto">
          <a:xfrm>
            <a:off x="5222077" y="2722329"/>
            <a:ext cx="60960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y</a:t>
            </a:r>
            <a:endParaRPr kumimoji="0" lang="en-US" altLang="en-US" sz="40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16CF9A3F-9FC6-4D2A-A0B2-97893FA0B6ED}"/>
              </a:ext>
            </a:extLst>
          </p:cNvPr>
          <p:cNvSpPr txBox="1">
            <a:spLocks noChangeArrowheads="1"/>
          </p:cNvSpPr>
          <p:nvPr/>
        </p:nvSpPr>
        <p:spPr bwMode="auto">
          <a:xfrm>
            <a:off x="7868652" y="583251"/>
            <a:ext cx="58954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33085070-FFC5-4330-8789-FA8ACEA3BAB6}"/>
              </a:ext>
            </a:extLst>
          </p:cNvPr>
          <p:cNvSpPr txBox="1">
            <a:spLocks noChangeArrowheads="1"/>
          </p:cNvSpPr>
          <p:nvPr/>
        </p:nvSpPr>
        <p:spPr bwMode="auto">
          <a:xfrm>
            <a:off x="950494" y="609600"/>
            <a:ext cx="724301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will they walk in My</a:t>
            </a:r>
            <a:r>
              <a:rPr kumimoji="0" lang="en-US" altLang="en-US" sz="4000" b="1" i="0" u="none" strike="noStrike" kern="0" cap="none" spc="0" normalizeH="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 ways or not</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816989846"/>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ppt_x"/>
                                          </p:val>
                                        </p:tav>
                                        <p:tav tm="100000">
                                          <p:val>
                                            <p:strVal val="#ppt_x"/>
                                          </p:val>
                                        </p:tav>
                                      </p:tavLst>
                                    </p:anim>
                                    <p:anim calcmode="lin" valueType="num">
                                      <p:cBhvr additive="base">
                                        <p:cTn id="8" dur="75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xit" presetSubtype="0" fill="hold" grpId="2"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25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50"/>
                                        <p:tgtEl>
                                          <p:spTgt spid="15"/>
                                        </p:tgtEl>
                                      </p:cBhvr>
                                    </p:animEffect>
                                  </p:childTnLst>
                                </p:cTn>
                              </p:par>
                              <p:par>
                                <p:cTn id="46" presetID="42" presetClass="path" presetSubtype="0" accel="50000" decel="50000" fill="hold" grpId="1" nodeType="withEffect">
                                  <p:stCondLst>
                                    <p:cond delay="0"/>
                                  </p:stCondLst>
                                  <p:childTnLst>
                                    <p:animMotion origin="layout" path="M -1.66667E-6 -2.96296E-6 L -0.28385 -0.39629 " pathEditMode="relative" rAng="0" ptsTypes="AA">
                                      <p:cBhvr>
                                        <p:cTn id="47" dur="2000" fill="hold"/>
                                        <p:tgtEl>
                                          <p:spTgt spid="8"/>
                                        </p:tgtEl>
                                        <p:attrNameLst>
                                          <p:attrName>ppt_x</p:attrName>
                                          <p:attrName>ppt_y</p:attrName>
                                        </p:attrNameLst>
                                      </p:cBhvr>
                                      <p:rCtr x="-14201" y="-19815"/>
                                    </p:animMotion>
                                  </p:childTnLst>
                                </p:cTn>
                              </p:par>
                              <p:par>
                                <p:cTn id="48" presetID="42" presetClass="path" presetSubtype="0" accel="50000" decel="50000" fill="hold" grpId="1" nodeType="withEffect">
                                  <p:stCondLst>
                                    <p:cond delay="0"/>
                                  </p:stCondLst>
                                  <p:childTnLst>
                                    <p:animMotion origin="layout" path="M 2.77778E-7 4.07407E-6 L -0.07274 -0.39676 " pathEditMode="relative" rAng="0" ptsTypes="AA">
                                      <p:cBhvr>
                                        <p:cTn id="49" dur="2000" fill="hold"/>
                                        <p:tgtEl>
                                          <p:spTgt spid="9"/>
                                        </p:tgtEl>
                                        <p:attrNameLst>
                                          <p:attrName>ppt_x</p:attrName>
                                          <p:attrName>ppt_y</p:attrName>
                                        </p:attrNameLst>
                                      </p:cBhvr>
                                      <p:rCtr x="-3646" y="-19838"/>
                                    </p:animMotion>
                                  </p:childTnLst>
                                </p:cTn>
                              </p:par>
                              <p:par>
                                <p:cTn id="50" presetID="42" presetClass="path" presetSubtype="0" accel="50000" decel="50000" fill="hold" grpId="1" nodeType="withEffect">
                                  <p:stCondLst>
                                    <p:cond delay="0"/>
                                  </p:stCondLst>
                                  <p:childTnLst>
                                    <p:animMotion origin="layout" path="M -8.33333E-7 -4.44444E-6 L -0.16823 -0.39722 " pathEditMode="relative" rAng="0" ptsTypes="AA">
                                      <p:cBhvr>
                                        <p:cTn id="51" dur="2000" fill="hold"/>
                                        <p:tgtEl>
                                          <p:spTgt spid="10"/>
                                        </p:tgtEl>
                                        <p:attrNameLst>
                                          <p:attrName>ppt_x</p:attrName>
                                          <p:attrName>ppt_y</p:attrName>
                                        </p:attrNameLst>
                                      </p:cBhvr>
                                      <p:rCtr x="-8420" y="-19861"/>
                                    </p:animMotion>
                                  </p:childTnLst>
                                </p:cTn>
                              </p:par>
                              <p:par>
                                <p:cTn id="52" presetID="42" presetClass="path" presetSubtype="0" accel="50000" decel="50000" fill="hold" grpId="1" nodeType="withEffect">
                                  <p:stCondLst>
                                    <p:cond delay="0"/>
                                  </p:stCondLst>
                                  <p:childTnLst>
                                    <p:animMotion origin="layout" path="M -4.16667E-6 -2.96296E-6 L -0.13316 -0.39629 " pathEditMode="relative" rAng="0" ptsTypes="AA">
                                      <p:cBhvr>
                                        <p:cTn id="53" dur="2000" fill="hold"/>
                                        <p:tgtEl>
                                          <p:spTgt spid="11"/>
                                        </p:tgtEl>
                                        <p:attrNameLst>
                                          <p:attrName>ppt_x</p:attrName>
                                          <p:attrName>ppt_y</p:attrName>
                                        </p:attrNameLst>
                                      </p:cBhvr>
                                      <p:rCtr x="-6667" y="-19815"/>
                                    </p:animMotion>
                                  </p:childTnLst>
                                </p:cTn>
                              </p:par>
                              <p:par>
                                <p:cTn id="54" presetID="42" presetClass="path" presetSubtype="0" accel="50000" decel="50000" fill="hold" grpId="1" nodeType="withEffect">
                                  <p:stCondLst>
                                    <p:cond delay="0"/>
                                  </p:stCondLst>
                                  <p:childTnLst>
                                    <p:animMotion origin="layout" path="M 3.61111E-6 -3.7037E-7 L 0.70312 -0.48634 " pathEditMode="relative" rAng="0" ptsTypes="AA">
                                      <p:cBhvr>
                                        <p:cTn id="55" dur="2000" fill="hold"/>
                                        <p:tgtEl>
                                          <p:spTgt spid="12"/>
                                        </p:tgtEl>
                                        <p:attrNameLst>
                                          <p:attrName>ppt_x</p:attrName>
                                          <p:attrName>ppt_y</p:attrName>
                                        </p:attrNameLst>
                                      </p:cBhvr>
                                      <p:rCtr x="35156" y="-24329"/>
                                    </p:animMotion>
                                  </p:childTnLst>
                                </p:cTn>
                              </p:par>
                              <p:par>
                                <p:cTn id="56" presetID="42" presetClass="path" presetSubtype="0" accel="50000" decel="50000" fill="hold" grpId="1" nodeType="withEffect">
                                  <p:stCondLst>
                                    <p:cond delay="0"/>
                                  </p:stCondLst>
                                  <p:childTnLst>
                                    <p:animMotion origin="layout" path="M -1.66667E-6 0 L 0.09844 -0.3963 " pathEditMode="relative" rAng="0" ptsTypes="AA">
                                      <p:cBhvr>
                                        <p:cTn id="57" dur="2000" fill="hold"/>
                                        <p:tgtEl>
                                          <p:spTgt spid="13"/>
                                        </p:tgtEl>
                                        <p:attrNameLst>
                                          <p:attrName>ppt_x</p:attrName>
                                          <p:attrName>ppt_y</p:attrName>
                                        </p:attrNameLst>
                                      </p:cBhvr>
                                      <p:rCtr x="4913" y="-19815"/>
                                    </p:animMotion>
                                  </p:childTnLst>
                                </p:cTn>
                              </p:par>
                              <p:par>
                                <p:cTn id="58" presetID="42" presetClass="path" presetSubtype="0" accel="50000" decel="50000" fill="hold" grpId="1" nodeType="withEffect">
                                  <p:stCondLst>
                                    <p:cond delay="0"/>
                                  </p:stCondLst>
                                  <p:childTnLst>
                                    <p:animMotion origin="layout" path="M -2.77778E-7 2.96296E-6 L 0.08021 -0.30857 " pathEditMode="relative" rAng="0" ptsTypes="AA">
                                      <p:cBhvr>
                                        <p:cTn id="59" dur="2000" fill="hold"/>
                                        <p:tgtEl>
                                          <p:spTgt spid="14"/>
                                        </p:tgtEl>
                                        <p:attrNameLst>
                                          <p:attrName>ppt_x</p:attrName>
                                          <p:attrName>ppt_y</p:attrName>
                                        </p:attrNameLst>
                                      </p:cBhvr>
                                      <p:rCtr x="4010" y="-15440"/>
                                    </p:animMotion>
                                  </p:childTnLst>
                                </p:cTn>
                              </p:par>
                              <p:par>
                                <p:cTn id="60" presetID="42" presetClass="path" presetSubtype="0" accel="50000" decel="50000" fill="hold" grpId="1" nodeType="withEffect">
                                  <p:stCondLst>
                                    <p:cond delay="0"/>
                                  </p:stCondLst>
                                  <p:childTnLst>
                                    <p:animMotion origin="layout" path="M -3.33333E-6 1.48148E-6 L 0.01927 -0.30857 " pathEditMode="relative" rAng="0" ptsTypes="AA">
                                      <p:cBhvr>
                                        <p:cTn id="61" dur="2000" fill="hold"/>
                                        <p:tgtEl>
                                          <p:spTgt spid="15"/>
                                        </p:tgtEl>
                                        <p:attrNameLst>
                                          <p:attrName>ppt_x</p:attrName>
                                          <p:attrName>ppt_y</p:attrName>
                                        </p:attrNameLst>
                                      </p:cBhvr>
                                      <p:rCtr x="955" y="-15440"/>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6"/>
                                        </p:tgtEl>
                                      </p:cBhvr>
                                    </p:animEffect>
                                    <p:set>
                                      <p:cBhvr>
                                        <p:cTn id="67" dur="1" fill="hold">
                                          <p:stCondLst>
                                            <p:cond delay="249"/>
                                          </p:stCondLst>
                                        </p:cTn>
                                        <p:tgtEl>
                                          <p:spTgt spid="6"/>
                                        </p:tgtEl>
                                        <p:attrNameLst>
                                          <p:attrName>style.visibility</p:attrName>
                                        </p:attrNameLst>
                                      </p:cBhvr>
                                      <p:to>
                                        <p:strVal val="hidden"/>
                                      </p:to>
                                    </p:set>
                                  </p:childTnLst>
                                </p:cTn>
                              </p:par>
                              <p:par>
                                <p:cTn id="68" presetID="10" presetClass="entr" presetSubtype="0" fill="hold" grpId="0" nodeType="withEffect">
                                  <p:stCondLst>
                                    <p:cond delay="150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2"/>
      <p:bldP spid="8" grpId="0"/>
      <p:bldP spid="8" grpId="1"/>
      <p:bldP spid="9" grpId="0"/>
      <p:bldP spid="9" grpId="1"/>
      <p:bldP spid="10" grpId="0"/>
      <p:bldP spid="10" grpId="1"/>
      <p:bldP spid="11" grpId="0"/>
      <p:bldP spid="11" grpId="1"/>
      <p:bldP spid="12" grpId="0"/>
      <p:bldP spid="12" grpId="1"/>
      <p:bldP spid="13" grpId="0"/>
      <p:bldP spid="13" grpId="1"/>
      <p:bldP spid="15" grpId="0"/>
      <p:bldP spid="15" grpId="1"/>
      <p:bldP spid="14" grpId="0"/>
      <p:bldP spid="14" grpId="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6871F-DBAE-4699-AC79-0622670FDB3A}"/>
              </a:ext>
            </a:extLst>
          </p:cNvPr>
          <p:cNvPicPr>
            <a:picLocks noChangeAspect="1"/>
          </p:cNvPicPr>
          <p:nvPr/>
        </p:nvPicPr>
        <p:blipFill rotWithShape="1">
          <a:blip r:embed="rId2">
            <a:extLst>
              <a:ext uri="{28A0092B-C50C-407E-A947-70E740481C1C}">
                <a14:useLocalDpi xmlns:a14="http://schemas.microsoft.com/office/drawing/2010/main" val="0"/>
              </a:ext>
            </a:extLst>
          </a:blip>
          <a:srcRect l="6819" r="2273"/>
          <a:stretch/>
        </p:blipFill>
        <p:spPr>
          <a:xfrm>
            <a:off x="1" y="0"/>
            <a:ext cx="9144000" cy="6858000"/>
          </a:xfrm>
          <a:prstGeom prst="rect">
            <a:avLst/>
          </a:prstGeom>
        </p:spPr>
      </p:pic>
      <p:sp>
        <p:nvSpPr>
          <p:cNvPr id="4" name="Title 1">
            <a:extLst>
              <a:ext uri="{FF2B5EF4-FFF2-40B4-BE49-F238E27FC236}">
                <a16:creationId xmlns:a16="http://schemas.microsoft.com/office/drawing/2014/main" id="{EC4F8D96-A370-4C67-821E-A3AF7FFEBBFE}"/>
              </a:ext>
            </a:extLst>
          </p:cNvPr>
          <p:cNvSpPr txBox="1">
            <a:spLocks/>
          </p:cNvSpPr>
          <p:nvPr/>
        </p:nvSpPr>
        <p:spPr>
          <a:xfrm>
            <a:off x="742356" y="2530257"/>
            <a:ext cx="4361120" cy="8814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weighs the spirits</a:t>
            </a:r>
          </a:p>
        </p:txBody>
      </p:sp>
      <p:sp>
        <p:nvSpPr>
          <p:cNvPr id="3074" name="Rectangle 2"/>
          <p:cNvSpPr>
            <a:spLocks noGrp="1" noChangeArrowheads="1"/>
          </p:cNvSpPr>
          <p:nvPr>
            <p:ph type="title"/>
          </p:nvPr>
        </p:nvSpPr>
        <p:spPr>
          <a:xfrm>
            <a:off x="457200" y="1265238"/>
            <a:ext cx="8229600" cy="3992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the ways of a man are pure     in his own eyes, But the LORD weighs the spirits. Commit your works to the LORD, And your thoughts will be established.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16:2-3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25CE16F8-619E-4DE0-B13E-D92CB510B99C}"/>
              </a:ext>
            </a:extLst>
          </p:cNvPr>
          <p:cNvSpPr txBox="1">
            <a:spLocks noChangeArrowheads="1"/>
          </p:cNvSpPr>
          <p:nvPr/>
        </p:nvSpPr>
        <p:spPr bwMode="auto">
          <a:xfrm>
            <a:off x="870818" y="3223129"/>
            <a:ext cx="18449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work</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E8BD7ED5-5E5A-4BD1-8C02-CE8F5898A0AB}"/>
              </a:ext>
            </a:extLst>
          </p:cNvPr>
          <p:cNvSpPr txBox="1">
            <a:spLocks noChangeArrowheads="1"/>
          </p:cNvSpPr>
          <p:nvPr/>
        </p:nvSpPr>
        <p:spPr bwMode="auto">
          <a:xfrm>
            <a:off x="6562499" y="1927566"/>
            <a:ext cx="1669560" cy="70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32029991-C4B0-4B4F-A405-D3824F3BF726}"/>
              </a:ext>
            </a:extLst>
          </p:cNvPr>
          <p:cNvSpPr txBox="1">
            <a:spLocks noChangeArrowheads="1"/>
          </p:cNvSpPr>
          <p:nvPr/>
        </p:nvSpPr>
        <p:spPr bwMode="auto">
          <a:xfrm>
            <a:off x="4095392" y="3225511"/>
            <a:ext cx="160693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9BFDE3CE-7074-4F86-AB36-53A1DA0D28FB}"/>
              </a:ext>
            </a:extLst>
          </p:cNvPr>
          <p:cNvSpPr txBox="1">
            <a:spLocks noChangeArrowheads="1"/>
          </p:cNvSpPr>
          <p:nvPr/>
        </p:nvSpPr>
        <p:spPr bwMode="auto">
          <a:xfrm>
            <a:off x="2573218" y="3000041"/>
            <a:ext cx="18449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work</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092098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0" presetClass="path" presetSubtype="0" accel="50000" decel="50000" fill="hold" grpId="0" nodeType="withEffect">
                                  <p:stCondLst>
                                    <p:cond delay="0"/>
                                  </p:stCondLst>
                                  <p:childTnLst>
                                    <p:animMotion origin="layout" path="M 2.22222E-6 -0.00116 C -0.02049 -0.0213 -0.06042 -0.0419 -0.11181 -0.06088 C -0.16354 -0.07986 -0.25417 -0.10949 -0.30834 -0.11574 C -0.36268 -0.12199 -0.40243 -0.11296 -0.4382 -0.09861 C -0.47361 -0.08403 -0.5007 -0.05995 -0.52275 -0.02824 C -0.54445 0.00301 -0.56459 0.04907 -0.56875 0.09074 C -0.57257 0.13264 -0.56181 0.18588 -0.54705 0.22176 C -0.53212 0.25787 -0.51163 0.2868 -0.479 0.30671 C -0.4467 0.32685 -0.39097 0.33727 -0.35209 0.34097 C -0.31337 0.34467 -0.28021 0.34305 -0.24566 0.32893 C -0.21111 0.31505 -0.16632 0.29259 -0.14566 0.25717 C -0.12448 0.22222 -0.10712 0.18889 -0.10556 0.14907 C -0.10521 0.10856 -0.10903 0.05972 -0.11736 0.03125 C -0.12483 0.00278 -0.14688 -0.03472 -0.1684 -0.05232 C -0.18993 -0.06968 -0.21823 -0.07639 -0.2467 -0.07315 C -0.27552 -0.06991 -0.31545 -0.05394 -0.3408 -0.0338 C -0.36597 -0.01343 -0.38143 0.01458 -0.39827 0.04838 C -0.41476 0.08241 -0.41945 0.12801 -0.42465 0.1713 " pathEditMode="relative" rAng="0" ptsTypes="AAAAAAAAAAAAAAAAAA">
                                      <p:cBhvr>
                                        <p:cTn id="30" dur="2500" fill="hold"/>
                                        <p:tgtEl>
                                          <p:spTgt spid="6"/>
                                        </p:tgtEl>
                                        <p:attrNameLst>
                                          <p:attrName>ppt_x</p:attrName>
                                          <p:attrName>ppt_y</p:attrName>
                                        </p:attrNameLst>
                                      </p:cBhvr>
                                      <p:rCtr x="-28472" y="11366"/>
                                    </p:animMotion>
                                  </p:childTnLst>
                                </p:cTn>
                              </p:par>
                              <p:par>
                                <p:cTn id="31" presetID="0" presetClass="path" presetSubtype="0" accel="50000" decel="50000" fill="hold" grpId="0" nodeType="withEffect">
                                  <p:stCondLst>
                                    <p:cond delay="0"/>
                                  </p:stCondLst>
                                  <p:childTnLst>
                                    <p:animMotion origin="layout" path="M -0.00017 3.33333E-6 C -0.00954 0.01458 -0.01927 0.02916 -0.03836 0.04606 C -0.05763 0.06296 -0.08645 0.09328 -0.11527 0.10069 C -0.14444 0.1081 -0.18541 0.10555 -0.21302 0.09051 C -0.24062 0.07546 -0.2677 0.04953 -0.2809 0.00995 C -0.29409 -0.02963 -0.30295 -0.10371 -0.29253 -0.14931 C -0.28177 -0.19422 -0.24757 -0.24167 -0.20503 -0.2676 C -0.1625 -0.29352 -0.08836 -0.30926 -0.03715 -0.30533 C 0.01407 -0.30139 0.07049 -0.28125 0.10243 -0.24375 C 0.13438 -0.20602 0.15157 -0.13148 0.15348 -0.07824 C 0.15591 -0.02523 0.14254 0.02477 0.12188 0.06481 C 0.10087 0.10463 0.04879 0.13194 0.01546 0.14189 C -0.01788 0.15185 -0.05451 0.13842 -0.07812 0.12477 C -0.10191 0.11111 -0.1151 0.08564 -0.12691 0.05972 C -0.13819 0.03333 -0.14479 0.00671 -0.14982 -0.02547 " pathEditMode="relative" rAng="0" ptsTypes="AAAAAAAAAAAAAAA">
                                      <p:cBhvr>
                                        <p:cTn id="32" dur="2500" fill="hold"/>
                                        <p:tgtEl>
                                          <p:spTgt spid="7"/>
                                        </p:tgtEl>
                                        <p:attrNameLst>
                                          <p:attrName>ppt_x</p:attrName>
                                          <p:attrName>ppt_y</p:attrName>
                                        </p:attrNameLst>
                                      </p:cBhvr>
                                      <p:rCtr x="-7153" y="-8032"/>
                                    </p:animMotion>
                                  </p:childTnLst>
                                </p:cTn>
                              </p:par>
                              <p:par>
                                <p:cTn id="33" presetID="42" presetClass="path" presetSubtype="0" accel="12000" decel="50000" fill="hold" grpId="1" nodeType="withEffect">
                                  <p:stCondLst>
                                    <p:cond delay="0"/>
                                  </p:stCondLst>
                                  <p:childTnLst>
                                    <p:animMotion origin="layout" path="M -5.55556E-7 -3.7037E-6 L 0.18611 -0.03287 " pathEditMode="relative" rAng="0" ptsTypes="AA">
                                      <p:cBhvr>
                                        <p:cTn id="34" dur="2000" fill="hold"/>
                                        <p:tgtEl>
                                          <p:spTgt spid="5"/>
                                        </p:tgtEl>
                                        <p:attrNameLst>
                                          <p:attrName>ppt_x</p:attrName>
                                          <p:attrName>ppt_y</p:attrName>
                                        </p:attrNameLst>
                                      </p:cBhvr>
                                      <p:rCtr x="9306" y="-1644"/>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par>
                          <p:cTn id="41" fill="hold">
                            <p:stCondLst>
                              <p:cond delay="2500"/>
                            </p:stCondLst>
                            <p:childTnLst>
                              <p:par>
                                <p:cTn id="42" presetID="23" presetClass="exit" presetSubtype="32" fill="hold" grpId="2" nodeType="afterEffect">
                                  <p:stCondLst>
                                    <p:cond delay="0"/>
                                  </p:stCondLst>
                                  <p:childTnLst>
                                    <p:anim calcmode="lin" valueType="num">
                                      <p:cBhvr>
                                        <p:cTn id="43" dur="500"/>
                                        <p:tgtEl>
                                          <p:spTgt spid="7"/>
                                        </p:tgtEl>
                                        <p:attrNameLst>
                                          <p:attrName>ppt_w</p:attrName>
                                        </p:attrNameLst>
                                      </p:cBhvr>
                                      <p:tavLst>
                                        <p:tav tm="0">
                                          <p:val>
                                            <p:strVal val="ppt_w"/>
                                          </p:val>
                                        </p:tav>
                                        <p:tav tm="100000">
                                          <p:val>
                                            <p:fltVal val="0"/>
                                          </p:val>
                                        </p:tav>
                                      </p:tavLst>
                                    </p:anim>
                                    <p:anim calcmode="lin" valueType="num">
                                      <p:cBhvr>
                                        <p:cTn id="44" dur="500"/>
                                        <p:tgtEl>
                                          <p:spTgt spid="7"/>
                                        </p:tgtEl>
                                        <p:attrNameLst>
                                          <p:attrName>ppt_h</p:attrName>
                                        </p:attrNameLst>
                                      </p:cBhvr>
                                      <p:tavLst>
                                        <p:tav tm="0">
                                          <p:val>
                                            <p:strVal val="ppt_h"/>
                                          </p:val>
                                        </p:tav>
                                        <p:tav tm="100000">
                                          <p:val>
                                            <p:fltVal val="0"/>
                                          </p:val>
                                        </p:tav>
                                      </p:tavLst>
                                    </p:anim>
                                    <p:set>
                                      <p:cBhvr>
                                        <p:cTn id="45" dur="1" fill="hold">
                                          <p:stCondLst>
                                            <p:cond delay="499"/>
                                          </p:stCondLst>
                                        </p:cTn>
                                        <p:tgtEl>
                                          <p:spTgt spid="7"/>
                                        </p:tgtEl>
                                        <p:attrNameLst>
                                          <p:attrName>style.visibility</p:attrName>
                                        </p:attrNameLst>
                                      </p:cBhvr>
                                      <p:to>
                                        <p:strVal val="hidden"/>
                                      </p:to>
                                    </p:set>
                                  </p:childTnLst>
                                </p:cTn>
                              </p:par>
                              <p:par>
                                <p:cTn id="46" presetID="23" presetClass="exit" presetSubtype="32" fill="hold" grpId="2" nodeType="withEffect">
                                  <p:stCondLst>
                                    <p:cond delay="10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set>
                                      <p:cBhvr>
                                        <p:cTn id="4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1"/>
      <p:bldP spid="6" grpId="2"/>
      <p:bldP spid="7" grpId="0"/>
      <p:bldP spid="7" grpId="1"/>
      <p:bldP spid="7"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26EDC6-E519-4457-B106-8B4055321B7A}"/>
              </a:ext>
            </a:extLst>
          </p:cNvPr>
          <p:cNvPicPr>
            <a:picLocks noChangeAspect="1"/>
          </p:cNvPicPr>
          <p:nvPr/>
        </p:nvPicPr>
        <p:blipFill rotWithShape="1">
          <a:blip r:embed="rId3">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5" name="Title 1">
            <a:extLst>
              <a:ext uri="{FF2B5EF4-FFF2-40B4-BE49-F238E27FC236}">
                <a16:creationId xmlns:a16="http://schemas.microsoft.com/office/drawing/2014/main" id="{B72052AE-21CA-42F6-AF86-B7AB6233B995}"/>
              </a:ext>
            </a:extLst>
          </p:cNvPr>
          <p:cNvSpPr txBox="1">
            <a:spLocks/>
          </p:cNvSpPr>
          <p:nvPr/>
        </p:nvSpPr>
        <p:spPr>
          <a:xfrm>
            <a:off x="1325075" y="2958414"/>
            <a:ext cx="63527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every work into judgment</a:t>
            </a:r>
          </a:p>
        </p:txBody>
      </p:sp>
      <p:sp>
        <p:nvSpPr>
          <p:cNvPr id="3074" name="Rectangle 2"/>
          <p:cNvSpPr>
            <a:spLocks noGrp="1" noChangeArrowheads="1"/>
          </p:cNvSpPr>
          <p:nvPr>
            <p:ph type="title"/>
          </p:nvPr>
        </p:nvSpPr>
        <p:spPr>
          <a:xfrm>
            <a:off x="873690" y="2286000"/>
            <a:ext cx="7396619" cy="35187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God will bring                      every work into judgment, Including every secret thing, Whether good or evil.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Ecclesiastes 12:14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C245828-4BC1-487F-B30F-4CC4B26D779D}"/>
              </a:ext>
            </a:extLst>
          </p:cNvPr>
          <p:cNvSpPr txBox="1">
            <a:spLocks noChangeArrowheads="1"/>
          </p:cNvSpPr>
          <p:nvPr/>
        </p:nvSpPr>
        <p:spPr bwMode="auto">
          <a:xfrm>
            <a:off x="2573218" y="3000041"/>
            <a:ext cx="18449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work</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a:extLst>
              <a:ext uri="{FF2B5EF4-FFF2-40B4-BE49-F238E27FC236}">
                <a16:creationId xmlns:a16="http://schemas.microsoft.com/office/drawing/2014/main" id="{BE24B276-5648-438E-B1EF-8E0604E9C1D0}"/>
              </a:ext>
            </a:extLst>
          </p:cNvPr>
          <p:cNvSpPr>
            <a:spLocks noChangeArrowheads="1"/>
          </p:cNvSpPr>
          <p:nvPr/>
        </p:nvSpPr>
        <p:spPr bwMode="auto">
          <a:xfrm>
            <a:off x="4037719" y="3035897"/>
            <a:ext cx="1278699" cy="73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into</a:t>
            </a:r>
          </a:p>
        </p:txBody>
      </p:sp>
      <p:sp>
        <p:nvSpPr>
          <p:cNvPr id="6" name="Rectangle 2" hidden="1">
            <a:extLst>
              <a:ext uri="{FF2B5EF4-FFF2-40B4-BE49-F238E27FC236}">
                <a16:creationId xmlns:a16="http://schemas.microsoft.com/office/drawing/2014/main" id="{147F1D0F-0D19-4DAE-ABD4-21F61660D389}"/>
              </a:ext>
            </a:extLst>
          </p:cNvPr>
          <p:cNvSpPr txBox="1">
            <a:spLocks noChangeArrowheads="1"/>
          </p:cNvSpPr>
          <p:nvPr/>
        </p:nvSpPr>
        <p:spPr bwMode="auto">
          <a:xfrm>
            <a:off x="1736186" y="4033293"/>
            <a:ext cx="18449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work</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32829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stCondLst>
                                            <p:cond delay="0"/>
                                          </p:stCondLst>
                                        </p:cTn>
                                        <p:tgtEl>
                                          <p:spTgt spid="7"/>
                                        </p:tgtEl>
                                      </p:cBhvr>
                                    </p:animEffect>
                                    <p:anim to="" calcmode="lin" valueType="num">
                                      <p:cBhvr>
                                        <p:cTn id="26"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42" presetClass="path" presetSubtype="0" accel="50000" decel="50000" fill="hold" grpId="1" nodeType="withEffect">
                                  <p:stCondLst>
                                    <p:cond delay="0"/>
                                  </p:stCondLst>
                                  <p:childTnLst>
                                    <p:animMotion origin="layout" path="M -1.66667E-6 3.7037E-6 L -0.09166 0.15023 " pathEditMode="relative" rAng="0" ptsTypes="AA">
                                      <p:cBhvr>
                                        <p:cTn id="34" dur="2000" fill="hold"/>
                                        <p:tgtEl>
                                          <p:spTgt spid="4"/>
                                        </p:tgtEl>
                                        <p:attrNameLst>
                                          <p:attrName>ppt_x</p:attrName>
                                          <p:attrName>ppt_y</p:attrName>
                                        </p:attrNameLst>
                                      </p:cBhvr>
                                      <p:rCtr x="-4583" y="7500"/>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250"/>
                                        <p:tgtEl>
                                          <p:spTgt spid="5"/>
                                        </p:tgtEl>
                                      </p:cBhvr>
                                    </p:animEffect>
                                    <p:set>
                                      <p:cBhvr>
                                        <p:cTn id="43"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4" grpId="2"/>
      <p:bldP spid="7" grpId="0"/>
      <p:bldP spid="7"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21587-4286-4891-B05F-FD71AE58DAC4}"/>
              </a:ext>
            </a:extLst>
          </p:cNvPr>
          <p:cNvPicPr>
            <a:picLocks noChangeAspect="1"/>
          </p:cNvPicPr>
          <p:nvPr/>
        </p:nvPicPr>
        <p:blipFill rotWithShape="1">
          <a:blip r:embed="rId3">
            <a:extLst>
              <a:ext uri="{28A0092B-C50C-407E-A947-70E740481C1C}">
                <a14:useLocalDpi xmlns:a14="http://schemas.microsoft.com/office/drawing/2010/main" val="0"/>
              </a:ext>
            </a:extLst>
          </a:blip>
          <a:srcRect t="10891"/>
          <a:stretch/>
        </p:blipFill>
        <p:spPr>
          <a:xfrm>
            <a:off x="0" y="0"/>
            <a:ext cx="9144000" cy="6858000"/>
          </a:xfrm>
          <a:prstGeom prst="rect">
            <a:avLst/>
          </a:prstGeom>
        </p:spPr>
      </p:pic>
      <p:sp>
        <p:nvSpPr>
          <p:cNvPr id="6" name="Title 1">
            <a:extLst>
              <a:ext uri="{FF2B5EF4-FFF2-40B4-BE49-F238E27FC236}">
                <a16:creationId xmlns:a16="http://schemas.microsoft.com/office/drawing/2014/main" id="{92F46785-3FD8-4125-B11B-69F6148D1E1C}"/>
              </a:ext>
            </a:extLst>
          </p:cNvPr>
          <p:cNvSpPr txBox="1">
            <a:spLocks/>
          </p:cNvSpPr>
          <p:nvPr/>
        </p:nvSpPr>
        <p:spPr>
          <a:xfrm>
            <a:off x="4122436" y="3459297"/>
            <a:ext cx="3154496" cy="6396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according to</a:t>
            </a:r>
          </a:p>
        </p:txBody>
      </p:sp>
      <p:sp>
        <p:nvSpPr>
          <p:cNvPr id="5" name="Title 1">
            <a:extLst>
              <a:ext uri="{FF2B5EF4-FFF2-40B4-BE49-F238E27FC236}">
                <a16:creationId xmlns:a16="http://schemas.microsoft.com/office/drawing/2014/main" id="{ED43E694-357C-4804-8997-2923DDE1F368}"/>
              </a:ext>
            </a:extLst>
          </p:cNvPr>
          <p:cNvSpPr txBox="1">
            <a:spLocks/>
          </p:cNvSpPr>
          <p:nvPr/>
        </p:nvSpPr>
        <p:spPr>
          <a:xfrm>
            <a:off x="6808322" y="2778097"/>
            <a:ext cx="1914275" cy="6606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give</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behold, l am coming quickly, and My reward is with Me, to give to every one according to his work."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22:12 </a:t>
            </a:r>
          </a:p>
        </p:txBody>
      </p:sp>
      <p:sp>
        <p:nvSpPr>
          <p:cNvPr id="4" name="Rectangle 2">
            <a:extLst>
              <a:ext uri="{FF2B5EF4-FFF2-40B4-BE49-F238E27FC236}">
                <a16:creationId xmlns:a16="http://schemas.microsoft.com/office/drawing/2014/main" id="{874631AF-887A-4660-A24A-DF2DD002547E}"/>
              </a:ext>
            </a:extLst>
          </p:cNvPr>
          <p:cNvSpPr txBox="1">
            <a:spLocks noChangeArrowheads="1"/>
          </p:cNvSpPr>
          <p:nvPr/>
        </p:nvSpPr>
        <p:spPr bwMode="auto">
          <a:xfrm>
            <a:off x="1736186" y="4033293"/>
            <a:ext cx="18449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work</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77C73D5F-48B0-4595-B73C-89D82E0C9123}"/>
              </a:ext>
            </a:extLst>
          </p:cNvPr>
          <p:cNvSpPr txBox="1">
            <a:spLocks noChangeArrowheads="1"/>
          </p:cNvSpPr>
          <p:nvPr/>
        </p:nvSpPr>
        <p:spPr bwMode="auto">
          <a:xfrm>
            <a:off x="3172692" y="3249477"/>
            <a:ext cx="287851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knowledge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5AE8A5A4-F264-4554-806C-23C7F5FB3FF0}"/>
              </a:ext>
            </a:extLst>
          </p:cNvPr>
          <p:cNvSpPr txBox="1">
            <a:spLocks noChangeArrowheads="1"/>
          </p:cNvSpPr>
          <p:nvPr/>
        </p:nvSpPr>
        <p:spPr bwMode="auto">
          <a:xfrm>
            <a:off x="7529729" y="2014471"/>
            <a:ext cx="64793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k</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D2C0C0D-F865-4D3E-8F84-1FC21F58B0F7}"/>
              </a:ext>
            </a:extLst>
          </p:cNvPr>
          <p:cNvSpPr txBox="1">
            <a:spLocks noChangeArrowheads="1"/>
          </p:cNvSpPr>
          <p:nvPr/>
        </p:nvSpPr>
        <p:spPr bwMode="auto">
          <a:xfrm>
            <a:off x="6141964" y="3362119"/>
            <a:ext cx="47813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B52D8BD-1F3A-488E-AF1B-511AFC26C533}"/>
              </a:ext>
            </a:extLst>
          </p:cNvPr>
          <p:cNvSpPr txBox="1">
            <a:spLocks noChangeArrowheads="1"/>
          </p:cNvSpPr>
          <p:nvPr/>
        </p:nvSpPr>
        <p:spPr bwMode="auto">
          <a:xfrm>
            <a:off x="8184688" y="2688779"/>
            <a:ext cx="44623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EE95B83C-F654-4DC3-80CC-3FC5BCAA1F4F}"/>
              </a:ext>
            </a:extLst>
          </p:cNvPr>
          <p:cNvSpPr txBox="1">
            <a:spLocks noChangeArrowheads="1"/>
          </p:cNvSpPr>
          <p:nvPr/>
        </p:nvSpPr>
        <p:spPr bwMode="auto">
          <a:xfrm>
            <a:off x="3760271" y="2689888"/>
            <a:ext cx="48876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828F807D-F67C-4DD5-B5F9-B679552F56DA}"/>
              </a:ext>
            </a:extLst>
          </p:cNvPr>
          <p:cNvSpPr txBox="1">
            <a:spLocks noChangeArrowheads="1"/>
          </p:cNvSpPr>
          <p:nvPr/>
        </p:nvSpPr>
        <p:spPr bwMode="auto">
          <a:xfrm>
            <a:off x="3646968" y="2016383"/>
            <a:ext cx="46749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a:t>
            </a:r>
          </a:p>
        </p:txBody>
      </p:sp>
      <p:sp>
        <p:nvSpPr>
          <p:cNvPr id="13" name="Rectangle 2">
            <a:extLst>
              <a:ext uri="{FF2B5EF4-FFF2-40B4-BE49-F238E27FC236}">
                <a16:creationId xmlns:a16="http://schemas.microsoft.com/office/drawing/2014/main" id="{A4AE6975-D4DB-4C3F-8A03-F4D066E96EDD}"/>
              </a:ext>
            </a:extLst>
          </p:cNvPr>
          <p:cNvSpPr txBox="1">
            <a:spLocks noChangeArrowheads="1"/>
          </p:cNvSpPr>
          <p:nvPr/>
        </p:nvSpPr>
        <p:spPr bwMode="auto">
          <a:xfrm>
            <a:off x="1964805" y="4031971"/>
            <a:ext cx="62698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5833D401-CF88-4ED1-BE9A-47BCA5667068}"/>
              </a:ext>
            </a:extLst>
          </p:cNvPr>
          <p:cNvSpPr txBox="1">
            <a:spLocks noChangeArrowheads="1"/>
          </p:cNvSpPr>
          <p:nvPr/>
        </p:nvSpPr>
        <p:spPr bwMode="auto">
          <a:xfrm>
            <a:off x="2644017" y="2016547"/>
            <a:ext cx="61635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6C3ADB5E-C563-43AD-ADB7-3BE3DFF7A4C8}"/>
              </a:ext>
            </a:extLst>
          </p:cNvPr>
          <p:cNvSpPr txBox="1">
            <a:spLocks noChangeArrowheads="1"/>
          </p:cNvSpPr>
          <p:nvPr/>
        </p:nvSpPr>
        <p:spPr bwMode="auto">
          <a:xfrm>
            <a:off x="1075160" y="2018929"/>
            <a:ext cx="53129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9CA47A81-E04A-4DF8-BC15-FF1B172AD7EB}"/>
              </a:ext>
            </a:extLst>
          </p:cNvPr>
          <p:cNvSpPr txBox="1">
            <a:spLocks noChangeArrowheads="1"/>
          </p:cNvSpPr>
          <p:nvPr/>
        </p:nvSpPr>
        <p:spPr bwMode="auto">
          <a:xfrm>
            <a:off x="6297964" y="2689887"/>
            <a:ext cx="54192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A1E7F385-A5C8-4428-A520-47D493D2DAED}"/>
              </a:ext>
            </a:extLst>
          </p:cNvPr>
          <p:cNvSpPr txBox="1">
            <a:spLocks noChangeArrowheads="1"/>
          </p:cNvSpPr>
          <p:nvPr/>
        </p:nvSpPr>
        <p:spPr bwMode="auto">
          <a:xfrm>
            <a:off x="1776103" y="4052077"/>
            <a:ext cx="18449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effort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94A95E3B-5C9A-4883-9318-D10475DB3FDE}"/>
              </a:ext>
            </a:extLst>
          </p:cNvPr>
          <p:cNvSpPr txBox="1">
            <a:spLocks noChangeArrowheads="1"/>
          </p:cNvSpPr>
          <p:nvPr/>
        </p:nvSpPr>
        <p:spPr bwMode="auto">
          <a:xfrm>
            <a:off x="1466129" y="4073123"/>
            <a:ext cx="249584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drudgery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AF8AC1A7-4F11-444A-8986-4D9BC9D8C1E7}"/>
              </a:ext>
            </a:extLst>
          </p:cNvPr>
          <p:cNvSpPr txBox="1">
            <a:spLocks noChangeArrowheads="1"/>
          </p:cNvSpPr>
          <p:nvPr/>
        </p:nvSpPr>
        <p:spPr bwMode="auto">
          <a:xfrm>
            <a:off x="1793105" y="4040637"/>
            <a:ext cx="18449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grind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42F00D6F-8FE5-4B07-AAD2-7D4E0B869A5B}"/>
              </a:ext>
            </a:extLst>
          </p:cNvPr>
          <p:cNvSpPr txBox="1">
            <a:spLocks noChangeArrowheads="1"/>
          </p:cNvSpPr>
          <p:nvPr/>
        </p:nvSpPr>
        <p:spPr bwMode="auto">
          <a:xfrm>
            <a:off x="1868772" y="4049252"/>
            <a:ext cx="168197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desire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448CC2FE-9CAE-4548-82A2-056F26A8ADD2}"/>
              </a:ext>
            </a:extLst>
          </p:cNvPr>
          <p:cNvSpPr txBox="1">
            <a:spLocks noChangeArrowheads="1"/>
          </p:cNvSpPr>
          <p:nvPr/>
        </p:nvSpPr>
        <p:spPr bwMode="auto">
          <a:xfrm>
            <a:off x="1664293" y="4050242"/>
            <a:ext cx="222621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thought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04000B99-35E7-4DE6-A88D-60856D4CB3B7}"/>
              </a:ext>
            </a:extLst>
          </p:cNvPr>
          <p:cNvSpPr txBox="1">
            <a:spLocks noChangeArrowheads="1"/>
          </p:cNvSpPr>
          <p:nvPr/>
        </p:nvSpPr>
        <p:spPr bwMode="auto">
          <a:xfrm>
            <a:off x="1589437" y="4050243"/>
            <a:ext cx="221138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purpose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BDECABC0-A2AE-4C6E-B9AF-654DB82D98C6}"/>
              </a:ext>
            </a:extLst>
          </p:cNvPr>
          <p:cNvSpPr txBox="1">
            <a:spLocks noChangeArrowheads="1"/>
          </p:cNvSpPr>
          <p:nvPr/>
        </p:nvSpPr>
        <p:spPr bwMode="auto">
          <a:xfrm>
            <a:off x="1561324" y="4043912"/>
            <a:ext cx="224443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identity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4" name="Rectangle 2">
            <a:extLst>
              <a:ext uri="{FF2B5EF4-FFF2-40B4-BE49-F238E27FC236}">
                <a16:creationId xmlns:a16="http://schemas.microsoft.com/office/drawing/2014/main" id="{651104DB-8E08-41D6-8C9D-38319FDB809F}"/>
              </a:ext>
            </a:extLst>
          </p:cNvPr>
          <p:cNvSpPr txBox="1">
            <a:spLocks noChangeArrowheads="1"/>
          </p:cNvSpPr>
          <p:nvPr/>
        </p:nvSpPr>
        <p:spPr bwMode="auto">
          <a:xfrm>
            <a:off x="1822847" y="4054359"/>
            <a:ext cx="174066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doings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5">
            <a:extLst>
              <a:ext uri="{FF2B5EF4-FFF2-40B4-BE49-F238E27FC236}">
                <a16:creationId xmlns:a16="http://schemas.microsoft.com/office/drawing/2014/main" id="{B7F907DC-5FA4-4625-A5AC-79A16671E80C}"/>
              </a:ext>
            </a:extLst>
          </p:cNvPr>
          <p:cNvSpPr>
            <a:spLocks noChangeArrowheads="1"/>
          </p:cNvSpPr>
          <p:nvPr/>
        </p:nvSpPr>
        <p:spPr bwMode="auto">
          <a:xfrm>
            <a:off x="1372624" y="2736056"/>
            <a:ext cx="3009417" cy="72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My reward</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057047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stCondLst>
                                            <p:cond delay="0"/>
                                          </p:stCondLst>
                                        </p:cTn>
                                        <p:tgtEl>
                                          <p:spTgt spid="26"/>
                                        </p:tgtEl>
                                      </p:cBhvr>
                                    </p:animEffect>
                                    <p:anim to="" calcmode="lin" valueType="num">
                                      <p:cBhvr>
                                        <p:cTn id="17"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26"/>
                                        </p:tgtEl>
                                        <p:attrNameLst>
                                          <p:attrName>ppt_h</p:attrName>
                                        </p:attrNameLst>
                                      </p:cBhvr>
                                      <p:tavLst>
                                        <p:tav tm="0">
                                          <p:val>
                                            <p:strVal val="#ppt_h*4"/>
                                          </p:val>
                                        </p:tav>
                                        <p:tav tm="100000">
                                          <p:val>
                                            <p:strVal val="#ppt_h"/>
                                          </p:val>
                                        </p:tav>
                                      </p:tavLst>
                                    </p:anim>
                                  </p:childTnLst>
                                </p:cTn>
                              </p:par>
                            </p:childTnLst>
                          </p:cTn>
                        </p:par>
                        <p:par>
                          <p:cTn id="19" fill="hold">
                            <p:stCondLst>
                              <p:cond delay="850"/>
                            </p:stCondLst>
                            <p:childTnLst>
                              <p:par>
                                <p:cTn id="20" presetID="26" presetClass="emph" presetSubtype="0" fill="hold" grpId="1" nodeType="afterEffect">
                                  <p:stCondLst>
                                    <p:cond delay="0"/>
                                  </p:stCondLst>
                                  <p:iterate type="lt">
                                    <p:tmPct val="0"/>
                                  </p:iterate>
                                  <p:childTnLst>
                                    <p:animEffect transition="out" filter="fade">
                                      <p:cBhvr>
                                        <p:cTn id="21" dur="500" tmFilter="0, 0; .2, .5; .8, .5; 1, 0"/>
                                        <p:tgtEl>
                                          <p:spTgt spid="26"/>
                                        </p:tgtEl>
                                      </p:cBhvr>
                                    </p:animEffect>
                                    <p:animScale>
                                      <p:cBhvr>
                                        <p:cTn id="22" dur="250" autoRev="1" fill="hold"/>
                                        <p:tgtEl>
                                          <p:spTgt spid="2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par>
                                <p:cTn id="30" presetID="10" presetClass="exit" presetSubtype="0" fill="hold" grpId="2" nodeType="withEffect">
                                  <p:stCondLst>
                                    <p:cond delay="500"/>
                                  </p:stCondLst>
                                  <p:iterate type="lt">
                                    <p:tmPct val="0"/>
                                  </p:iterate>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34" presetClass="emph" presetSubtype="0" fill="hold" grpId="3" nodeType="withEffect">
                                  <p:stCondLst>
                                    <p:cond delay="0"/>
                                  </p:stCondLst>
                                  <p:iterate type="lt">
                                    <p:tmPct val="10000"/>
                                  </p:iterate>
                                  <p:childTnLst>
                                    <p:animMotion origin="layout" path="M -3.33333E-6 -3.7037E-7 L 0.18664 -0.00162 " pathEditMode="relative" rAng="0" ptsTypes="AA">
                                      <p:cBhvr>
                                        <p:cTn id="34" dur="250" accel="50000" decel="50000" autoRev="1" fill="hold">
                                          <p:stCondLst>
                                            <p:cond delay="0"/>
                                          </p:stCondLst>
                                        </p:cTn>
                                        <p:tgtEl>
                                          <p:spTgt spid="26"/>
                                        </p:tgtEl>
                                        <p:attrNameLst>
                                          <p:attrName>ppt_x</p:attrName>
                                          <p:attrName>ppt_y</p:attrName>
                                        </p:attrNameLst>
                                      </p:cBhvr>
                                      <p:rCtr x="9323" y="-93"/>
                                    </p:animMotion>
                                    <p:animRot by="1500000">
                                      <p:cBhvr>
                                        <p:cTn id="35" dur="125" fill="hold">
                                          <p:stCondLst>
                                            <p:cond delay="0"/>
                                          </p:stCondLst>
                                        </p:cTn>
                                        <p:tgtEl>
                                          <p:spTgt spid="26"/>
                                        </p:tgtEl>
                                        <p:attrNameLst>
                                          <p:attrName>r</p:attrName>
                                        </p:attrNameLst>
                                      </p:cBhvr>
                                    </p:animRot>
                                    <p:animRot by="-1500000">
                                      <p:cBhvr>
                                        <p:cTn id="36" dur="125" fill="hold">
                                          <p:stCondLst>
                                            <p:cond delay="125"/>
                                          </p:stCondLst>
                                        </p:cTn>
                                        <p:tgtEl>
                                          <p:spTgt spid="26"/>
                                        </p:tgtEl>
                                        <p:attrNameLst>
                                          <p:attrName>r</p:attrName>
                                        </p:attrNameLst>
                                      </p:cBhvr>
                                    </p:animRot>
                                    <p:animRot by="-1500000">
                                      <p:cBhvr>
                                        <p:cTn id="37" dur="125" fill="hold">
                                          <p:stCondLst>
                                            <p:cond delay="250"/>
                                          </p:stCondLst>
                                        </p:cTn>
                                        <p:tgtEl>
                                          <p:spTgt spid="26"/>
                                        </p:tgtEl>
                                        <p:attrNameLst>
                                          <p:attrName>r</p:attrName>
                                        </p:attrNameLst>
                                      </p:cBhvr>
                                    </p:animRot>
                                    <p:animRot by="1500000">
                                      <p:cBhvr>
                                        <p:cTn id="38" dur="125" fill="hold">
                                          <p:stCondLst>
                                            <p:cond delay="375"/>
                                          </p:stCondLst>
                                        </p:cTn>
                                        <p:tgtEl>
                                          <p:spTgt spid="26"/>
                                        </p:tgtEl>
                                        <p:attrNameLst>
                                          <p:attrName>r</p:attrName>
                                        </p:attrNameLst>
                                      </p:cBhvr>
                                    </p:animRot>
                                  </p:childTnLst>
                                </p:cTn>
                              </p:par>
                              <p:par>
                                <p:cTn id="39" presetID="22" presetClass="entr" presetSubtype="8" fill="hold" grpId="0" nodeType="withEffect">
                                  <p:stCondLst>
                                    <p:cond delay="75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18" presetClass="emph" presetSubtype="0" fill="hold" grpId="1" nodeType="withEffect">
                                  <p:stCondLst>
                                    <p:cond delay="750"/>
                                  </p:stCondLst>
                                  <p:childTnLst>
                                    <p:set>
                                      <p:cBhvr override="childStyle">
                                        <p:cTn id="43" dur="500" fill="hold"/>
                                        <p:tgtEl>
                                          <p:spTgt spid="6"/>
                                        </p:tgtEl>
                                        <p:attrNameLst>
                                          <p:attrName>style.textDecorationUnderline</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750" fill="hold"/>
                                        <p:tgtEl>
                                          <p:spTgt spid="17"/>
                                        </p:tgtEl>
                                        <p:attrNameLst>
                                          <p:attrName>ppt_w</p:attrName>
                                        </p:attrNameLst>
                                      </p:cBhvr>
                                      <p:tavLst>
                                        <p:tav tm="0">
                                          <p:val>
                                            <p:fltVal val="0"/>
                                          </p:val>
                                        </p:tav>
                                        <p:tav tm="100000">
                                          <p:val>
                                            <p:strVal val="#ppt_w"/>
                                          </p:val>
                                        </p:tav>
                                      </p:tavLst>
                                    </p:anim>
                                    <p:anim calcmode="lin" valueType="num">
                                      <p:cBhvr>
                                        <p:cTn id="49" dur="750" fill="hold"/>
                                        <p:tgtEl>
                                          <p:spTgt spid="17"/>
                                        </p:tgtEl>
                                        <p:attrNameLst>
                                          <p:attrName>ppt_h</p:attrName>
                                        </p:attrNameLst>
                                      </p:cBhvr>
                                      <p:tavLst>
                                        <p:tav tm="0">
                                          <p:val>
                                            <p:fltVal val="0"/>
                                          </p:val>
                                        </p:tav>
                                        <p:tav tm="100000">
                                          <p:val>
                                            <p:strVal val="#ppt_h"/>
                                          </p:val>
                                        </p:tav>
                                      </p:tavLst>
                                    </p:anim>
                                  </p:childTnLst>
                                </p:cTn>
                              </p:par>
                              <p:par>
                                <p:cTn id="50" presetID="42" presetClass="path" presetSubtype="0" accel="50000" decel="50000" fill="hold" grpId="2" nodeType="withEffect">
                                  <p:stCondLst>
                                    <p:cond delay="0"/>
                                  </p:stCondLst>
                                  <p:childTnLst>
                                    <p:animMotion origin="layout" path="M 1.11111E-6 2.96296E-6 L 0.19948 0.11458 " pathEditMode="relative" rAng="0" ptsTypes="AA">
                                      <p:cBhvr>
                                        <p:cTn id="51" dur="750" fill="hold"/>
                                        <p:tgtEl>
                                          <p:spTgt spid="17"/>
                                        </p:tgtEl>
                                        <p:attrNameLst>
                                          <p:attrName>ppt_x</p:attrName>
                                          <p:attrName>ppt_y</p:attrName>
                                        </p:attrNameLst>
                                      </p:cBhvr>
                                      <p:rCtr x="9965" y="5718"/>
                                    </p:animMotion>
                                  </p:childTnLst>
                                </p:cTn>
                              </p:par>
                            </p:childTnLst>
                          </p:cTn>
                        </p:par>
                      </p:childTnLst>
                    </p:cTn>
                  </p:par>
                  <p:par>
                    <p:cTn id="52" fill="hold">
                      <p:stCondLst>
                        <p:cond delay="indefinite"/>
                      </p:stCondLst>
                      <p:childTnLst>
                        <p:par>
                          <p:cTn id="53" fill="hold">
                            <p:stCondLst>
                              <p:cond delay="0"/>
                            </p:stCondLst>
                            <p:childTnLst>
                              <p:par>
                                <p:cTn id="54" presetID="23" presetClass="exit" presetSubtype="32" fill="hold" grpId="1" nodeType="clickEffect">
                                  <p:stCondLst>
                                    <p:cond delay="0"/>
                                  </p:stCondLst>
                                  <p:childTnLst>
                                    <p:anim calcmode="lin" valueType="num">
                                      <p:cBhvr>
                                        <p:cTn id="55" dur="750"/>
                                        <p:tgtEl>
                                          <p:spTgt spid="17"/>
                                        </p:tgtEl>
                                        <p:attrNameLst>
                                          <p:attrName>ppt_w</p:attrName>
                                        </p:attrNameLst>
                                      </p:cBhvr>
                                      <p:tavLst>
                                        <p:tav tm="0">
                                          <p:val>
                                            <p:strVal val="ppt_w"/>
                                          </p:val>
                                        </p:tav>
                                        <p:tav tm="100000">
                                          <p:val>
                                            <p:fltVal val="0"/>
                                          </p:val>
                                        </p:tav>
                                      </p:tavLst>
                                    </p:anim>
                                    <p:anim calcmode="lin" valueType="num">
                                      <p:cBhvr>
                                        <p:cTn id="56" dur="750"/>
                                        <p:tgtEl>
                                          <p:spTgt spid="17"/>
                                        </p:tgtEl>
                                        <p:attrNameLst>
                                          <p:attrName>ppt_h</p:attrName>
                                        </p:attrNameLst>
                                      </p:cBhvr>
                                      <p:tavLst>
                                        <p:tav tm="0">
                                          <p:val>
                                            <p:strVal val="ppt_h"/>
                                          </p:val>
                                        </p:tav>
                                        <p:tav tm="100000">
                                          <p:val>
                                            <p:fltVal val="0"/>
                                          </p:val>
                                        </p:tav>
                                      </p:tavLst>
                                    </p:anim>
                                    <p:set>
                                      <p:cBhvr>
                                        <p:cTn id="57" dur="1" fill="hold">
                                          <p:stCondLst>
                                            <p:cond delay="749"/>
                                          </p:stCondLst>
                                        </p:cTn>
                                        <p:tgtEl>
                                          <p:spTgt spid="17"/>
                                        </p:tgtEl>
                                        <p:attrNameLst>
                                          <p:attrName>style.visibility</p:attrName>
                                        </p:attrNameLst>
                                      </p:cBhvr>
                                      <p:to>
                                        <p:strVal val="hidden"/>
                                      </p:to>
                                    </p:set>
                                  </p:childTnLst>
                                </p:cTn>
                              </p:par>
                              <p:par>
                                <p:cTn id="58" presetID="42" presetClass="path" presetSubtype="0" accel="50000" decel="50000" fill="hold" grpId="3" nodeType="withEffect">
                                  <p:stCondLst>
                                    <p:cond delay="0"/>
                                  </p:stCondLst>
                                  <p:childTnLst>
                                    <p:animMotion origin="layout" path="M 0.19948 0.11458 L 1.11111E-6 2.96296E-6 " pathEditMode="relative" rAng="0" ptsTypes="AA">
                                      <p:cBhvr>
                                        <p:cTn id="59" dur="750" fill="hold"/>
                                        <p:tgtEl>
                                          <p:spTgt spid="17"/>
                                        </p:tgtEl>
                                        <p:attrNameLst>
                                          <p:attrName>ppt_x</p:attrName>
                                          <p:attrName>ppt_y</p:attrName>
                                        </p:attrNameLst>
                                      </p:cBhvr>
                                      <p:rCtr x="-9983" y="-5764"/>
                                    </p:animMotion>
                                  </p:childTnLst>
                                </p:cTn>
                              </p:par>
                              <p:par>
                                <p:cTn id="60" presetID="23" presetClass="entr" presetSubtype="16" fill="hold" grpId="0" nodeType="withEffect">
                                  <p:stCondLst>
                                    <p:cond delay="500"/>
                                  </p:stCondLst>
                                  <p:childTnLst>
                                    <p:set>
                                      <p:cBhvr>
                                        <p:cTn id="61" dur="1" fill="hold">
                                          <p:stCondLst>
                                            <p:cond delay="0"/>
                                          </p:stCondLst>
                                        </p:cTn>
                                        <p:tgtEl>
                                          <p:spTgt spid="18"/>
                                        </p:tgtEl>
                                        <p:attrNameLst>
                                          <p:attrName>style.visibility</p:attrName>
                                        </p:attrNameLst>
                                      </p:cBhvr>
                                      <p:to>
                                        <p:strVal val="visible"/>
                                      </p:to>
                                    </p:set>
                                    <p:anim calcmode="lin" valueType="num">
                                      <p:cBhvr>
                                        <p:cTn id="62" dur="750" fill="hold"/>
                                        <p:tgtEl>
                                          <p:spTgt spid="18"/>
                                        </p:tgtEl>
                                        <p:attrNameLst>
                                          <p:attrName>ppt_w</p:attrName>
                                        </p:attrNameLst>
                                      </p:cBhvr>
                                      <p:tavLst>
                                        <p:tav tm="0">
                                          <p:val>
                                            <p:fltVal val="0"/>
                                          </p:val>
                                        </p:tav>
                                        <p:tav tm="100000">
                                          <p:val>
                                            <p:strVal val="#ppt_w"/>
                                          </p:val>
                                        </p:tav>
                                      </p:tavLst>
                                    </p:anim>
                                    <p:anim calcmode="lin" valueType="num">
                                      <p:cBhvr>
                                        <p:cTn id="63" dur="750" fill="hold"/>
                                        <p:tgtEl>
                                          <p:spTgt spid="18"/>
                                        </p:tgtEl>
                                        <p:attrNameLst>
                                          <p:attrName>ppt_h</p:attrName>
                                        </p:attrNameLst>
                                      </p:cBhvr>
                                      <p:tavLst>
                                        <p:tav tm="0">
                                          <p:val>
                                            <p:fltVal val="0"/>
                                          </p:val>
                                        </p:tav>
                                        <p:tav tm="100000">
                                          <p:val>
                                            <p:strVal val="#ppt_h"/>
                                          </p:val>
                                        </p:tav>
                                      </p:tavLst>
                                    </p:anim>
                                  </p:childTnLst>
                                </p:cTn>
                              </p:par>
                              <p:par>
                                <p:cTn id="64" presetID="42" presetClass="path" presetSubtype="0" accel="50000" decel="50000" fill="hold" grpId="2" nodeType="withEffect">
                                  <p:stCondLst>
                                    <p:cond delay="500"/>
                                  </p:stCondLst>
                                  <p:childTnLst>
                                    <p:animMotion origin="layout" path="M 5E-6 2.22222E-6 L 0.19948 0.11342 " pathEditMode="relative" rAng="0" ptsTypes="AA">
                                      <p:cBhvr>
                                        <p:cTn id="65" dur="750" fill="hold"/>
                                        <p:tgtEl>
                                          <p:spTgt spid="18"/>
                                        </p:tgtEl>
                                        <p:attrNameLst>
                                          <p:attrName>ppt_x</p:attrName>
                                          <p:attrName>ppt_y</p:attrName>
                                        </p:attrNameLst>
                                      </p:cBhvr>
                                      <p:rCtr x="9965" y="5671"/>
                                    </p:animMotion>
                                  </p:childTnLst>
                                </p:cTn>
                              </p:par>
                            </p:childTnLst>
                          </p:cTn>
                        </p:par>
                      </p:childTnLst>
                    </p:cTn>
                  </p:par>
                  <p:par>
                    <p:cTn id="66" fill="hold">
                      <p:stCondLst>
                        <p:cond delay="indefinite"/>
                      </p:stCondLst>
                      <p:childTnLst>
                        <p:par>
                          <p:cTn id="67" fill="hold">
                            <p:stCondLst>
                              <p:cond delay="0"/>
                            </p:stCondLst>
                            <p:childTnLst>
                              <p:par>
                                <p:cTn id="68" presetID="23" presetClass="exit" presetSubtype="32" fill="hold" grpId="1" nodeType="clickEffect">
                                  <p:stCondLst>
                                    <p:cond delay="0"/>
                                  </p:stCondLst>
                                  <p:childTnLst>
                                    <p:anim calcmode="lin" valueType="num">
                                      <p:cBhvr>
                                        <p:cTn id="69" dur="750"/>
                                        <p:tgtEl>
                                          <p:spTgt spid="18"/>
                                        </p:tgtEl>
                                        <p:attrNameLst>
                                          <p:attrName>ppt_w</p:attrName>
                                        </p:attrNameLst>
                                      </p:cBhvr>
                                      <p:tavLst>
                                        <p:tav tm="0">
                                          <p:val>
                                            <p:strVal val="ppt_w"/>
                                          </p:val>
                                        </p:tav>
                                        <p:tav tm="100000">
                                          <p:val>
                                            <p:fltVal val="0"/>
                                          </p:val>
                                        </p:tav>
                                      </p:tavLst>
                                    </p:anim>
                                    <p:anim calcmode="lin" valueType="num">
                                      <p:cBhvr>
                                        <p:cTn id="70" dur="750"/>
                                        <p:tgtEl>
                                          <p:spTgt spid="18"/>
                                        </p:tgtEl>
                                        <p:attrNameLst>
                                          <p:attrName>ppt_h</p:attrName>
                                        </p:attrNameLst>
                                      </p:cBhvr>
                                      <p:tavLst>
                                        <p:tav tm="0">
                                          <p:val>
                                            <p:strVal val="ppt_h"/>
                                          </p:val>
                                        </p:tav>
                                        <p:tav tm="100000">
                                          <p:val>
                                            <p:fltVal val="0"/>
                                          </p:val>
                                        </p:tav>
                                      </p:tavLst>
                                    </p:anim>
                                    <p:set>
                                      <p:cBhvr>
                                        <p:cTn id="71" dur="1" fill="hold">
                                          <p:stCondLst>
                                            <p:cond delay="749"/>
                                          </p:stCondLst>
                                        </p:cTn>
                                        <p:tgtEl>
                                          <p:spTgt spid="18"/>
                                        </p:tgtEl>
                                        <p:attrNameLst>
                                          <p:attrName>style.visibility</p:attrName>
                                        </p:attrNameLst>
                                      </p:cBhvr>
                                      <p:to>
                                        <p:strVal val="hidden"/>
                                      </p:to>
                                    </p:set>
                                  </p:childTnLst>
                                </p:cTn>
                              </p:par>
                              <p:par>
                                <p:cTn id="72" presetID="42" presetClass="path" presetSubtype="0" accel="50000" decel="50000" fill="hold" grpId="3" nodeType="withEffect">
                                  <p:stCondLst>
                                    <p:cond delay="0"/>
                                  </p:stCondLst>
                                  <p:childTnLst>
                                    <p:animMotion origin="layout" path="M 0.19948 0.11342 L 4.42354E-17 -3.7037E-6 " pathEditMode="relative" rAng="0" ptsTypes="AA">
                                      <p:cBhvr>
                                        <p:cTn id="73" dur="750" fill="hold"/>
                                        <p:tgtEl>
                                          <p:spTgt spid="18"/>
                                        </p:tgtEl>
                                        <p:attrNameLst>
                                          <p:attrName>ppt_x</p:attrName>
                                          <p:attrName>ppt_y</p:attrName>
                                        </p:attrNameLst>
                                      </p:cBhvr>
                                      <p:rCtr x="-9826" y="-5625"/>
                                    </p:animMotion>
                                  </p:childTnLst>
                                </p:cTn>
                              </p:par>
                              <p:par>
                                <p:cTn id="74" presetID="23" presetClass="entr" presetSubtype="16" fill="hold" grpId="0" nodeType="withEffect">
                                  <p:stCondLst>
                                    <p:cond delay="500"/>
                                  </p:stCondLst>
                                  <p:childTnLst>
                                    <p:set>
                                      <p:cBhvr>
                                        <p:cTn id="75" dur="1" fill="hold">
                                          <p:stCondLst>
                                            <p:cond delay="0"/>
                                          </p:stCondLst>
                                        </p:cTn>
                                        <p:tgtEl>
                                          <p:spTgt spid="21"/>
                                        </p:tgtEl>
                                        <p:attrNameLst>
                                          <p:attrName>style.visibility</p:attrName>
                                        </p:attrNameLst>
                                      </p:cBhvr>
                                      <p:to>
                                        <p:strVal val="visible"/>
                                      </p:to>
                                    </p:set>
                                    <p:anim calcmode="lin" valueType="num">
                                      <p:cBhvr>
                                        <p:cTn id="76" dur="750" fill="hold"/>
                                        <p:tgtEl>
                                          <p:spTgt spid="21"/>
                                        </p:tgtEl>
                                        <p:attrNameLst>
                                          <p:attrName>ppt_w</p:attrName>
                                        </p:attrNameLst>
                                      </p:cBhvr>
                                      <p:tavLst>
                                        <p:tav tm="0">
                                          <p:val>
                                            <p:fltVal val="0"/>
                                          </p:val>
                                        </p:tav>
                                        <p:tav tm="100000">
                                          <p:val>
                                            <p:strVal val="#ppt_w"/>
                                          </p:val>
                                        </p:tav>
                                      </p:tavLst>
                                    </p:anim>
                                    <p:anim calcmode="lin" valueType="num">
                                      <p:cBhvr>
                                        <p:cTn id="77" dur="750" fill="hold"/>
                                        <p:tgtEl>
                                          <p:spTgt spid="21"/>
                                        </p:tgtEl>
                                        <p:attrNameLst>
                                          <p:attrName>ppt_h</p:attrName>
                                        </p:attrNameLst>
                                      </p:cBhvr>
                                      <p:tavLst>
                                        <p:tav tm="0">
                                          <p:val>
                                            <p:fltVal val="0"/>
                                          </p:val>
                                        </p:tav>
                                        <p:tav tm="100000">
                                          <p:val>
                                            <p:strVal val="#ppt_h"/>
                                          </p:val>
                                        </p:tav>
                                      </p:tavLst>
                                    </p:anim>
                                  </p:childTnLst>
                                </p:cTn>
                              </p:par>
                              <p:par>
                                <p:cTn id="78" presetID="42" presetClass="path" presetSubtype="0" accel="50000" decel="50000" fill="hold" grpId="2" nodeType="withEffect">
                                  <p:stCondLst>
                                    <p:cond delay="500"/>
                                  </p:stCondLst>
                                  <p:childTnLst>
                                    <p:animMotion origin="layout" path="M 1.38889E-6 3.33333E-6 L 0.19809 0.11342 " pathEditMode="relative" rAng="0" ptsTypes="AA">
                                      <p:cBhvr>
                                        <p:cTn id="79" dur="750" fill="hold"/>
                                        <p:tgtEl>
                                          <p:spTgt spid="21"/>
                                        </p:tgtEl>
                                        <p:attrNameLst>
                                          <p:attrName>ppt_x</p:attrName>
                                          <p:attrName>ppt_y</p:attrName>
                                        </p:attrNameLst>
                                      </p:cBhvr>
                                      <p:rCtr x="9896" y="5671"/>
                                    </p:animMotion>
                                  </p:childTnLst>
                                </p:cTn>
                              </p:par>
                            </p:childTnLst>
                          </p:cTn>
                        </p:par>
                      </p:childTnLst>
                    </p:cTn>
                  </p:par>
                  <p:par>
                    <p:cTn id="80" fill="hold">
                      <p:stCondLst>
                        <p:cond delay="indefinite"/>
                      </p:stCondLst>
                      <p:childTnLst>
                        <p:par>
                          <p:cTn id="81" fill="hold">
                            <p:stCondLst>
                              <p:cond delay="0"/>
                            </p:stCondLst>
                            <p:childTnLst>
                              <p:par>
                                <p:cTn id="82" presetID="23" presetClass="exit" presetSubtype="32" fill="hold" grpId="1" nodeType="clickEffect">
                                  <p:stCondLst>
                                    <p:cond delay="0"/>
                                  </p:stCondLst>
                                  <p:childTnLst>
                                    <p:anim calcmode="lin" valueType="num">
                                      <p:cBhvr>
                                        <p:cTn id="83" dur="750"/>
                                        <p:tgtEl>
                                          <p:spTgt spid="21"/>
                                        </p:tgtEl>
                                        <p:attrNameLst>
                                          <p:attrName>ppt_w</p:attrName>
                                        </p:attrNameLst>
                                      </p:cBhvr>
                                      <p:tavLst>
                                        <p:tav tm="0">
                                          <p:val>
                                            <p:strVal val="ppt_w"/>
                                          </p:val>
                                        </p:tav>
                                        <p:tav tm="100000">
                                          <p:val>
                                            <p:fltVal val="0"/>
                                          </p:val>
                                        </p:tav>
                                      </p:tavLst>
                                    </p:anim>
                                    <p:anim calcmode="lin" valueType="num">
                                      <p:cBhvr>
                                        <p:cTn id="84" dur="750"/>
                                        <p:tgtEl>
                                          <p:spTgt spid="21"/>
                                        </p:tgtEl>
                                        <p:attrNameLst>
                                          <p:attrName>ppt_h</p:attrName>
                                        </p:attrNameLst>
                                      </p:cBhvr>
                                      <p:tavLst>
                                        <p:tav tm="0">
                                          <p:val>
                                            <p:strVal val="ppt_h"/>
                                          </p:val>
                                        </p:tav>
                                        <p:tav tm="100000">
                                          <p:val>
                                            <p:fltVal val="0"/>
                                          </p:val>
                                        </p:tav>
                                      </p:tavLst>
                                    </p:anim>
                                    <p:set>
                                      <p:cBhvr>
                                        <p:cTn id="85" dur="1" fill="hold">
                                          <p:stCondLst>
                                            <p:cond delay="749"/>
                                          </p:stCondLst>
                                        </p:cTn>
                                        <p:tgtEl>
                                          <p:spTgt spid="21"/>
                                        </p:tgtEl>
                                        <p:attrNameLst>
                                          <p:attrName>style.visibility</p:attrName>
                                        </p:attrNameLst>
                                      </p:cBhvr>
                                      <p:to>
                                        <p:strVal val="hidden"/>
                                      </p:to>
                                    </p:set>
                                  </p:childTnLst>
                                </p:cTn>
                              </p:par>
                              <p:par>
                                <p:cTn id="86" presetID="42" presetClass="path" presetSubtype="0" accel="50000" decel="50000" fill="hold" grpId="3" nodeType="withEffect">
                                  <p:stCondLst>
                                    <p:cond delay="0"/>
                                  </p:stCondLst>
                                  <p:childTnLst>
                                    <p:animMotion origin="layout" path="M 0.19809 0.11342 L 1.11111E-6 -4.44444E-6 " pathEditMode="relative" rAng="0" ptsTypes="AA">
                                      <p:cBhvr>
                                        <p:cTn id="87" dur="750" fill="hold"/>
                                        <p:tgtEl>
                                          <p:spTgt spid="21"/>
                                        </p:tgtEl>
                                        <p:attrNameLst>
                                          <p:attrName>ppt_x</p:attrName>
                                          <p:attrName>ppt_y</p:attrName>
                                        </p:attrNameLst>
                                      </p:cBhvr>
                                      <p:rCtr x="-10000" y="-5532"/>
                                    </p:animMotion>
                                  </p:childTnLst>
                                </p:cTn>
                              </p:par>
                              <p:par>
                                <p:cTn id="88" presetID="23" presetClass="entr" presetSubtype="16" fill="hold" grpId="0" nodeType="withEffect">
                                  <p:stCondLst>
                                    <p:cond delay="500"/>
                                  </p:stCondLst>
                                  <p:childTnLst>
                                    <p:set>
                                      <p:cBhvr>
                                        <p:cTn id="89" dur="1" fill="hold">
                                          <p:stCondLst>
                                            <p:cond delay="0"/>
                                          </p:stCondLst>
                                        </p:cTn>
                                        <p:tgtEl>
                                          <p:spTgt spid="19"/>
                                        </p:tgtEl>
                                        <p:attrNameLst>
                                          <p:attrName>style.visibility</p:attrName>
                                        </p:attrNameLst>
                                      </p:cBhvr>
                                      <p:to>
                                        <p:strVal val="visible"/>
                                      </p:to>
                                    </p:set>
                                    <p:anim calcmode="lin" valueType="num">
                                      <p:cBhvr>
                                        <p:cTn id="90" dur="750" fill="hold"/>
                                        <p:tgtEl>
                                          <p:spTgt spid="19"/>
                                        </p:tgtEl>
                                        <p:attrNameLst>
                                          <p:attrName>ppt_w</p:attrName>
                                        </p:attrNameLst>
                                      </p:cBhvr>
                                      <p:tavLst>
                                        <p:tav tm="0">
                                          <p:val>
                                            <p:fltVal val="0"/>
                                          </p:val>
                                        </p:tav>
                                        <p:tav tm="100000">
                                          <p:val>
                                            <p:strVal val="#ppt_w"/>
                                          </p:val>
                                        </p:tav>
                                      </p:tavLst>
                                    </p:anim>
                                    <p:anim calcmode="lin" valueType="num">
                                      <p:cBhvr>
                                        <p:cTn id="91" dur="750" fill="hold"/>
                                        <p:tgtEl>
                                          <p:spTgt spid="19"/>
                                        </p:tgtEl>
                                        <p:attrNameLst>
                                          <p:attrName>ppt_h</p:attrName>
                                        </p:attrNameLst>
                                      </p:cBhvr>
                                      <p:tavLst>
                                        <p:tav tm="0">
                                          <p:val>
                                            <p:fltVal val="0"/>
                                          </p:val>
                                        </p:tav>
                                        <p:tav tm="100000">
                                          <p:val>
                                            <p:strVal val="#ppt_h"/>
                                          </p:val>
                                        </p:tav>
                                      </p:tavLst>
                                    </p:anim>
                                  </p:childTnLst>
                                </p:cTn>
                              </p:par>
                              <p:par>
                                <p:cTn id="92" presetID="42" presetClass="path" presetSubtype="0" accel="50000" decel="50000" fill="hold" grpId="2" nodeType="withEffect">
                                  <p:stCondLst>
                                    <p:cond delay="500"/>
                                  </p:stCondLst>
                                  <p:childTnLst>
                                    <p:animMotion origin="layout" path="M -4.16667E-6 4.44444E-6 L 0.2 0.11365 " pathEditMode="relative" rAng="0" ptsTypes="AA">
                                      <p:cBhvr>
                                        <p:cTn id="93" dur="750" fill="hold"/>
                                        <p:tgtEl>
                                          <p:spTgt spid="19"/>
                                        </p:tgtEl>
                                        <p:attrNameLst>
                                          <p:attrName>ppt_x</p:attrName>
                                          <p:attrName>ppt_y</p:attrName>
                                        </p:attrNameLst>
                                      </p:cBhvr>
                                      <p:rCtr x="10000" y="5671"/>
                                    </p:animMotion>
                                  </p:childTnLst>
                                </p:cTn>
                              </p:par>
                            </p:childTnLst>
                          </p:cTn>
                        </p:par>
                      </p:childTnLst>
                    </p:cTn>
                  </p:par>
                  <p:par>
                    <p:cTn id="94" fill="hold">
                      <p:stCondLst>
                        <p:cond delay="indefinite"/>
                      </p:stCondLst>
                      <p:childTnLst>
                        <p:par>
                          <p:cTn id="95" fill="hold">
                            <p:stCondLst>
                              <p:cond delay="0"/>
                            </p:stCondLst>
                            <p:childTnLst>
                              <p:par>
                                <p:cTn id="96" presetID="23" presetClass="exit" presetSubtype="32" fill="hold" grpId="1" nodeType="clickEffect">
                                  <p:stCondLst>
                                    <p:cond delay="0"/>
                                  </p:stCondLst>
                                  <p:childTnLst>
                                    <p:anim calcmode="lin" valueType="num">
                                      <p:cBhvr>
                                        <p:cTn id="97" dur="750"/>
                                        <p:tgtEl>
                                          <p:spTgt spid="19"/>
                                        </p:tgtEl>
                                        <p:attrNameLst>
                                          <p:attrName>ppt_w</p:attrName>
                                        </p:attrNameLst>
                                      </p:cBhvr>
                                      <p:tavLst>
                                        <p:tav tm="0">
                                          <p:val>
                                            <p:strVal val="ppt_w"/>
                                          </p:val>
                                        </p:tav>
                                        <p:tav tm="100000">
                                          <p:val>
                                            <p:fltVal val="0"/>
                                          </p:val>
                                        </p:tav>
                                      </p:tavLst>
                                    </p:anim>
                                    <p:anim calcmode="lin" valueType="num">
                                      <p:cBhvr>
                                        <p:cTn id="98" dur="750"/>
                                        <p:tgtEl>
                                          <p:spTgt spid="19"/>
                                        </p:tgtEl>
                                        <p:attrNameLst>
                                          <p:attrName>ppt_h</p:attrName>
                                        </p:attrNameLst>
                                      </p:cBhvr>
                                      <p:tavLst>
                                        <p:tav tm="0">
                                          <p:val>
                                            <p:strVal val="ppt_h"/>
                                          </p:val>
                                        </p:tav>
                                        <p:tav tm="100000">
                                          <p:val>
                                            <p:fltVal val="0"/>
                                          </p:val>
                                        </p:tav>
                                      </p:tavLst>
                                    </p:anim>
                                    <p:set>
                                      <p:cBhvr>
                                        <p:cTn id="99" dur="1" fill="hold">
                                          <p:stCondLst>
                                            <p:cond delay="749"/>
                                          </p:stCondLst>
                                        </p:cTn>
                                        <p:tgtEl>
                                          <p:spTgt spid="19"/>
                                        </p:tgtEl>
                                        <p:attrNameLst>
                                          <p:attrName>style.visibility</p:attrName>
                                        </p:attrNameLst>
                                      </p:cBhvr>
                                      <p:to>
                                        <p:strVal val="hidden"/>
                                      </p:to>
                                    </p:set>
                                  </p:childTnLst>
                                </p:cTn>
                              </p:par>
                              <p:par>
                                <p:cTn id="100" presetID="42" presetClass="path" presetSubtype="0" accel="50000" decel="50000" fill="hold" grpId="3" nodeType="withEffect">
                                  <p:stCondLst>
                                    <p:cond delay="0"/>
                                  </p:stCondLst>
                                  <p:childTnLst>
                                    <p:animMotion origin="layout" path="M 0.2 0.11365 L 5.55556E-7 -4.44444E-6 " pathEditMode="relative" rAng="0" ptsTypes="AA">
                                      <p:cBhvr>
                                        <p:cTn id="101" dur="750" fill="hold"/>
                                        <p:tgtEl>
                                          <p:spTgt spid="19"/>
                                        </p:tgtEl>
                                        <p:attrNameLst>
                                          <p:attrName>ppt_x</p:attrName>
                                          <p:attrName>ppt_y</p:attrName>
                                        </p:attrNameLst>
                                      </p:cBhvr>
                                      <p:rCtr x="-9948" y="-5625"/>
                                    </p:animMotion>
                                  </p:childTnLst>
                                </p:cTn>
                              </p:par>
                              <p:par>
                                <p:cTn id="102" presetID="23" presetClass="entr" presetSubtype="16" fill="hold" grpId="0" nodeType="withEffect">
                                  <p:stCondLst>
                                    <p:cond delay="500"/>
                                  </p:stCondLst>
                                  <p:childTnLst>
                                    <p:set>
                                      <p:cBhvr>
                                        <p:cTn id="103" dur="1" fill="hold">
                                          <p:stCondLst>
                                            <p:cond delay="0"/>
                                          </p:stCondLst>
                                        </p:cTn>
                                        <p:tgtEl>
                                          <p:spTgt spid="20"/>
                                        </p:tgtEl>
                                        <p:attrNameLst>
                                          <p:attrName>style.visibility</p:attrName>
                                        </p:attrNameLst>
                                      </p:cBhvr>
                                      <p:to>
                                        <p:strVal val="visible"/>
                                      </p:to>
                                    </p:set>
                                    <p:anim calcmode="lin" valueType="num">
                                      <p:cBhvr>
                                        <p:cTn id="104" dur="750" fill="hold"/>
                                        <p:tgtEl>
                                          <p:spTgt spid="20"/>
                                        </p:tgtEl>
                                        <p:attrNameLst>
                                          <p:attrName>ppt_w</p:attrName>
                                        </p:attrNameLst>
                                      </p:cBhvr>
                                      <p:tavLst>
                                        <p:tav tm="0">
                                          <p:val>
                                            <p:fltVal val="0"/>
                                          </p:val>
                                        </p:tav>
                                        <p:tav tm="100000">
                                          <p:val>
                                            <p:strVal val="#ppt_w"/>
                                          </p:val>
                                        </p:tav>
                                      </p:tavLst>
                                    </p:anim>
                                    <p:anim calcmode="lin" valueType="num">
                                      <p:cBhvr>
                                        <p:cTn id="105" dur="750" fill="hold"/>
                                        <p:tgtEl>
                                          <p:spTgt spid="20"/>
                                        </p:tgtEl>
                                        <p:attrNameLst>
                                          <p:attrName>ppt_h</p:attrName>
                                        </p:attrNameLst>
                                      </p:cBhvr>
                                      <p:tavLst>
                                        <p:tav tm="0">
                                          <p:val>
                                            <p:fltVal val="0"/>
                                          </p:val>
                                        </p:tav>
                                        <p:tav tm="100000">
                                          <p:val>
                                            <p:strVal val="#ppt_h"/>
                                          </p:val>
                                        </p:tav>
                                      </p:tavLst>
                                    </p:anim>
                                  </p:childTnLst>
                                </p:cTn>
                              </p:par>
                              <p:par>
                                <p:cTn id="106" presetID="42" presetClass="path" presetSubtype="0" accel="50000" decel="50000" fill="hold" grpId="2" nodeType="withEffect">
                                  <p:stCondLst>
                                    <p:cond delay="500"/>
                                  </p:stCondLst>
                                  <p:childTnLst>
                                    <p:animMotion origin="layout" path="M 4.16667E-6 4.44444E-6 L 0.1927 0.11365 " pathEditMode="relative" rAng="0" ptsTypes="AA">
                                      <p:cBhvr>
                                        <p:cTn id="107" dur="750" fill="hold"/>
                                        <p:tgtEl>
                                          <p:spTgt spid="20"/>
                                        </p:tgtEl>
                                        <p:attrNameLst>
                                          <p:attrName>ppt_x</p:attrName>
                                          <p:attrName>ppt_y</p:attrName>
                                        </p:attrNameLst>
                                      </p:cBhvr>
                                      <p:rCtr x="9635" y="5671"/>
                                    </p:animMotion>
                                  </p:childTnLst>
                                </p:cTn>
                              </p:par>
                            </p:childTnLst>
                          </p:cTn>
                        </p:par>
                      </p:childTnLst>
                    </p:cTn>
                  </p:par>
                  <p:par>
                    <p:cTn id="108" fill="hold">
                      <p:stCondLst>
                        <p:cond delay="indefinite"/>
                      </p:stCondLst>
                      <p:childTnLst>
                        <p:par>
                          <p:cTn id="109" fill="hold">
                            <p:stCondLst>
                              <p:cond delay="0"/>
                            </p:stCondLst>
                            <p:childTnLst>
                              <p:par>
                                <p:cTn id="110" presetID="23" presetClass="exit" presetSubtype="32" fill="hold" grpId="1" nodeType="clickEffect">
                                  <p:stCondLst>
                                    <p:cond delay="0"/>
                                  </p:stCondLst>
                                  <p:childTnLst>
                                    <p:anim calcmode="lin" valueType="num">
                                      <p:cBhvr>
                                        <p:cTn id="111" dur="750"/>
                                        <p:tgtEl>
                                          <p:spTgt spid="20"/>
                                        </p:tgtEl>
                                        <p:attrNameLst>
                                          <p:attrName>ppt_w</p:attrName>
                                        </p:attrNameLst>
                                      </p:cBhvr>
                                      <p:tavLst>
                                        <p:tav tm="0">
                                          <p:val>
                                            <p:strVal val="ppt_w"/>
                                          </p:val>
                                        </p:tav>
                                        <p:tav tm="100000">
                                          <p:val>
                                            <p:fltVal val="0"/>
                                          </p:val>
                                        </p:tav>
                                      </p:tavLst>
                                    </p:anim>
                                    <p:anim calcmode="lin" valueType="num">
                                      <p:cBhvr>
                                        <p:cTn id="112" dur="750"/>
                                        <p:tgtEl>
                                          <p:spTgt spid="20"/>
                                        </p:tgtEl>
                                        <p:attrNameLst>
                                          <p:attrName>ppt_h</p:attrName>
                                        </p:attrNameLst>
                                      </p:cBhvr>
                                      <p:tavLst>
                                        <p:tav tm="0">
                                          <p:val>
                                            <p:strVal val="ppt_h"/>
                                          </p:val>
                                        </p:tav>
                                        <p:tav tm="100000">
                                          <p:val>
                                            <p:fltVal val="0"/>
                                          </p:val>
                                        </p:tav>
                                      </p:tavLst>
                                    </p:anim>
                                    <p:set>
                                      <p:cBhvr>
                                        <p:cTn id="113" dur="1" fill="hold">
                                          <p:stCondLst>
                                            <p:cond delay="749"/>
                                          </p:stCondLst>
                                        </p:cTn>
                                        <p:tgtEl>
                                          <p:spTgt spid="20"/>
                                        </p:tgtEl>
                                        <p:attrNameLst>
                                          <p:attrName>style.visibility</p:attrName>
                                        </p:attrNameLst>
                                      </p:cBhvr>
                                      <p:to>
                                        <p:strVal val="hidden"/>
                                      </p:to>
                                    </p:set>
                                  </p:childTnLst>
                                </p:cTn>
                              </p:par>
                              <p:par>
                                <p:cTn id="114" presetID="42" presetClass="path" presetSubtype="0" accel="50000" decel="50000" fill="hold" grpId="3" nodeType="withEffect">
                                  <p:stCondLst>
                                    <p:cond delay="0"/>
                                  </p:stCondLst>
                                  <p:childTnLst>
                                    <p:animMotion origin="layout" path="M 0.1927 0.11365 L 3.05556E-6 -4.81481E-6 " pathEditMode="relative" rAng="0" ptsTypes="AA">
                                      <p:cBhvr>
                                        <p:cTn id="115" dur="750" fill="hold"/>
                                        <p:tgtEl>
                                          <p:spTgt spid="20"/>
                                        </p:tgtEl>
                                        <p:attrNameLst>
                                          <p:attrName>ppt_x</p:attrName>
                                          <p:attrName>ppt_y</p:attrName>
                                        </p:attrNameLst>
                                      </p:cBhvr>
                                      <p:rCtr x="-9392" y="-5532"/>
                                    </p:animMotion>
                                  </p:childTnLst>
                                </p:cTn>
                              </p:par>
                              <p:par>
                                <p:cTn id="116" presetID="23" presetClass="entr" presetSubtype="16" fill="hold" grpId="0" nodeType="withEffect">
                                  <p:stCondLst>
                                    <p:cond delay="50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750" fill="hold"/>
                                        <p:tgtEl>
                                          <p:spTgt spid="25"/>
                                        </p:tgtEl>
                                        <p:attrNameLst>
                                          <p:attrName>ppt_w</p:attrName>
                                        </p:attrNameLst>
                                      </p:cBhvr>
                                      <p:tavLst>
                                        <p:tav tm="0">
                                          <p:val>
                                            <p:fltVal val="0"/>
                                          </p:val>
                                        </p:tav>
                                        <p:tav tm="100000">
                                          <p:val>
                                            <p:strVal val="#ppt_w"/>
                                          </p:val>
                                        </p:tav>
                                      </p:tavLst>
                                    </p:anim>
                                    <p:anim calcmode="lin" valueType="num">
                                      <p:cBhvr>
                                        <p:cTn id="119" dur="750" fill="hold"/>
                                        <p:tgtEl>
                                          <p:spTgt spid="25"/>
                                        </p:tgtEl>
                                        <p:attrNameLst>
                                          <p:attrName>ppt_h</p:attrName>
                                        </p:attrNameLst>
                                      </p:cBhvr>
                                      <p:tavLst>
                                        <p:tav tm="0">
                                          <p:val>
                                            <p:fltVal val="0"/>
                                          </p:val>
                                        </p:tav>
                                        <p:tav tm="100000">
                                          <p:val>
                                            <p:strVal val="#ppt_h"/>
                                          </p:val>
                                        </p:tav>
                                      </p:tavLst>
                                    </p:anim>
                                  </p:childTnLst>
                                </p:cTn>
                              </p:par>
                              <p:par>
                                <p:cTn id="120" presetID="42" presetClass="path" presetSubtype="0" accel="50000" decel="50000" fill="hold" grpId="2" nodeType="withEffect">
                                  <p:stCondLst>
                                    <p:cond delay="500"/>
                                  </p:stCondLst>
                                  <p:childTnLst>
                                    <p:animMotion origin="layout" path="M 1.94444E-6 4.44444E-6 L 0.20295 0.11203 " pathEditMode="relative" rAng="0" ptsTypes="AA">
                                      <p:cBhvr>
                                        <p:cTn id="121" dur="750" fill="hold"/>
                                        <p:tgtEl>
                                          <p:spTgt spid="25"/>
                                        </p:tgtEl>
                                        <p:attrNameLst>
                                          <p:attrName>ppt_x</p:attrName>
                                          <p:attrName>ppt_y</p:attrName>
                                        </p:attrNameLst>
                                      </p:cBhvr>
                                      <p:rCtr x="10139" y="5602"/>
                                    </p:animMotion>
                                  </p:childTnLst>
                                </p:cTn>
                              </p:par>
                            </p:childTnLst>
                          </p:cTn>
                        </p:par>
                      </p:childTnLst>
                    </p:cTn>
                  </p:par>
                  <p:par>
                    <p:cTn id="122" fill="hold">
                      <p:stCondLst>
                        <p:cond delay="indefinite"/>
                      </p:stCondLst>
                      <p:childTnLst>
                        <p:par>
                          <p:cTn id="123" fill="hold">
                            <p:stCondLst>
                              <p:cond delay="0"/>
                            </p:stCondLst>
                            <p:childTnLst>
                              <p:par>
                                <p:cTn id="124" presetID="23" presetClass="exit" presetSubtype="32" fill="hold" grpId="1" nodeType="clickEffect">
                                  <p:stCondLst>
                                    <p:cond delay="0"/>
                                  </p:stCondLst>
                                  <p:childTnLst>
                                    <p:anim calcmode="lin" valueType="num">
                                      <p:cBhvr>
                                        <p:cTn id="125" dur="750"/>
                                        <p:tgtEl>
                                          <p:spTgt spid="25"/>
                                        </p:tgtEl>
                                        <p:attrNameLst>
                                          <p:attrName>ppt_w</p:attrName>
                                        </p:attrNameLst>
                                      </p:cBhvr>
                                      <p:tavLst>
                                        <p:tav tm="0">
                                          <p:val>
                                            <p:strVal val="ppt_w"/>
                                          </p:val>
                                        </p:tav>
                                        <p:tav tm="100000">
                                          <p:val>
                                            <p:fltVal val="0"/>
                                          </p:val>
                                        </p:tav>
                                      </p:tavLst>
                                    </p:anim>
                                    <p:anim calcmode="lin" valueType="num">
                                      <p:cBhvr>
                                        <p:cTn id="126" dur="750"/>
                                        <p:tgtEl>
                                          <p:spTgt spid="25"/>
                                        </p:tgtEl>
                                        <p:attrNameLst>
                                          <p:attrName>ppt_h</p:attrName>
                                        </p:attrNameLst>
                                      </p:cBhvr>
                                      <p:tavLst>
                                        <p:tav tm="0">
                                          <p:val>
                                            <p:strVal val="ppt_h"/>
                                          </p:val>
                                        </p:tav>
                                        <p:tav tm="100000">
                                          <p:val>
                                            <p:fltVal val="0"/>
                                          </p:val>
                                        </p:tav>
                                      </p:tavLst>
                                    </p:anim>
                                    <p:set>
                                      <p:cBhvr>
                                        <p:cTn id="127" dur="1" fill="hold">
                                          <p:stCondLst>
                                            <p:cond delay="749"/>
                                          </p:stCondLst>
                                        </p:cTn>
                                        <p:tgtEl>
                                          <p:spTgt spid="25"/>
                                        </p:tgtEl>
                                        <p:attrNameLst>
                                          <p:attrName>style.visibility</p:attrName>
                                        </p:attrNameLst>
                                      </p:cBhvr>
                                      <p:to>
                                        <p:strVal val="hidden"/>
                                      </p:to>
                                    </p:set>
                                  </p:childTnLst>
                                </p:cTn>
                              </p:par>
                              <p:par>
                                <p:cTn id="128" presetID="42" presetClass="path" presetSubtype="0" accel="50000" decel="50000" fill="hold" grpId="3" nodeType="withEffect">
                                  <p:stCondLst>
                                    <p:cond delay="0"/>
                                  </p:stCondLst>
                                  <p:childTnLst>
                                    <p:animMotion origin="layout" path="M 0.20295 0.11203 L -4.16667E-6 -4.44444E-6 " pathEditMode="relative" rAng="0" ptsTypes="AA">
                                      <p:cBhvr>
                                        <p:cTn id="129" dur="750" fill="hold"/>
                                        <p:tgtEl>
                                          <p:spTgt spid="25"/>
                                        </p:tgtEl>
                                        <p:attrNameLst>
                                          <p:attrName>ppt_x</p:attrName>
                                          <p:attrName>ppt_y</p:attrName>
                                        </p:attrNameLst>
                                      </p:cBhvr>
                                      <p:rCtr x="-10069" y="-5532"/>
                                    </p:animMotion>
                                  </p:childTnLst>
                                </p:cTn>
                              </p:par>
                              <p:par>
                                <p:cTn id="130" presetID="23" presetClass="entr" presetSubtype="16" fill="hold" grpId="0" nodeType="withEffect">
                                  <p:stCondLst>
                                    <p:cond delay="500"/>
                                  </p:stCondLst>
                                  <p:childTnLst>
                                    <p:set>
                                      <p:cBhvr>
                                        <p:cTn id="131" dur="1" fill="hold">
                                          <p:stCondLst>
                                            <p:cond delay="0"/>
                                          </p:stCondLst>
                                        </p:cTn>
                                        <p:tgtEl>
                                          <p:spTgt spid="23"/>
                                        </p:tgtEl>
                                        <p:attrNameLst>
                                          <p:attrName>style.visibility</p:attrName>
                                        </p:attrNameLst>
                                      </p:cBhvr>
                                      <p:to>
                                        <p:strVal val="visible"/>
                                      </p:to>
                                    </p:set>
                                    <p:anim calcmode="lin" valueType="num">
                                      <p:cBhvr>
                                        <p:cTn id="132" dur="750" fill="hold"/>
                                        <p:tgtEl>
                                          <p:spTgt spid="23"/>
                                        </p:tgtEl>
                                        <p:attrNameLst>
                                          <p:attrName>ppt_w</p:attrName>
                                        </p:attrNameLst>
                                      </p:cBhvr>
                                      <p:tavLst>
                                        <p:tav tm="0">
                                          <p:val>
                                            <p:fltVal val="0"/>
                                          </p:val>
                                        </p:tav>
                                        <p:tav tm="100000">
                                          <p:val>
                                            <p:strVal val="#ppt_w"/>
                                          </p:val>
                                        </p:tav>
                                      </p:tavLst>
                                    </p:anim>
                                    <p:anim calcmode="lin" valueType="num">
                                      <p:cBhvr>
                                        <p:cTn id="133" dur="750" fill="hold"/>
                                        <p:tgtEl>
                                          <p:spTgt spid="23"/>
                                        </p:tgtEl>
                                        <p:attrNameLst>
                                          <p:attrName>ppt_h</p:attrName>
                                        </p:attrNameLst>
                                      </p:cBhvr>
                                      <p:tavLst>
                                        <p:tav tm="0">
                                          <p:val>
                                            <p:fltVal val="0"/>
                                          </p:val>
                                        </p:tav>
                                        <p:tav tm="100000">
                                          <p:val>
                                            <p:strVal val="#ppt_h"/>
                                          </p:val>
                                        </p:tav>
                                      </p:tavLst>
                                    </p:anim>
                                  </p:childTnLst>
                                </p:cTn>
                              </p:par>
                              <p:par>
                                <p:cTn id="134" presetID="42" presetClass="path" presetSubtype="0" accel="50000" decel="50000" fill="hold" grpId="2" nodeType="withEffect">
                                  <p:stCondLst>
                                    <p:cond delay="500"/>
                                  </p:stCondLst>
                                  <p:childTnLst>
                                    <p:animMotion origin="layout" path="M -2.77778E-6 3.7037E-7 L 0.20313 0.11319 " pathEditMode="relative" rAng="0" ptsTypes="AA">
                                      <p:cBhvr>
                                        <p:cTn id="135" dur="750" fill="hold"/>
                                        <p:tgtEl>
                                          <p:spTgt spid="23"/>
                                        </p:tgtEl>
                                        <p:attrNameLst>
                                          <p:attrName>ppt_x</p:attrName>
                                          <p:attrName>ppt_y</p:attrName>
                                        </p:attrNameLst>
                                      </p:cBhvr>
                                      <p:rCtr x="10156" y="5648"/>
                                    </p:animMotion>
                                  </p:childTnLst>
                                </p:cTn>
                              </p:par>
                            </p:childTnLst>
                          </p:cTn>
                        </p:par>
                      </p:childTnLst>
                    </p:cTn>
                  </p:par>
                  <p:par>
                    <p:cTn id="136" fill="hold">
                      <p:stCondLst>
                        <p:cond delay="indefinite"/>
                      </p:stCondLst>
                      <p:childTnLst>
                        <p:par>
                          <p:cTn id="137" fill="hold">
                            <p:stCondLst>
                              <p:cond delay="0"/>
                            </p:stCondLst>
                            <p:childTnLst>
                              <p:par>
                                <p:cTn id="138" presetID="23" presetClass="exit" presetSubtype="32" fill="hold" grpId="1" nodeType="clickEffect">
                                  <p:stCondLst>
                                    <p:cond delay="0"/>
                                  </p:stCondLst>
                                  <p:childTnLst>
                                    <p:anim calcmode="lin" valueType="num">
                                      <p:cBhvr>
                                        <p:cTn id="139" dur="750"/>
                                        <p:tgtEl>
                                          <p:spTgt spid="23"/>
                                        </p:tgtEl>
                                        <p:attrNameLst>
                                          <p:attrName>ppt_w</p:attrName>
                                        </p:attrNameLst>
                                      </p:cBhvr>
                                      <p:tavLst>
                                        <p:tav tm="0">
                                          <p:val>
                                            <p:strVal val="ppt_w"/>
                                          </p:val>
                                        </p:tav>
                                        <p:tav tm="100000">
                                          <p:val>
                                            <p:fltVal val="0"/>
                                          </p:val>
                                        </p:tav>
                                      </p:tavLst>
                                    </p:anim>
                                    <p:anim calcmode="lin" valueType="num">
                                      <p:cBhvr>
                                        <p:cTn id="140" dur="750"/>
                                        <p:tgtEl>
                                          <p:spTgt spid="23"/>
                                        </p:tgtEl>
                                        <p:attrNameLst>
                                          <p:attrName>ppt_h</p:attrName>
                                        </p:attrNameLst>
                                      </p:cBhvr>
                                      <p:tavLst>
                                        <p:tav tm="0">
                                          <p:val>
                                            <p:strVal val="ppt_h"/>
                                          </p:val>
                                        </p:tav>
                                        <p:tav tm="100000">
                                          <p:val>
                                            <p:fltVal val="0"/>
                                          </p:val>
                                        </p:tav>
                                      </p:tavLst>
                                    </p:anim>
                                    <p:set>
                                      <p:cBhvr>
                                        <p:cTn id="141" dur="1" fill="hold">
                                          <p:stCondLst>
                                            <p:cond delay="749"/>
                                          </p:stCondLst>
                                        </p:cTn>
                                        <p:tgtEl>
                                          <p:spTgt spid="23"/>
                                        </p:tgtEl>
                                        <p:attrNameLst>
                                          <p:attrName>style.visibility</p:attrName>
                                        </p:attrNameLst>
                                      </p:cBhvr>
                                      <p:to>
                                        <p:strVal val="hidden"/>
                                      </p:to>
                                    </p:set>
                                  </p:childTnLst>
                                </p:cTn>
                              </p:par>
                              <p:par>
                                <p:cTn id="142" presetID="42" presetClass="path" presetSubtype="0" accel="50000" decel="50000" fill="hold" grpId="3" nodeType="withEffect">
                                  <p:stCondLst>
                                    <p:cond delay="0"/>
                                  </p:stCondLst>
                                  <p:childTnLst>
                                    <p:animMotion origin="layout" path="M 0.20313 0.11319 L 3.88889E-6 3.7037E-7 " pathEditMode="relative" rAng="0" ptsTypes="AA">
                                      <p:cBhvr>
                                        <p:cTn id="143" dur="750" fill="hold"/>
                                        <p:tgtEl>
                                          <p:spTgt spid="23"/>
                                        </p:tgtEl>
                                        <p:attrNameLst>
                                          <p:attrName>ppt_x</p:attrName>
                                          <p:attrName>ppt_y</p:attrName>
                                        </p:attrNameLst>
                                      </p:cBhvr>
                                      <p:rCtr x="-10052" y="-5671"/>
                                    </p:animMotion>
                                  </p:childTnLst>
                                </p:cTn>
                              </p:par>
                              <p:par>
                                <p:cTn id="144" presetID="23" presetClass="entr" presetSubtype="16" fill="hold" grpId="0" nodeType="withEffect">
                                  <p:stCondLst>
                                    <p:cond delay="500"/>
                                  </p:stCondLst>
                                  <p:childTnLst>
                                    <p:set>
                                      <p:cBhvr>
                                        <p:cTn id="145" dur="1" fill="hold">
                                          <p:stCondLst>
                                            <p:cond delay="0"/>
                                          </p:stCondLst>
                                        </p:cTn>
                                        <p:tgtEl>
                                          <p:spTgt spid="24"/>
                                        </p:tgtEl>
                                        <p:attrNameLst>
                                          <p:attrName>style.visibility</p:attrName>
                                        </p:attrNameLst>
                                      </p:cBhvr>
                                      <p:to>
                                        <p:strVal val="visible"/>
                                      </p:to>
                                    </p:set>
                                    <p:anim calcmode="lin" valueType="num">
                                      <p:cBhvr>
                                        <p:cTn id="146" dur="750" fill="hold"/>
                                        <p:tgtEl>
                                          <p:spTgt spid="24"/>
                                        </p:tgtEl>
                                        <p:attrNameLst>
                                          <p:attrName>ppt_w</p:attrName>
                                        </p:attrNameLst>
                                      </p:cBhvr>
                                      <p:tavLst>
                                        <p:tav tm="0">
                                          <p:val>
                                            <p:fltVal val="0"/>
                                          </p:val>
                                        </p:tav>
                                        <p:tav tm="100000">
                                          <p:val>
                                            <p:strVal val="#ppt_w"/>
                                          </p:val>
                                        </p:tav>
                                      </p:tavLst>
                                    </p:anim>
                                    <p:anim calcmode="lin" valueType="num">
                                      <p:cBhvr>
                                        <p:cTn id="147" dur="750" fill="hold"/>
                                        <p:tgtEl>
                                          <p:spTgt spid="24"/>
                                        </p:tgtEl>
                                        <p:attrNameLst>
                                          <p:attrName>ppt_h</p:attrName>
                                        </p:attrNameLst>
                                      </p:cBhvr>
                                      <p:tavLst>
                                        <p:tav tm="0">
                                          <p:val>
                                            <p:fltVal val="0"/>
                                          </p:val>
                                        </p:tav>
                                        <p:tav tm="100000">
                                          <p:val>
                                            <p:strVal val="#ppt_h"/>
                                          </p:val>
                                        </p:tav>
                                      </p:tavLst>
                                    </p:anim>
                                  </p:childTnLst>
                                </p:cTn>
                              </p:par>
                              <p:par>
                                <p:cTn id="148" presetID="42" presetClass="path" presetSubtype="0" accel="50000" decel="50000" fill="hold" grpId="2" nodeType="withEffect">
                                  <p:stCondLst>
                                    <p:cond delay="500"/>
                                  </p:stCondLst>
                                  <p:childTnLst>
                                    <p:animMotion origin="layout" path="M -4.44444E-6 1.11022E-16 L 0.20105 0.11157 " pathEditMode="relative" rAng="0" ptsTypes="AA">
                                      <p:cBhvr>
                                        <p:cTn id="149" dur="750" fill="hold"/>
                                        <p:tgtEl>
                                          <p:spTgt spid="24"/>
                                        </p:tgtEl>
                                        <p:attrNameLst>
                                          <p:attrName>ppt_x</p:attrName>
                                          <p:attrName>ppt_y</p:attrName>
                                        </p:attrNameLst>
                                      </p:cBhvr>
                                      <p:rCtr x="10052" y="5579"/>
                                    </p:animMotion>
                                  </p:childTnLst>
                                </p:cTn>
                              </p:par>
                            </p:childTnLst>
                          </p:cTn>
                        </p:par>
                      </p:childTnLst>
                    </p:cTn>
                  </p:par>
                  <p:par>
                    <p:cTn id="150" fill="hold">
                      <p:stCondLst>
                        <p:cond delay="indefinite"/>
                      </p:stCondLst>
                      <p:childTnLst>
                        <p:par>
                          <p:cTn id="151" fill="hold">
                            <p:stCondLst>
                              <p:cond delay="0"/>
                            </p:stCondLst>
                            <p:childTnLst>
                              <p:par>
                                <p:cTn id="152" presetID="23" presetClass="exit" presetSubtype="32" fill="hold" grpId="1" nodeType="clickEffect">
                                  <p:stCondLst>
                                    <p:cond delay="0"/>
                                  </p:stCondLst>
                                  <p:childTnLst>
                                    <p:anim calcmode="lin" valueType="num">
                                      <p:cBhvr>
                                        <p:cTn id="153" dur="750"/>
                                        <p:tgtEl>
                                          <p:spTgt spid="24"/>
                                        </p:tgtEl>
                                        <p:attrNameLst>
                                          <p:attrName>ppt_w</p:attrName>
                                        </p:attrNameLst>
                                      </p:cBhvr>
                                      <p:tavLst>
                                        <p:tav tm="0">
                                          <p:val>
                                            <p:strVal val="ppt_w"/>
                                          </p:val>
                                        </p:tav>
                                        <p:tav tm="100000">
                                          <p:val>
                                            <p:fltVal val="0"/>
                                          </p:val>
                                        </p:tav>
                                      </p:tavLst>
                                    </p:anim>
                                    <p:anim calcmode="lin" valueType="num">
                                      <p:cBhvr>
                                        <p:cTn id="154" dur="750"/>
                                        <p:tgtEl>
                                          <p:spTgt spid="24"/>
                                        </p:tgtEl>
                                        <p:attrNameLst>
                                          <p:attrName>ppt_h</p:attrName>
                                        </p:attrNameLst>
                                      </p:cBhvr>
                                      <p:tavLst>
                                        <p:tav tm="0">
                                          <p:val>
                                            <p:strVal val="ppt_h"/>
                                          </p:val>
                                        </p:tav>
                                        <p:tav tm="100000">
                                          <p:val>
                                            <p:fltVal val="0"/>
                                          </p:val>
                                        </p:tav>
                                      </p:tavLst>
                                    </p:anim>
                                    <p:set>
                                      <p:cBhvr>
                                        <p:cTn id="155" dur="1" fill="hold">
                                          <p:stCondLst>
                                            <p:cond delay="749"/>
                                          </p:stCondLst>
                                        </p:cTn>
                                        <p:tgtEl>
                                          <p:spTgt spid="24"/>
                                        </p:tgtEl>
                                        <p:attrNameLst>
                                          <p:attrName>style.visibility</p:attrName>
                                        </p:attrNameLst>
                                      </p:cBhvr>
                                      <p:to>
                                        <p:strVal val="hidden"/>
                                      </p:to>
                                    </p:set>
                                  </p:childTnLst>
                                </p:cTn>
                              </p:par>
                              <p:par>
                                <p:cTn id="156" presetID="42" presetClass="path" presetSubtype="0" accel="50000" decel="50000" fill="hold" grpId="3" nodeType="withEffect">
                                  <p:stCondLst>
                                    <p:cond delay="0"/>
                                  </p:stCondLst>
                                  <p:childTnLst>
                                    <p:animMotion origin="layout" path="M 0.20105 0.11157 L 3.88889E-6 1.11111E-6 " pathEditMode="relative" rAng="0" ptsTypes="AA">
                                      <p:cBhvr>
                                        <p:cTn id="157" dur="750" fill="hold"/>
                                        <p:tgtEl>
                                          <p:spTgt spid="24"/>
                                        </p:tgtEl>
                                        <p:attrNameLst>
                                          <p:attrName>ppt_x</p:attrName>
                                          <p:attrName>ppt_y</p:attrName>
                                        </p:attrNameLst>
                                      </p:cBhvr>
                                      <p:rCtr x="-10000" y="-5509"/>
                                    </p:animMotion>
                                  </p:childTnLst>
                                </p:cTn>
                              </p:par>
                            </p:childTnLst>
                          </p:cTn>
                        </p:par>
                        <p:par>
                          <p:cTn id="158" fill="hold">
                            <p:stCondLst>
                              <p:cond delay="750"/>
                            </p:stCondLst>
                            <p:childTnLst>
                              <p:par>
                                <p:cTn id="159" presetID="10" presetClass="entr" presetSubtype="0" fill="hold" grpId="1" nodeType="afterEffect">
                                  <p:stCondLst>
                                    <p:cond delay="0"/>
                                  </p:stCondLst>
                                  <p:childTnLst>
                                    <p:set>
                                      <p:cBhvr>
                                        <p:cTn id="160" dur="1" fill="hold">
                                          <p:stCondLst>
                                            <p:cond delay="0"/>
                                          </p:stCondLst>
                                        </p:cTn>
                                        <p:tgtEl>
                                          <p:spTgt spid="8"/>
                                        </p:tgtEl>
                                        <p:attrNameLst>
                                          <p:attrName>style.visibility</p:attrName>
                                        </p:attrNameLst>
                                      </p:cBhvr>
                                      <p:to>
                                        <p:strVal val="visible"/>
                                      </p:to>
                                    </p:set>
                                    <p:animEffect transition="in" filter="fade">
                                      <p:cBhvr>
                                        <p:cTn id="161" dur="250"/>
                                        <p:tgtEl>
                                          <p:spTgt spid="8"/>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5"/>
                                        </p:tgtEl>
                                        <p:attrNameLst>
                                          <p:attrName>style.visibility</p:attrName>
                                        </p:attrNameLst>
                                      </p:cBhvr>
                                      <p:to>
                                        <p:strVal val="visible"/>
                                      </p:to>
                                    </p:set>
                                    <p:animEffect transition="in" filter="fade">
                                      <p:cBhvr>
                                        <p:cTn id="164" dur="250"/>
                                        <p:tgtEl>
                                          <p:spTgt spid="15"/>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4"/>
                                        </p:tgtEl>
                                        <p:attrNameLst>
                                          <p:attrName>style.visibility</p:attrName>
                                        </p:attrNameLst>
                                      </p:cBhvr>
                                      <p:to>
                                        <p:strVal val="visible"/>
                                      </p:to>
                                    </p:set>
                                    <p:animEffect transition="in" filter="fade">
                                      <p:cBhvr>
                                        <p:cTn id="167" dur="250"/>
                                        <p:tgtEl>
                                          <p:spTgt spid="14"/>
                                        </p:tgtEl>
                                      </p:cBhvr>
                                    </p:animEffect>
                                  </p:childTnLst>
                                </p:cTn>
                              </p:par>
                              <p:par>
                                <p:cTn id="168" presetID="10" presetClass="entr" presetSubtype="0" fill="hold" grpId="1" nodeType="withEffect">
                                  <p:stCondLst>
                                    <p:cond delay="0"/>
                                  </p:stCondLst>
                                  <p:childTnLst>
                                    <p:set>
                                      <p:cBhvr>
                                        <p:cTn id="169" dur="1" fill="hold">
                                          <p:stCondLst>
                                            <p:cond delay="0"/>
                                          </p:stCondLst>
                                        </p:cTn>
                                        <p:tgtEl>
                                          <p:spTgt spid="13"/>
                                        </p:tgtEl>
                                        <p:attrNameLst>
                                          <p:attrName>style.visibility</p:attrName>
                                        </p:attrNameLst>
                                      </p:cBhvr>
                                      <p:to>
                                        <p:strVal val="visible"/>
                                      </p:to>
                                    </p:set>
                                    <p:animEffect transition="in" filter="fade">
                                      <p:cBhvr>
                                        <p:cTn id="170" dur="250"/>
                                        <p:tgtEl>
                                          <p:spTgt spid="13"/>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2"/>
                                        </p:tgtEl>
                                        <p:attrNameLst>
                                          <p:attrName>style.visibility</p:attrName>
                                        </p:attrNameLst>
                                      </p:cBhvr>
                                      <p:to>
                                        <p:strVal val="visible"/>
                                      </p:to>
                                    </p:set>
                                    <p:animEffect transition="in" filter="fade">
                                      <p:cBhvr>
                                        <p:cTn id="173" dur="250"/>
                                        <p:tgtEl>
                                          <p:spTgt spid="12"/>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10"/>
                                        </p:tgtEl>
                                        <p:attrNameLst>
                                          <p:attrName>style.visibility</p:attrName>
                                        </p:attrNameLst>
                                      </p:cBhvr>
                                      <p:to>
                                        <p:strVal val="visible"/>
                                      </p:to>
                                    </p:set>
                                    <p:animEffect transition="in" filter="fade">
                                      <p:cBhvr>
                                        <p:cTn id="176" dur="250"/>
                                        <p:tgtEl>
                                          <p:spTgt spid="10"/>
                                        </p:tgtEl>
                                      </p:cBhvr>
                                    </p:animEffect>
                                  </p:childTnLst>
                                </p:cTn>
                              </p:par>
                              <p:par>
                                <p:cTn id="177" presetID="10" presetClass="entr" presetSubtype="0" fill="hold" grpId="1" nodeType="withEffect">
                                  <p:stCondLst>
                                    <p:cond delay="0"/>
                                  </p:stCondLst>
                                  <p:childTnLst>
                                    <p:set>
                                      <p:cBhvr>
                                        <p:cTn id="178" dur="1" fill="hold">
                                          <p:stCondLst>
                                            <p:cond delay="0"/>
                                          </p:stCondLst>
                                        </p:cTn>
                                        <p:tgtEl>
                                          <p:spTgt spid="11"/>
                                        </p:tgtEl>
                                        <p:attrNameLst>
                                          <p:attrName>style.visibility</p:attrName>
                                        </p:attrNameLst>
                                      </p:cBhvr>
                                      <p:to>
                                        <p:strVal val="visible"/>
                                      </p:to>
                                    </p:set>
                                    <p:animEffect transition="in" filter="fade">
                                      <p:cBhvr>
                                        <p:cTn id="179" dur="250"/>
                                        <p:tgtEl>
                                          <p:spTgt spid="11"/>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9"/>
                                        </p:tgtEl>
                                        <p:attrNameLst>
                                          <p:attrName>style.visibility</p:attrName>
                                        </p:attrNameLst>
                                      </p:cBhvr>
                                      <p:to>
                                        <p:strVal val="visible"/>
                                      </p:to>
                                    </p:set>
                                    <p:animEffect transition="in" filter="fade">
                                      <p:cBhvr>
                                        <p:cTn id="182" dur="250"/>
                                        <p:tgtEl>
                                          <p:spTgt spid="9"/>
                                        </p:tgtEl>
                                      </p:cBhvr>
                                    </p:animEffect>
                                  </p:childTnLst>
                                </p:cTn>
                              </p:par>
                              <p:par>
                                <p:cTn id="183" presetID="10" presetClass="entr" presetSubtype="0" fill="hold" grpId="0" nodeType="with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fade">
                                      <p:cBhvr>
                                        <p:cTn id="185" dur="250"/>
                                        <p:tgtEl>
                                          <p:spTgt spid="16"/>
                                        </p:tgtEl>
                                      </p:cBhvr>
                                    </p:animEffect>
                                  </p:childTnLst>
                                </p:cTn>
                              </p:par>
                              <p:par>
                                <p:cTn id="186" presetID="0" presetClass="path" presetSubtype="0" accel="50000" decel="50000" fill="hold" grpId="0" nodeType="withEffect">
                                  <p:stCondLst>
                                    <p:cond delay="0"/>
                                  </p:stCondLst>
                                  <p:childTnLst>
                                    <p:animMotion origin="layout" path="M -4.16667E-6 3.7037E-6 L -0.20642 -0.0132 C -0.27048 -0.01574 -0.33767 -0.01621 -0.38732 -0.01482 C -0.4368 -0.01343 -0.47586 -0.01366 -0.50382 -0.0051 C -0.53194 0.00347 -0.54687 0.01481 -0.55555 0.03634 C -0.56388 0.05764 -0.56649 0.07407 -0.56493 0.0949 C -0.56354 0.11551 -0.55642 0.14351 -0.54236 0.15416 C -0.52864 0.16412 -0.50711 0.17361 -0.47986 0.17986 " pathEditMode="relative" rAng="0" ptsTypes="AAAAAAAA">
                                      <p:cBhvr>
                                        <p:cTn id="187" dur="2000" fill="hold"/>
                                        <p:tgtEl>
                                          <p:spTgt spid="8"/>
                                        </p:tgtEl>
                                        <p:attrNameLst>
                                          <p:attrName>ppt_x</p:attrName>
                                          <p:attrName>ppt_y</p:attrName>
                                        </p:attrNameLst>
                                      </p:cBhvr>
                                      <p:rCtr x="-28264" y="8218"/>
                                    </p:animMotion>
                                  </p:childTnLst>
                                </p:cTn>
                              </p:par>
                              <p:par>
                                <p:cTn id="188" presetID="42" presetClass="path" presetSubtype="0" accel="50000" decel="50000" fill="hold" grpId="1" nodeType="withEffect">
                                  <p:stCondLst>
                                    <p:cond delay="0"/>
                                  </p:stCondLst>
                                  <p:childTnLst>
                                    <p:animMotion origin="layout" path="M 2.22222E-6 -7.40741E-7 L 0.26406 0.18009 " pathEditMode="relative" rAng="0" ptsTypes="AA">
                                      <p:cBhvr>
                                        <p:cTn id="189" dur="2000" fill="hold"/>
                                        <p:tgtEl>
                                          <p:spTgt spid="15"/>
                                        </p:tgtEl>
                                        <p:attrNameLst>
                                          <p:attrName>ppt_x</p:attrName>
                                          <p:attrName>ppt_y</p:attrName>
                                        </p:attrNameLst>
                                      </p:cBhvr>
                                      <p:rCtr x="13194" y="9005"/>
                                    </p:animMotion>
                                  </p:childTnLst>
                                </p:cTn>
                              </p:par>
                              <p:par>
                                <p:cTn id="190" presetID="42" presetClass="path" presetSubtype="0" accel="50000" decel="50000" fill="hold" grpId="1" nodeType="withEffect">
                                  <p:stCondLst>
                                    <p:cond delay="0"/>
                                  </p:stCondLst>
                                  <p:childTnLst>
                                    <p:animMotion origin="layout" path="M 3.33333E-6 2.22222E-6 L 0.12083 0.18009 " pathEditMode="relative" rAng="0" ptsTypes="AA">
                                      <p:cBhvr>
                                        <p:cTn id="191" dur="2000" fill="hold"/>
                                        <p:tgtEl>
                                          <p:spTgt spid="14"/>
                                        </p:tgtEl>
                                        <p:attrNameLst>
                                          <p:attrName>ppt_x</p:attrName>
                                          <p:attrName>ppt_y</p:attrName>
                                        </p:attrNameLst>
                                      </p:cBhvr>
                                      <p:rCtr x="6042" y="9005"/>
                                    </p:animMotion>
                                  </p:childTnLst>
                                </p:cTn>
                              </p:par>
                              <p:par>
                                <p:cTn id="192" presetID="0" presetClass="path" presetSubtype="0" accel="50000" decel="50000" fill="hold" grpId="0" nodeType="withEffect">
                                  <p:stCondLst>
                                    <p:cond delay="0"/>
                                  </p:stCondLst>
                                  <p:childTnLst>
                                    <p:animMotion origin="layout" path="M -1.94444E-6 -0.00046 C 0.01858 0.00231 0.04358 7.40741E-7 0.06632 -0.00116 C 0.08924 -0.00255 0.11545 -0.00324 0.13768 -0.00833 C 0.15972 -0.01343 0.18507 -0.02222 0.2 -0.03125 C 0.21424 -0.04051 0.21945 -0.04884 0.225 -0.06296 C 0.23108 -0.07685 0.23125 -0.09468 0.23368 -0.11412 " pathEditMode="relative" rAng="0" ptsTypes="AAAAAA">
                                      <p:cBhvr>
                                        <p:cTn id="193" dur="2000" fill="hold"/>
                                        <p:tgtEl>
                                          <p:spTgt spid="13"/>
                                        </p:tgtEl>
                                        <p:attrNameLst>
                                          <p:attrName>ppt_x</p:attrName>
                                          <p:attrName>ppt_y</p:attrName>
                                        </p:attrNameLst>
                                      </p:cBhvr>
                                      <p:rCtr x="11684" y="-5625"/>
                                    </p:animMotion>
                                  </p:childTnLst>
                                </p:cTn>
                              </p:par>
                              <p:par>
                                <p:cTn id="194" presetID="42" presetClass="path" presetSubtype="0" accel="50000" decel="50000" fill="hold" grpId="1" nodeType="withEffect">
                                  <p:stCondLst>
                                    <p:cond delay="0"/>
                                  </p:stCondLst>
                                  <p:childTnLst>
                                    <p:animMotion origin="layout" path="M 4.44444E-6 2.22222E-6 L 0.08906 0.18055 " pathEditMode="relative" rAng="0" ptsTypes="AA">
                                      <p:cBhvr>
                                        <p:cTn id="195" dur="2000" fill="hold"/>
                                        <p:tgtEl>
                                          <p:spTgt spid="12"/>
                                        </p:tgtEl>
                                        <p:attrNameLst>
                                          <p:attrName>ppt_x</p:attrName>
                                          <p:attrName>ppt_y</p:attrName>
                                        </p:attrNameLst>
                                      </p:cBhvr>
                                      <p:rCtr x="4444" y="9028"/>
                                    </p:animMotion>
                                  </p:childTnLst>
                                </p:cTn>
                              </p:par>
                              <p:par>
                                <p:cTn id="196" presetID="42" presetClass="path" presetSubtype="0" accel="50000" decel="50000" fill="hold" grpId="1" nodeType="withEffect">
                                  <p:stCondLst>
                                    <p:cond delay="0"/>
                                  </p:stCondLst>
                                  <p:childTnLst>
                                    <p:animMotion origin="layout" path="M -4.44444E-6 4.07407E-6 L -0.29097 0.08194 " pathEditMode="relative" rAng="0" ptsTypes="AA">
                                      <p:cBhvr>
                                        <p:cTn id="197" dur="2000" fill="hold"/>
                                        <p:tgtEl>
                                          <p:spTgt spid="10"/>
                                        </p:tgtEl>
                                        <p:attrNameLst>
                                          <p:attrName>ppt_x</p:attrName>
                                          <p:attrName>ppt_y</p:attrName>
                                        </p:attrNameLst>
                                      </p:cBhvr>
                                      <p:rCtr x="-14549" y="4097"/>
                                    </p:animMotion>
                                  </p:childTnLst>
                                </p:cTn>
                              </p:par>
                              <p:par>
                                <p:cTn id="198" presetID="0" presetClass="path" presetSubtype="0" accel="50000" decel="50000" fill="hold" grpId="0" nodeType="withEffect">
                                  <p:stCondLst>
                                    <p:cond delay="0"/>
                                  </p:stCondLst>
                                  <p:childTnLst>
                                    <p:animMotion origin="layout" path="M -8.33333E-7 4.07407E-6 C 0.01059 -0.00093 0.03247 -0.00209 0.03247 -0.00186 C 0.04358 -0.00232 0.05729 -0.00047 0.06892 0.00254 C 0.08056 0.00555 0.09375 0.00995 0.10243 0.0162 C 0.11146 0.02222 0.11441 0.02893 0.11997 0.03912 C 0.12604 0.04953 0.12813 0.07199 0.12951 0.08125 " pathEditMode="relative" rAng="0" ptsTypes="AAAAAA">
                                      <p:cBhvr>
                                        <p:cTn id="199" dur="2000" fill="hold"/>
                                        <p:tgtEl>
                                          <p:spTgt spid="11"/>
                                        </p:tgtEl>
                                        <p:attrNameLst>
                                          <p:attrName>ppt_x</p:attrName>
                                          <p:attrName>ppt_y</p:attrName>
                                        </p:attrNameLst>
                                      </p:cBhvr>
                                      <p:rCtr x="6476" y="3958"/>
                                    </p:animMotion>
                                  </p:childTnLst>
                                </p:cTn>
                              </p:par>
                              <p:par>
                                <p:cTn id="200" presetID="42" presetClass="path" presetSubtype="0" accel="50000" decel="50000" fill="hold" grpId="1" nodeType="withEffect">
                                  <p:stCondLst>
                                    <p:cond delay="0"/>
                                  </p:stCondLst>
                                  <p:childTnLst>
                                    <p:animMotion origin="layout" path="M -3.05556E-6 -4.07407E-6 L -0.09843 -0.01666 " pathEditMode="relative" rAng="0" ptsTypes="AA">
                                      <p:cBhvr>
                                        <p:cTn id="201" dur="2000" fill="hold"/>
                                        <p:tgtEl>
                                          <p:spTgt spid="9"/>
                                        </p:tgtEl>
                                        <p:attrNameLst>
                                          <p:attrName>ppt_x</p:attrName>
                                          <p:attrName>ppt_y</p:attrName>
                                        </p:attrNameLst>
                                      </p:cBhvr>
                                      <p:rCtr x="-4931" y="-833"/>
                                    </p:animMotion>
                                  </p:childTnLst>
                                </p:cTn>
                              </p:par>
                              <p:par>
                                <p:cTn id="202" presetID="42" presetClass="path" presetSubtype="0" accel="50000" decel="50000" fill="hold" grpId="1" nodeType="withEffect">
                                  <p:stCondLst>
                                    <p:cond delay="0"/>
                                  </p:stCondLst>
                                  <p:childTnLst>
                                    <p:animMotion origin="layout" path="M -2.77778E-6 4.07407E-6 L -0.18229 0.08217 " pathEditMode="relative" rAng="0" ptsTypes="AA">
                                      <p:cBhvr>
                                        <p:cTn id="203" dur="2000" fill="hold"/>
                                        <p:tgtEl>
                                          <p:spTgt spid="16"/>
                                        </p:tgtEl>
                                        <p:attrNameLst>
                                          <p:attrName>ppt_x</p:attrName>
                                          <p:attrName>ppt_y</p:attrName>
                                        </p:attrNameLst>
                                      </p:cBhvr>
                                      <p:rCtr x="-9115" y="4097"/>
                                    </p:animMotion>
                                  </p:childTnLst>
                                </p:cTn>
                              </p:par>
                              <p:par>
                                <p:cTn id="204" presetID="10" presetClass="exit" presetSubtype="0" fill="hold" grpId="1" nodeType="withEffect">
                                  <p:stCondLst>
                                    <p:cond delay="0"/>
                                  </p:stCondLst>
                                  <p:childTnLst>
                                    <p:animEffect transition="out" filter="fade">
                                      <p:cBhvr>
                                        <p:cTn id="205" dur="1250"/>
                                        <p:tgtEl>
                                          <p:spTgt spid="3074"/>
                                        </p:tgtEl>
                                      </p:cBhvr>
                                    </p:animEffect>
                                    <p:set>
                                      <p:cBhvr>
                                        <p:cTn id="206" dur="1" fill="hold">
                                          <p:stCondLst>
                                            <p:cond delay="1249"/>
                                          </p:stCondLst>
                                        </p:cTn>
                                        <p:tgtEl>
                                          <p:spTgt spid="3074"/>
                                        </p:tgtEl>
                                        <p:attrNameLst>
                                          <p:attrName>style.visibility</p:attrName>
                                        </p:attrNameLst>
                                      </p:cBhvr>
                                      <p:to>
                                        <p:strVal val="hidden"/>
                                      </p:to>
                                    </p:set>
                                  </p:childTnLst>
                                </p:cTn>
                              </p:par>
                              <p:par>
                                <p:cTn id="207" presetID="10" presetClass="exit" presetSubtype="0" fill="hold" grpId="2" nodeType="withEffect">
                                  <p:stCondLst>
                                    <p:cond delay="0"/>
                                  </p:stCondLst>
                                  <p:childTnLst>
                                    <p:animEffect transition="out" filter="fade">
                                      <p:cBhvr>
                                        <p:cTn id="208" dur="250"/>
                                        <p:tgtEl>
                                          <p:spTgt spid="5"/>
                                        </p:tgtEl>
                                      </p:cBhvr>
                                    </p:animEffect>
                                    <p:set>
                                      <p:cBhvr>
                                        <p:cTn id="209" dur="1" fill="hold">
                                          <p:stCondLst>
                                            <p:cond delay="249"/>
                                          </p:stCondLst>
                                        </p:cTn>
                                        <p:tgtEl>
                                          <p:spTgt spid="5"/>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250"/>
                                        <p:tgtEl>
                                          <p:spTgt spid="6"/>
                                        </p:tgtEl>
                                      </p:cBhvr>
                                    </p:animEffect>
                                    <p:set>
                                      <p:cBhvr>
                                        <p:cTn id="212" dur="1" fill="hold">
                                          <p:stCondLst>
                                            <p:cond delay="249"/>
                                          </p:stCondLst>
                                        </p:cTn>
                                        <p:tgtEl>
                                          <p:spTgt spid="6"/>
                                        </p:tgtEl>
                                        <p:attrNameLst>
                                          <p:attrName>style.visibility</p:attrName>
                                        </p:attrNameLst>
                                      </p:cBhvr>
                                      <p:to>
                                        <p:strVal val="hidden"/>
                                      </p:to>
                                    </p:set>
                                  </p:childTnLst>
                                </p:cTn>
                              </p:par>
                            </p:childTnLst>
                          </p:cTn>
                        </p:par>
                        <p:par>
                          <p:cTn id="213" fill="hold">
                            <p:stCondLst>
                              <p:cond delay="2750"/>
                            </p:stCondLst>
                            <p:childTnLst>
                              <p:par>
                                <p:cTn id="214" presetID="10" presetClass="entr" presetSubtype="0" fill="hold" grpId="0" nodeType="afterEffect">
                                  <p:stCondLst>
                                    <p:cond delay="0"/>
                                  </p:stCondLst>
                                  <p:childTnLst>
                                    <p:set>
                                      <p:cBhvr>
                                        <p:cTn id="215" dur="1" fill="hold">
                                          <p:stCondLst>
                                            <p:cond delay="0"/>
                                          </p:stCondLst>
                                        </p:cTn>
                                        <p:tgtEl>
                                          <p:spTgt spid="7"/>
                                        </p:tgtEl>
                                        <p:attrNameLst>
                                          <p:attrName>style.visibility</p:attrName>
                                        </p:attrNameLst>
                                      </p:cBhvr>
                                      <p:to>
                                        <p:strVal val="visible"/>
                                      </p:to>
                                    </p:set>
                                    <p:animEffect transition="in" filter="fade">
                                      <p:cBhvr>
                                        <p:cTn id="216" dur="250"/>
                                        <p:tgtEl>
                                          <p:spTgt spid="7"/>
                                        </p:tgtEl>
                                      </p:cBhvr>
                                    </p:animEffect>
                                  </p:childTnLst>
                                </p:cTn>
                              </p:par>
                              <p:par>
                                <p:cTn id="217" presetID="10" presetClass="exit" presetSubtype="0" fill="hold" grpId="2" nodeType="withEffect">
                                  <p:stCondLst>
                                    <p:cond delay="0"/>
                                  </p:stCondLst>
                                  <p:childTnLst>
                                    <p:animEffect transition="out" filter="fade">
                                      <p:cBhvr>
                                        <p:cTn id="218" dur="500"/>
                                        <p:tgtEl>
                                          <p:spTgt spid="8"/>
                                        </p:tgtEl>
                                      </p:cBhvr>
                                    </p:animEffect>
                                    <p:set>
                                      <p:cBhvr>
                                        <p:cTn id="219" dur="1" fill="hold">
                                          <p:stCondLst>
                                            <p:cond delay="499"/>
                                          </p:stCondLst>
                                        </p:cTn>
                                        <p:tgtEl>
                                          <p:spTgt spid="8"/>
                                        </p:tgtEl>
                                        <p:attrNameLst>
                                          <p:attrName>style.visibility</p:attrName>
                                        </p:attrNameLst>
                                      </p:cBhvr>
                                      <p:to>
                                        <p:strVal val="hidden"/>
                                      </p:to>
                                    </p:set>
                                  </p:childTnLst>
                                </p:cTn>
                              </p:par>
                              <p:par>
                                <p:cTn id="220" presetID="10" presetClass="exit" presetSubtype="0" fill="hold" grpId="2" nodeType="withEffect">
                                  <p:stCondLst>
                                    <p:cond delay="0"/>
                                  </p:stCondLst>
                                  <p:childTnLst>
                                    <p:animEffect transition="out" filter="fade">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10" presetClass="exit" presetSubtype="0" fill="hold" grpId="2" nodeType="withEffect">
                                  <p:stCondLst>
                                    <p:cond delay="0"/>
                                  </p:stCondLst>
                                  <p:childTnLst>
                                    <p:animEffect transition="out" filter="fade">
                                      <p:cBhvr>
                                        <p:cTn id="224" dur="500"/>
                                        <p:tgtEl>
                                          <p:spTgt spid="14"/>
                                        </p:tgtEl>
                                      </p:cBhvr>
                                    </p:animEffect>
                                    <p:set>
                                      <p:cBhvr>
                                        <p:cTn id="225" dur="1" fill="hold">
                                          <p:stCondLst>
                                            <p:cond delay="499"/>
                                          </p:stCondLst>
                                        </p:cTn>
                                        <p:tgtEl>
                                          <p:spTgt spid="14"/>
                                        </p:tgtEl>
                                        <p:attrNameLst>
                                          <p:attrName>style.visibility</p:attrName>
                                        </p:attrNameLst>
                                      </p:cBhvr>
                                      <p:to>
                                        <p:strVal val="hidden"/>
                                      </p:to>
                                    </p:set>
                                  </p:childTnLst>
                                </p:cTn>
                              </p:par>
                              <p:par>
                                <p:cTn id="226" presetID="10" presetClass="exit" presetSubtype="0" fill="hold" grpId="2" nodeType="withEffect">
                                  <p:stCondLst>
                                    <p:cond delay="0"/>
                                  </p:stCondLst>
                                  <p:childTnLst>
                                    <p:animEffect transition="out" filter="fade">
                                      <p:cBhvr>
                                        <p:cTn id="227" dur="500"/>
                                        <p:tgtEl>
                                          <p:spTgt spid="13"/>
                                        </p:tgtEl>
                                      </p:cBhvr>
                                    </p:animEffect>
                                    <p:set>
                                      <p:cBhvr>
                                        <p:cTn id="228" dur="1" fill="hold">
                                          <p:stCondLst>
                                            <p:cond delay="499"/>
                                          </p:stCondLst>
                                        </p:cTn>
                                        <p:tgtEl>
                                          <p:spTgt spid="13"/>
                                        </p:tgtEl>
                                        <p:attrNameLst>
                                          <p:attrName>style.visibility</p:attrName>
                                        </p:attrNameLst>
                                      </p:cBhvr>
                                      <p:to>
                                        <p:strVal val="hidden"/>
                                      </p:to>
                                    </p:set>
                                  </p:childTnLst>
                                </p:cTn>
                              </p:par>
                              <p:par>
                                <p:cTn id="229" presetID="10" presetClass="exit" presetSubtype="0" fill="hold" grpId="2" nodeType="withEffect">
                                  <p:stCondLst>
                                    <p:cond delay="0"/>
                                  </p:stCondLst>
                                  <p:childTnLst>
                                    <p:animEffect transition="out" filter="fade">
                                      <p:cBhvr>
                                        <p:cTn id="230" dur="500"/>
                                        <p:tgtEl>
                                          <p:spTgt spid="12"/>
                                        </p:tgtEl>
                                      </p:cBhvr>
                                    </p:animEffect>
                                    <p:set>
                                      <p:cBhvr>
                                        <p:cTn id="231" dur="1" fill="hold">
                                          <p:stCondLst>
                                            <p:cond delay="499"/>
                                          </p:stCondLst>
                                        </p:cTn>
                                        <p:tgtEl>
                                          <p:spTgt spid="12"/>
                                        </p:tgtEl>
                                        <p:attrNameLst>
                                          <p:attrName>style.visibility</p:attrName>
                                        </p:attrNameLst>
                                      </p:cBhvr>
                                      <p:to>
                                        <p:strVal val="hidden"/>
                                      </p:to>
                                    </p:set>
                                  </p:childTnLst>
                                </p:cTn>
                              </p:par>
                              <p:par>
                                <p:cTn id="232" presetID="10" presetClass="exit" presetSubtype="0" fill="hold" grpId="2" nodeType="withEffect">
                                  <p:stCondLst>
                                    <p:cond delay="0"/>
                                  </p:stCondLst>
                                  <p:childTnLst>
                                    <p:animEffect transition="out" filter="fade">
                                      <p:cBhvr>
                                        <p:cTn id="233" dur="500"/>
                                        <p:tgtEl>
                                          <p:spTgt spid="10"/>
                                        </p:tgtEl>
                                      </p:cBhvr>
                                    </p:animEffect>
                                    <p:set>
                                      <p:cBhvr>
                                        <p:cTn id="234" dur="1" fill="hold">
                                          <p:stCondLst>
                                            <p:cond delay="499"/>
                                          </p:stCondLst>
                                        </p:cTn>
                                        <p:tgtEl>
                                          <p:spTgt spid="10"/>
                                        </p:tgtEl>
                                        <p:attrNameLst>
                                          <p:attrName>style.visibility</p:attrName>
                                        </p:attrNameLst>
                                      </p:cBhvr>
                                      <p:to>
                                        <p:strVal val="hidden"/>
                                      </p:to>
                                    </p:set>
                                  </p:childTnLst>
                                </p:cTn>
                              </p:par>
                              <p:par>
                                <p:cTn id="235" presetID="10" presetClass="exit" presetSubtype="0" fill="hold" grpId="2" nodeType="withEffect">
                                  <p:stCondLst>
                                    <p:cond delay="0"/>
                                  </p:stCondLst>
                                  <p:childTnLst>
                                    <p:animEffect transition="out" filter="fade">
                                      <p:cBhvr>
                                        <p:cTn id="236" dur="500"/>
                                        <p:tgtEl>
                                          <p:spTgt spid="9"/>
                                        </p:tgtEl>
                                      </p:cBhvr>
                                    </p:animEffect>
                                    <p:set>
                                      <p:cBhvr>
                                        <p:cTn id="237" dur="1" fill="hold">
                                          <p:stCondLst>
                                            <p:cond delay="499"/>
                                          </p:stCondLst>
                                        </p:cTn>
                                        <p:tgtEl>
                                          <p:spTgt spid="9"/>
                                        </p:tgtEl>
                                        <p:attrNameLst>
                                          <p:attrName>style.visibility</p:attrName>
                                        </p:attrNameLst>
                                      </p:cBhvr>
                                      <p:to>
                                        <p:strVal val="hidden"/>
                                      </p:to>
                                    </p:set>
                                  </p:childTnLst>
                                </p:cTn>
                              </p:par>
                              <p:par>
                                <p:cTn id="238" presetID="10" presetClass="exit" presetSubtype="0" fill="hold" grpId="2" nodeType="withEffect">
                                  <p:stCondLst>
                                    <p:cond delay="0"/>
                                  </p:stCondLst>
                                  <p:childTnLst>
                                    <p:animEffect transition="out" filter="fade">
                                      <p:cBhvr>
                                        <p:cTn id="239" dur="500"/>
                                        <p:tgtEl>
                                          <p:spTgt spid="11"/>
                                        </p:tgtEl>
                                      </p:cBhvr>
                                    </p:animEffect>
                                    <p:set>
                                      <p:cBhvr>
                                        <p:cTn id="240" dur="1" fill="hold">
                                          <p:stCondLst>
                                            <p:cond delay="499"/>
                                          </p:stCondLst>
                                        </p:cTn>
                                        <p:tgtEl>
                                          <p:spTgt spid="11"/>
                                        </p:tgtEl>
                                        <p:attrNameLst>
                                          <p:attrName>style.visibility</p:attrName>
                                        </p:attrNameLst>
                                      </p:cBhvr>
                                      <p:to>
                                        <p:strVal val="hidden"/>
                                      </p:to>
                                    </p:set>
                                  </p:childTnLst>
                                </p:cTn>
                              </p:par>
                              <p:par>
                                <p:cTn id="241" presetID="10" presetClass="exit" presetSubtype="0" fill="hold" grpId="2" nodeType="withEffect">
                                  <p:stCondLst>
                                    <p:cond delay="0"/>
                                  </p:stCondLst>
                                  <p:childTnLst>
                                    <p:animEffect transition="out" filter="fade">
                                      <p:cBhvr>
                                        <p:cTn id="242" dur="500"/>
                                        <p:tgtEl>
                                          <p:spTgt spid="16"/>
                                        </p:tgtEl>
                                      </p:cBhvr>
                                    </p:animEffect>
                                    <p:set>
                                      <p:cBhvr>
                                        <p:cTn id="24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3074" grpId="0"/>
      <p:bldP spid="3074" grpId="1"/>
      <p:bldP spid="4" grpId="2"/>
      <p:bldP spid="7" grpId="0"/>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7" grpId="3"/>
      <p:bldP spid="18" grpId="0"/>
      <p:bldP spid="18" grpId="1"/>
      <p:bldP spid="18" grpId="2"/>
      <p:bldP spid="18" grpId="3"/>
      <p:bldP spid="21" grpId="0"/>
      <p:bldP spid="21" grpId="1"/>
      <p:bldP spid="21" grpId="2"/>
      <p:bldP spid="21" grpId="3"/>
      <p:bldP spid="19" grpId="0"/>
      <p:bldP spid="19" grpId="1"/>
      <p:bldP spid="19" grpId="2"/>
      <p:bldP spid="19" grpId="3"/>
      <p:bldP spid="20" grpId="0"/>
      <p:bldP spid="20" grpId="1"/>
      <p:bldP spid="20" grpId="2"/>
      <p:bldP spid="20" grpId="3"/>
      <p:bldP spid="25" grpId="0"/>
      <p:bldP spid="25" grpId="1"/>
      <p:bldP spid="25" grpId="2"/>
      <p:bldP spid="25" grpId="3"/>
      <p:bldP spid="23" grpId="0"/>
      <p:bldP spid="23" grpId="1"/>
      <p:bldP spid="23" grpId="2"/>
      <p:bldP spid="23" grpId="3"/>
      <p:bldP spid="24" grpId="0"/>
      <p:bldP spid="24" grpId="1"/>
      <p:bldP spid="24" grpId="2"/>
      <p:bldP spid="24" grpId="3"/>
      <p:bldP spid="26" grpId="0"/>
      <p:bldP spid="26" grpId="1"/>
      <p:bldP spid="26" grpId="2"/>
      <p:bldP spid="26" grpId="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F045B-EB8C-46F3-9348-5C08E2CF7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a:extLst>
              <a:ext uri="{FF2B5EF4-FFF2-40B4-BE49-F238E27FC236}">
                <a16:creationId xmlns:a16="http://schemas.microsoft.com/office/drawing/2014/main" id="{77E0842E-4FA5-4C53-8954-6C8B08005AD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455" b="99636" l="941" r="99765">
                        <a14:foregroundMark x1="48351" y1="66968" x2="48706" y2="66727"/>
                        <a14:foregroundMark x1="471" y1="99455" x2="33586" y2="76986"/>
                        <a14:foregroundMark x1="48726" y1="66545" x2="49412" y2="60364"/>
                        <a14:foregroundMark x1="48706" y1="66727" x2="48726" y2="66545"/>
                        <a14:foregroundMark x1="49412" y1="60364" x2="50728" y2="65159"/>
                        <a14:foregroundMark x1="53510" y1="70588" x2="54118" y2="71636"/>
                        <a14:foregroundMark x1="51751" y1="67556" x2="51834" y2="67699"/>
                        <a14:foregroundMark x1="57235" y1="73802" x2="93882" y2="99273"/>
                        <a14:foregroundMark x1="54118" y1="71636" x2="57084" y2="73697"/>
                        <a14:foregroundMark x1="93882" y1="99273" x2="96000" y2="99818"/>
                        <a14:foregroundMark x1="5882" y1="94545" x2="1412" y2="98909"/>
                        <a14:foregroundMark x1="1412" y1="98909" x2="1176" y2="99818"/>
                        <a14:foregroundMark x1="99059" y1="98000" x2="99765" y2="99636"/>
                        <a14:foregroundMark x1="51765" y1="67091" x2="51765" y2="67636"/>
                        <a14:foregroundMark x1="51765" y1="67091" x2="51765" y2="67091"/>
                        <a14:foregroundMark x1="51765" y1="67091" x2="51765" y2="67091"/>
                        <a14:foregroundMark x1="51765" y1="67091" x2="51765" y2="67091"/>
                        <a14:foregroundMark x1="51765" y1="67091" x2="51765" y2="67273"/>
                        <a14:foregroundMark x1="51765" y1="66727" x2="51765" y2="67091"/>
                        <a14:foregroundMark x1="51529" y1="66182" x2="51529" y2="67273"/>
                        <a14:backgroundMark x1="34824" y1="74000" x2="44706" y2="68182"/>
                        <a14:backgroundMark x1="44706" y1="68182" x2="46824" y2="62182"/>
                        <a14:backgroundMark x1="46824" y1="62182" x2="45176" y2="55636"/>
                        <a14:backgroundMark x1="45176" y1="55636" x2="50118" y2="52545"/>
                        <a14:backgroundMark x1="50118" y1="52545" x2="55059" y2="54545"/>
                        <a14:backgroundMark x1="55059" y1="54545" x2="54118" y2="60727"/>
                        <a14:backgroundMark x1="54118" y1="60727" x2="54903" y2="66182"/>
                        <a14:backgroundMark x1="55467" y1="67636" x2="59765" y2="71455"/>
                        <a14:backgroundMark x1="59765" y1="71455" x2="67294" y2="74545"/>
                        <a14:backgroundMark x1="47294" y1="66364" x2="42353" y2="70545"/>
                        <a14:backgroundMark x1="38118" y1="73273" x2="32941" y2="76545"/>
                        <a14:backgroundMark x1="52469" y1="67636" x2="53176" y2="68182"/>
                      </a14:backgroundRemoval>
                    </a14:imgEffect>
                  </a14:imgLayer>
                </a14:imgProps>
              </a:ext>
              <a:ext uri="{28A0092B-C50C-407E-A947-70E740481C1C}">
                <a14:useLocalDpi xmlns:a14="http://schemas.microsoft.com/office/drawing/2010/main" val="0"/>
              </a:ext>
            </a:extLst>
          </a:blip>
          <a:srcRect t="10891"/>
          <a:stretch/>
        </p:blipFill>
        <p:spPr>
          <a:xfrm>
            <a:off x="0" y="0"/>
            <a:ext cx="9144000" cy="6858000"/>
          </a:xfrm>
          <a:prstGeom prst="rect">
            <a:avLst/>
          </a:prstGeom>
        </p:spPr>
      </p:pic>
      <p:sp>
        <p:nvSpPr>
          <p:cNvPr id="9" name="Title 1">
            <a:extLst>
              <a:ext uri="{FF2B5EF4-FFF2-40B4-BE49-F238E27FC236}">
                <a16:creationId xmlns:a16="http://schemas.microsoft.com/office/drawing/2014/main" id="{4D266982-2682-406E-BB2B-259F31CFADBE}"/>
              </a:ext>
            </a:extLst>
          </p:cNvPr>
          <p:cNvSpPr txBox="1">
            <a:spLocks/>
          </p:cNvSpPr>
          <p:nvPr/>
        </p:nvSpPr>
        <p:spPr>
          <a:xfrm>
            <a:off x="3379882" y="2149252"/>
            <a:ext cx="1633936" cy="7311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bread</a:t>
            </a:r>
          </a:p>
        </p:txBody>
      </p:sp>
      <p:sp>
        <p:nvSpPr>
          <p:cNvPr id="4" name="Title 1">
            <a:extLst>
              <a:ext uri="{FF2B5EF4-FFF2-40B4-BE49-F238E27FC236}">
                <a16:creationId xmlns:a16="http://schemas.microsoft.com/office/drawing/2014/main" id="{634FDEEA-2167-4E38-9274-D86451487003}"/>
              </a:ext>
            </a:extLst>
          </p:cNvPr>
          <p:cNvSpPr txBox="1">
            <a:spLocks/>
          </p:cNvSpPr>
          <p:nvPr/>
        </p:nvSpPr>
        <p:spPr>
          <a:xfrm>
            <a:off x="1358512" y="2760488"/>
            <a:ext cx="6728540" cy="7311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00B05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But this He said to test him</a:t>
            </a:r>
          </a:p>
        </p:txBody>
      </p:sp>
      <p:sp>
        <p:nvSpPr>
          <p:cNvPr id="3074" name="Rectangle 2"/>
          <p:cNvSpPr>
            <a:spLocks noGrp="1" noChangeArrowheads="1"/>
          </p:cNvSpPr>
          <p:nvPr>
            <p:ph type="title"/>
          </p:nvPr>
        </p:nvSpPr>
        <p:spPr>
          <a:xfrm>
            <a:off x="381000" y="274638"/>
            <a:ext cx="83058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Then Jesus lifted up His eyes, and seeing a great multitude coming toward Him, He said to Philip, "Where shall we buy bread, that these may eat?" But this He said to test him, for He Himself knew what He would do. Philip answered Him, "Two hundred denarii worth of bread is not sufficient for them, that every one of them may have a little." </a:t>
            </a:r>
            <a:r>
              <a:rPr lang="en-US" altLang="en-US" sz="3200" b="1" i="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John 6:5-7 </a:t>
            </a:r>
          </a:p>
        </p:txBody>
      </p:sp>
      <p:sp>
        <p:nvSpPr>
          <p:cNvPr id="13" name="Rectangle 2">
            <a:extLst>
              <a:ext uri="{FF2B5EF4-FFF2-40B4-BE49-F238E27FC236}">
                <a16:creationId xmlns:a16="http://schemas.microsoft.com/office/drawing/2014/main" id="{17208F63-178C-4DFC-81F0-7A526FBD9859}"/>
              </a:ext>
            </a:extLst>
          </p:cNvPr>
          <p:cNvSpPr txBox="1">
            <a:spLocks noChangeArrowheads="1"/>
          </p:cNvSpPr>
          <p:nvPr/>
        </p:nvSpPr>
        <p:spPr bwMode="auto">
          <a:xfrm>
            <a:off x="3962036" y="3056287"/>
            <a:ext cx="1468288" cy="71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death</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0A470828-600B-4B44-B385-FD8653DAFE44}"/>
              </a:ext>
            </a:extLst>
          </p:cNvPr>
          <p:cNvSpPr txBox="1">
            <a:spLocks noChangeArrowheads="1"/>
          </p:cNvSpPr>
          <p:nvPr/>
        </p:nvSpPr>
        <p:spPr bwMode="auto">
          <a:xfrm>
            <a:off x="1366838" y="4534553"/>
            <a:ext cx="53661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a:t>
            </a:r>
            <a:endParaRPr kumimoji="0" lang="en-US" altLang="en-US" sz="40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F3E7418D-D796-4C48-84C8-53B6FD37C6A3}"/>
              </a:ext>
            </a:extLst>
          </p:cNvPr>
          <p:cNvSpPr txBox="1">
            <a:spLocks noChangeArrowheads="1"/>
          </p:cNvSpPr>
          <p:nvPr/>
        </p:nvSpPr>
        <p:spPr bwMode="auto">
          <a:xfrm>
            <a:off x="6443234" y="3923421"/>
            <a:ext cx="48953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a:t>
            </a:r>
            <a:endParaRPr kumimoji="0" lang="en-US" altLang="en-US" sz="40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ABF76389-EA51-40DC-A52A-8A57C5098DB1}"/>
              </a:ext>
            </a:extLst>
          </p:cNvPr>
          <p:cNvSpPr txBox="1">
            <a:spLocks noChangeArrowheads="1"/>
          </p:cNvSpPr>
          <p:nvPr/>
        </p:nvSpPr>
        <p:spPr bwMode="auto">
          <a:xfrm>
            <a:off x="3738272" y="5755589"/>
            <a:ext cx="48368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a:t>
            </a:r>
            <a:endParaRPr kumimoji="0" lang="en-US" altLang="en-US" sz="40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D693B7F5-EEF0-4A2B-8004-6BADE84CC27D}"/>
              </a:ext>
            </a:extLst>
          </p:cNvPr>
          <p:cNvSpPr txBox="1">
            <a:spLocks noChangeArrowheads="1"/>
          </p:cNvSpPr>
          <p:nvPr/>
        </p:nvSpPr>
        <p:spPr bwMode="auto">
          <a:xfrm>
            <a:off x="5404195" y="5145512"/>
            <a:ext cx="379863"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a:t>
            </a:r>
            <a:endParaRPr kumimoji="0" lang="en-US" altLang="en-US" sz="40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82C0B1C3-0DB2-40E9-A353-099E5EFA8808}"/>
              </a:ext>
            </a:extLst>
          </p:cNvPr>
          <p:cNvSpPr txBox="1">
            <a:spLocks noChangeArrowheads="1"/>
          </p:cNvSpPr>
          <p:nvPr/>
        </p:nvSpPr>
        <p:spPr bwMode="auto">
          <a:xfrm>
            <a:off x="4114800" y="5756064"/>
            <a:ext cx="465040"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a:t>
            </a:r>
            <a:endParaRPr kumimoji="0" lang="en-US" altLang="en-US" sz="40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B7BD7E94-29BD-4F00-AE03-F56BD8B9191C}"/>
              </a:ext>
            </a:extLst>
          </p:cNvPr>
          <p:cNvSpPr txBox="1">
            <a:spLocks noChangeArrowheads="1"/>
          </p:cNvSpPr>
          <p:nvPr/>
        </p:nvSpPr>
        <p:spPr bwMode="auto">
          <a:xfrm>
            <a:off x="381000" y="274638"/>
            <a:ext cx="83058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a:t>
            </a:r>
            <a:r>
              <a:rPr lang="en-US" altLang="en-US" sz="4000" b="1" kern="0" dirty="0">
                <a:ln w="635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hen Jesus lifted up His eyes, and seeing a great multitude coming toward Him, He said to Philip, "Where shall we buy bread, that these may eat?" </a:t>
            </a:r>
            <a:r>
              <a:rPr lang="en-US" altLang="en-US" sz="4000" b="1" kern="0" dirty="0">
                <a:ln w="17780" cmpd="sng">
                  <a:solidFill>
                    <a:srgbClr val="FFFFFF"/>
                  </a:solidFill>
                  <a:prstDash val="solid"/>
                  <a:miter lim="800000"/>
                </a:ln>
                <a:solidFill>
                  <a:srgbClr val="9933FF"/>
                </a:solidFill>
                <a:effectLst>
                  <a:glow rad="63500">
                    <a:schemeClr val="tx1"/>
                  </a:glow>
                  <a:outerShdw blurRad="50800" algn="tl" rotWithShape="0">
                    <a:srgbClr val="000000"/>
                  </a:outerShdw>
                </a:effectLst>
                <a:latin typeface="Calibri" panose="020F0502020204030204" pitchFamily="34" charset="0"/>
              </a:rPr>
              <a:t>But this He said to test him</a:t>
            </a:r>
            <a:r>
              <a:rPr lang="en-US" altLang="en-US" sz="4000" b="1" kern="0" dirty="0">
                <a:ln w="635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for He Himself knew what He would do. Philip answered Him, "Two hundred denarii worth of </a:t>
            </a:r>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bread is not sufficient for them</a:t>
            </a:r>
            <a:r>
              <a:rPr lang="en-US" altLang="en-US" sz="4000" b="1" kern="0" dirty="0">
                <a:ln w="635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that every one of them may have a little." </a:t>
            </a:r>
            <a:r>
              <a:rPr lang="en-US" altLang="en-US" sz="3200" b="1" i="1" kern="0" dirty="0">
                <a:ln w="635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 John 6:5-7 </a:t>
            </a:r>
          </a:p>
        </p:txBody>
      </p:sp>
      <p:sp>
        <p:nvSpPr>
          <p:cNvPr id="5" name="Rectangle 2">
            <a:extLst>
              <a:ext uri="{FF2B5EF4-FFF2-40B4-BE49-F238E27FC236}">
                <a16:creationId xmlns:a16="http://schemas.microsoft.com/office/drawing/2014/main" id="{E833B6F5-DF2D-4980-A597-C321F43D620C}"/>
              </a:ext>
            </a:extLst>
          </p:cNvPr>
          <p:cNvSpPr txBox="1">
            <a:spLocks noChangeArrowheads="1"/>
          </p:cNvSpPr>
          <p:nvPr/>
        </p:nvSpPr>
        <p:spPr bwMode="auto">
          <a:xfrm>
            <a:off x="3172692" y="3249477"/>
            <a:ext cx="287851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knowledge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Title 1">
            <a:extLst>
              <a:ext uri="{FF2B5EF4-FFF2-40B4-BE49-F238E27FC236}">
                <a16:creationId xmlns:a16="http://schemas.microsoft.com/office/drawing/2014/main" id="{EFB52A9F-BB6E-4843-9667-639A68A5C624}"/>
              </a:ext>
            </a:extLst>
          </p:cNvPr>
          <p:cNvSpPr txBox="1">
            <a:spLocks/>
          </p:cNvSpPr>
          <p:nvPr/>
        </p:nvSpPr>
        <p:spPr>
          <a:xfrm>
            <a:off x="3589362" y="2183641"/>
            <a:ext cx="1337481" cy="682898"/>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latin typeface="Calibri" panose="020F0502020204030204" pitchFamily="34" charset="0"/>
              </a:rPr>
              <a:t>trust</a:t>
            </a:r>
          </a:p>
        </p:txBody>
      </p:sp>
      <p:sp>
        <p:nvSpPr>
          <p:cNvPr id="7" name="Title 1">
            <a:extLst>
              <a:ext uri="{FF2B5EF4-FFF2-40B4-BE49-F238E27FC236}">
                <a16:creationId xmlns:a16="http://schemas.microsoft.com/office/drawing/2014/main" id="{F3736866-602E-4E46-B635-A886ACEDB599}"/>
              </a:ext>
            </a:extLst>
          </p:cNvPr>
          <p:cNvSpPr txBox="1">
            <a:spLocks/>
          </p:cNvSpPr>
          <p:nvPr/>
        </p:nvSpPr>
        <p:spPr>
          <a:xfrm>
            <a:off x="3591636" y="2158620"/>
            <a:ext cx="1337481" cy="682898"/>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latin typeface="Calibri" panose="020F0502020204030204" pitchFamily="34" charset="0"/>
              </a:rPr>
              <a:t>faith</a:t>
            </a:r>
          </a:p>
        </p:txBody>
      </p:sp>
      <p:sp>
        <p:nvSpPr>
          <p:cNvPr id="8" name="Title 1">
            <a:extLst>
              <a:ext uri="{FF2B5EF4-FFF2-40B4-BE49-F238E27FC236}">
                <a16:creationId xmlns:a16="http://schemas.microsoft.com/office/drawing/2014/main" id="{AE22A33B-6652-4C6E-A1F9-A08203FA0933}"/>
              </a:ext>
            </a:extLst>
          </p:cNvPr>
          <p:cNvSpPr txBox="1">
            <a:spLocks/>
          </p:cNvSpPr>
          <p:nvPr/>
        </p:nvSpPr>
        <p:spPr>
          <a:xfrm>
            <a:off x="3024205" y="2159669"/>
            <a:ext cx="2713629" cy="682898"/>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latin typeface="Calibri" panose="020F0502020204030204" pitchFamily="34" charset="0"/>
              </a:rPr>
              <a:t>salvation</a:t>
            </a:r>
          </a:p>
        </p:txBody>
      </p:sp>
      <p:sp>
        <p:nvSpPr>
          <p:cNvPr id="2" name="TextBox 1">
            <a:extLst>
              <a:ext uri="{FF2B5EF4-FFF2-40B4-BE49-F238E27FC236}">
                <a16:creationId xmlns:a16="http://schemas.microsoft.com/office/drawing/2014/main" id="{A276D6C7-86BD-4F97-A9D3-5097F50313D7}"/>
              </a:ext>
            </a:extLst>
          </p:cNvPr>
          <p:cNvSpPr txBox="1"/>
          <p:nvPr/>
        </p:nvSpPr>
        <p:spPr>
          <a:xfrm>
            <a:off x="5908431" y="2145322"/>
            <a:ext cx="1465384" cy="707886"/>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5,000</a:t>
            </a:r>
          </a:p>
        </p:txBody>
      </p:sp>
      <p:sp>
        <p:nvSpPr>
          <p:cNvPr id="12" name="Title 1">
            <a:extLst>
              <a:ext uri="{FF2B5EF4-FFF2-40B4-BE49-F238E27FC236}">
                <a16:creationId xmlns:a16="http://schemas.microsoft.com/office/drawing/2014/main" id="{954E8DF2-ECF9-4BE6-A376-0190A201F14C}"/>
              </a:ext>
            </a:extLst>
          </p:cNvPr>
          <p:cNvSpPr txBox="1">
            <a:spLocks/>
          </p:cNvSpPr>
          <p:nvPr/>
        </p:nvSpPr>
        <p:spPr>
          <a:xfrm>
            <a:off x="4689230" y="4586346"/>
            <a:ext cx="1606061" cy="682898"/>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B0F0"/>
                </a:solidFill>
                <a:effectLst>
                  <a:glow rad="63500">
                    <a:srgbClr val="9966FF"/>
                  </a:glow>
                  <a:outerShdw blurRad="50800" algn="tl" rotWithShape="0">
                    <a:srgbClr val="000000"/>
                  </a:outerShdw>
                </a:effectLst>
                <a:latin typeface="Calibri" panose="020F0502020204030204" pitchFamily="34" charset="0"/>
              </a:rPr>
              <a:t>earth</a:t>
            </a:r>
          </a:p>
        </p:txBody>
      </p:sp>
      <p:sp>
        <p:nvSpPr>
          <p:cNvPr id="20" name="Rectangle 2">
            <a:extLst>
              <a:ext uri="{FF2B5EF4-FFF2-40B4-BE49-F238E27FC236}">
                <a16:creationId xmlns:a16="http://schemas.microsoft.com/office/drawing/2014/main" id="{CD30F615-F45A-473C-A7F3-69777C2B3BC0}"/>
              </a:ext>
            </a:extLst>
          </p:cNvPr>
          <p:cNvSpPr txBox="1">
            <a:spLocks noChangeArrowheads="1"/>
          </p:cNvSpPr>
          <p:nvPr/>
        </p:nvSpPr>
        <p:spPr bwMode="auto">
          <a:xfrm>
            <a:off x="3908234" y="3032531"/>
            <a:ext cx="153244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rPr>
              <a:t>LIFE</a:t>
            </a:r>
            <a:endParaRPr kumimoji="0" lang="en-US" altLang="en-US" b="1" i="1" u="none" strike="noStrike" kern="0" cap="none" spc="0" normalizeH="0" baseline="0" noProof="0" dirty="0">
              <a:ln w="17780" cmpd="sng">
                <a:solidFill>
                  <a:srgbClr val="FFFFFF"/>
                </a:solidFill>
                <a:prstDash val="solid"/>
                <a:miter lim="800000"/>
              </a:ln>
              <a:solidFill>
                <a:schemeClr val="bg1"/>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42006163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120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par>
                                <p:cTn id="8" presetID="17" presetClass="exit" presetSubtype="4" fill="hold" nodeType="withEffect">
                                  <p:stCondLst>
                                    <p:cond delay="350"/>
                                  </p:stCondLst>
                                  <p:childTnLst>
                                    <p:anim calcmode="lin" valueType="num">
                                      <p:cBhvr>
                                        <p:cTn id="9" dur="1000"/>
                                        <p:tgtEl>
                                          <p:spTgt spid="19"/>
                                        </p:tgtEl>
                                        <p:attrNameLst>
                                          <p:attrName>ppt_x</p:attrName>
                                        </p:attrNameLst>
                                      </p:cBhvr>
                                      <p:tavLst>
                                        <p:tav tm="0">
                                          <p:val>
                                            <p:strVal val="ppt_x"/>
                                          </p:val>
                                        </p:tav>
                                        <p:tav tm="100000">
                                          <p:val>
                                            <p:strVal val="ppt_x"/>
                                          </p:val>
                                        </p:tav>
                                      </p:tavLst>
                                    </p:anim>
                                    <p:anim calcmode="lin" valueType="num">
                                      <p:cBhvr>
                                        <p:cTn id="10" dur="1000"/>
                                        <p:tgtEl>
                                          <p:spTgt spid="19"/>
                                        </p:tgtEl>
                                        <p:attrNameLst>
                                          <p:attrName>ppt_y</p:attrName>
                                        </p:attrNameLst>
                                      </p:cBhvr>
                                      <p:tavLst>
                                        <p:tav tm="0">
                                          <p:val>
                                            <p:strVal val="ppt_y"/>
                                          </p:val>
                                        </p:tav>
                                        <p:tav tm="100000">
                                          <p:val>
                                            <p:strVal val="ppt_y+ppt_h/2"/>
                                          </p:val>
                                        </p:tav>
                                      </p:tavLst>
                                    </p:anim>
                                    <p:anim calcmode="lin" valueType="num">
                                      <p:cBhvr>
                                        <p:cTn id="11" dur="1000"/>
                                        <p:tgtEl>
                                          <p:spTgt spid="19"/>
                                        </p:tgtEl>
                                        <p:attrNameLst>
                                          <p:attrName>ppt_w</p:attrName>
                                        </p:attrNameLst>
                                      </p:cBhvr>
                                      <p:tavLst>
                                        <p:tav tm="0">
                                          <p:val>
                                            <p:strVal val="ppt_w"/>
                                          </p:val>
                                        </p:tav>
                                        <p:tav tm="100000">
                                          <p:val>
                                            <p:strVal val="ppt_w"/>
                                          </p:val>
                                        </p:tav>
                                      </p:tavLst>
                                    </p:anim>
                                    <p:anim calcmode="lin" valueType="num">
                                      <p:cBhvr>
                                        <p:cTn id="12" dur="1000"/>
                                        <p:tgtEl>
                                          <p:spTgt spid="19"/>
                                        </p:tgtEl>
                                        <p:attrNameLst>
                                          <p:attrName>ppt_h</p:attrName>
                                        </p:attrNameLst>
                                      </p:cBhvr>
                                      <p:tavLst>
                                        <p:tav tm="0">
                                          <p:val>
                                            <p:strVal val="ppt_h"/>
                                          </p:val>
                                        </p:tav>
                                        <p:tav tm="100000">
                                          <p:val>
                                            <p:fltVal val="0"/>
                                          </p:val>
                                        </p:tav>
                                      </p:tavLst>
                                    </p:anim>
                                    <p:set>
                                      <p:cBhvr>
                                        <p:cTn id="13" dur="1" fill="hold">
                                          <p:stCondLst>
                                            <p:cond delay="999"/>
                                          </p:stCondLst>
                                        </p:cTn>
                                        <p:tgtEl>
                                          <p:spTgt spid="19"/>
                                        </p:tgtEl>
                                        <p:attrNameLst>
                                          <p:attrName>style.visibility</p:attrName>
                                        </p:attrNameLst>
                                      </p:cBhvr>
                                      <p:to>
                                        <p:strVal val="hidden"/>
                                      </p:to>
                                    </p:set>
                                  </p:childTnLst>
                                </p:cTn>
                              </p:par>
                              <p:par>
                                <p:cTn id="14" presetID="0" presetClass="exit" presetSubtype="0" fill="hold" grpId="1" nodeType="withEffect">
                                  <p:stCondLst>
                                    <p:cond delay="100"/>
                                  </p:stCondLst>
                                  <p:childTnLst>
                                    <p:set>
                                      <p:cBhvr>
                                        <p:cTn id="15" dur="1" fill="hold">
                                          <p:stCondLst>
                                            <p:cond delay="999"/>
                                          </p:stCondLst>
                                        </p:cTn>
                                        <p:tgtEl>
                                          <p:spTgt spid="5"/>
                                        </p:tgtEl>
                                        <p:attrNameLst>
                                          <p:attrName>style.visibility</p:attrName>
                                        </p:attrNameLst>
                                      </p:cBhvr>
                                      <p:to>
                                        <p:strVal val="hidden"/>
                                      </p:to>
                                    </p:set>
                                    <p:animEffect transition="out" filter="dissolve">
                                      <p:cBhvr>
                                        <p:cTn id="16" dur="1000">
                                          <p:stCondLst>
                                            <p:cond delay="0"/>
                                          </p:stCondLst>
                                        </p:cTn>
                                        <p:tgtEl>
                                          <p:spTgt spid="5"/>
                                        </p:tgtEl>
                                      </p:cBhvr>
                                    </p:animEffect>
                                    <p:anim to="" calcmode="lin" valueType="num">
                                      <p:cBhvr>
                                        <p:cTn id="17"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8" dur="10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0"/>
                                  </p:stCondLst>
                                  <p:childTnLst>
                                    <p:set>
                                      <p:cBhvr override="childStyle">
                                        <p:cTn id="31" dur="500" fill="hold"/>
                                        <p:tgtEl>
                                          <p:spTgt spid="4"/>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par>
                                <p:cTn id="37" presetID="18" presetClass="emph" presetSubtype="0" fill="hold" grpId="1" nodeType="withEffect">
                                  <p:stCondLst>
                                    <p:cond delay="0"/>
                                  </p:stCondLst>
                                  <p:childTnLst>
                                    <p:set>
                                      <p:cBhvr override="childStyle">
                                        <p:cTn id="38" dur="500" fill="hold"/>
                                        <p:tgtEl>
                                          <p:spTgt spid="9"/>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stCondLst>
                                            <p:cond delay="0"/>
                                          </p:stCondLst>
                                        </p:cTn>
                                        <p:tgtEl>
                                          <p:spTgt spid="6"/>
                                        </p:tgtEl>
                                      </p:cBhvr>
                                    </p:animEffect>
                                    <p:anim to="" calcmode="lin" valueType="num">
                                      <p:cBhvr>
                                        <p:cTn id="4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0" presetClass="entr" presetSubtype="0" fill="hold" grpId="0" nodeType="clickEffect">
                                  <p:stCondLst>
                                    <p:cond delay="50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stCondLst>
                                            <p:cond delay="0"/>
                                          </p:stCondLst>
                                        </p:cTn>
                                        <p:tgtEl>
                                          <p:spTgt spid="7"/>
                                        </p:tgtEl>
                                      </p:cBhvr>
                                    </p:animEffect>
                                    <p:anim to="" calcmode="lin" valueType="num">
                                      <p:cBhvr>
                                        <p:cTn id="5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53" presetID="0" presetClass="exit" presetSubtype="0" fill="hold" grpId="1" nodeType="withEffect">
                                  <p:stCondLst>
                                    <p:cond delay="0"/>
                                  </p:stCondLst>
                                  <p:childTnLst>
                                    <p:set>
                                      <p:cBhvr>
                                        <p:cTn id="54" dur="1" fill="hold">
                                          <p:stCondLst>
                                            <p:cond delay="999"/>
                                          </p:stCondLst>
                                        </p:cTn>
                                        <p:tgtEl>
                                          <p:spTgt spid="6"/>
                                        </p:tgtEl>
                                        <p:attrNameLst>
                                          <p:attrName>style.visibility</p:attrName>
                                        </p:attrNameLst>
                                      </p:cBhvr>
                                      <p:to>
                                        <p:strVal val="hidden"/>
                                      </p:to>
                                    </p:set>
                                    <p:animEffect transition="out" filter="dissolve">
                                      <p:cBhvr>
                                        <p:cTn id="55" dur="1000">
                                          <p:stCondLst>
                                            <p:cond delay="0"/>
                                          </p:stCondLst>
                                        </p:cTn>
                                        <p:tgtEl>
                                          <p:spTgt spid="6"/>
                                        </p:tgtEl>
                                      </p:cBhvr>
                                    </p:animEffect>
                                    <p:anim to="" calcmode="lin" valueType="num">
                                      <p:cBhvr>
                                        <p:cTn id="56"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57" dur="10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childTnLst>
                    </p:cTn>
                  </p:par>
                  <p:par>
                    <p:cTn id="58" fill="hold">
                      <p:stCondLst>
                        <p:cond delay="indefinite"/>
                      </p:stCondLst>
                      <p:childTnLst>
                        <p:par>
                          <p:cTn id="59" fill="hold">
                            <p:stCondLst>
                              <p:cond delay="0"/>
                            </p:stCondLst>
                            <p:childTnLst>
                              <p:par>
                                <p:cTn id="60" presetID="0" presetClass="entr" presetSubtype="0" fill="hold" grpId="0" nodeType="clickEffect">
                                  <p:stCondLst>
                                    <p:cond delay="500"/>
                                  </p:stCondLst>
                                  <p:childTnLst>
                                    <p:set>
                                      <p:cBhvr>
                                        <p:cTn id="61" dur="1" fill="hold">
                                          <p:stCondLst>
                                            <p:cond delay="0"/>
                                          </p:stCondLst>
                                        </p:cTn>
                                        <p:tgtEl>
                                          <p:spTgt spid="8"/>
                                        </p:tgtEl>
                                        <p:attrNameLst>
                                          <p:attrName>style.visibility</p:attrName>
                                        </p:attrNameLst>
                                      </p:cBhvr>
                                      <p:to>
                                        <p:strVal val="visible"/>
                                      </p:to>
                                    </p:set>
                                    <p:animEffect transition="in" filter="dissolve">
                                      <p:cBhvr>
                                        <p:cTn id="62" dur="500">
                                          <p:stCondLst>
                                            <p:cond delay="0"/>
                                          </p:stCondLst>
                                        </p:cTn>
                                        <p:tgtEl>
                                          <p:spTgt spid="8"/>
                                        </p:tgtEl>
                                      </p:cBhvr>
                                    </p:animEffect>
                                    <p:anim to="" calcmode="lin" valueType="num">
                                      <p:cBhvr>
                                        <p:cTn id="6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65" presetID="0" presetClass="exit" presetSubtype="0" fill="hold" grpId="1" nodeType="withEffect">
                                  <p:stCondLst>
                                    <p:cond delay="0"/>
                                  </p:stCondLst>
                                  <p:childTnLst>
                                    <p:set>
                                      <p:cBhvr>
                                        <p:cTn id="66" dur="1" fill="hold">
                                          <p:stCondLst>
                                            <p:cond delay="999"/>
                                          </p:stCondLst>
                                        </p:cTn>
                                        <p:tgtEl>
                                          <p:spTgt spid="7"/>
                                        </p:tgtEl>
                                        <p:attrNameLst>
                                          <p:attrName>style.visibility</p:attrName>
                                        </p:attrNameLst>
                                      </p:cBhvr>
                                      <p:to>
                                        <p:strVal val="hidden"/>
                                      </p:to>
                                    </p:set>
                                    <p:animEffect transition="out" filter="dissolve">
                                      <p:cBhvr>
                                        <p:cTn id="67" dur="1000">
                                          <p:stCondLst>
                                            <p:cond delay="0"/>
                                          </p:stCondLst>
                                        </p:cTn>
                                        <p:tgtEl>
                                          <p:spTgt spid="7"/>
                                        </p:tgtEl>
                                      </p:cBhvr>
                                    </p:animEffect>
                                    <p:anim to="" calcmode="lin" valueType="num">
                                      <p:cBhvr>
                                        <p:cTn id="68"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69"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0"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dissolve">
                                      <p:cBhvr>
                                        <p:cTn id="79" dur="500">
                                          <p:stCondLst>
                                            <p:cond delay="0"/>
                                          </p:stCondLst>
                                        </p:cTn>
                                        <p:tgtEl>
                                          <p:spTgt spid="12"/>
                                        </p:tgtEl>
                                      </p:cBhvr>
                                    </p:animEffect>
                                    <p:anim to="" calcmode="lin" valueType="num">
                                      <p:cBhvr>
                                        <p:cTn id="80"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81"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25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250"/>
                                        <p:tgtEl>
                                          <p:spTgt spid="1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250"/>
                                        <p:tgtEl>
                                          <p:spTgt spid="1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25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fade">
                                      <p:cBhvr>
                                        <p:cTn id="98" dur="250"/>
                                        <p:tgtEl>
                                          <p:spTgt spid="15"/>
                                        </p:tgtEl>
                                      </p:cBhvr>
                                    </p:animEffect>
                                  </p:childTnLst>
                                </p:cTn>
                              </p:par>
                              <p:par>
                                <p:cTn id="99" presetID="6" presetClass="emph" presetSubtype="0" fill="hold" grpId="3" nodeType="withEffect">
                                  <p:stCondLst>
                                    <p:cond delay="0"/>
                                  </p:stCondLst>
                                  <p:childTnLst>
                                    <p:animScale>
                                      <p:cBhvr>
                                        <p:cTn id="100" dur="1500" fill="hold"/>
                                        <p:tgtEl>
                                          <p:spTgt spid="14"/>
                                        </p:tgtEl>
                                      </p:cBhvr>
                                      <p:by x="97000" y="97000"/>
                                    </p:animScale>
                                  </p:childTnLst>
                                </p:cTn>
                              </p:par>
                              <p:par>
                                <p:cTn id="101" presetID="6" presetClass="emph" presetSubtype="0" fill="hold" grpId="3" nodeType="withEffect">
                                  <p:stCondLst>
                                    <p:cond delay="0"/>
                                  </p:stCondLst>
                                  <p:childTnLst>
                                    <p:animScale>
                                      <p:cBhvr>
                                        <p:cTn id="102" dur="1500" fill="hold"/>
                                        <p:tgtEl>
                                          <p:spTgt spid="16"/>
                                        </p:tgtEl>
                                      </p:cBhvr>
                                      <p:by x="97000" y="97000"/>
                                    </p:animScale>
                                  </p:childTnLst>
                                </p:cTn>
                              </p:par>
                              <p:par>
                                <p:cTn id="103" presetID="6" presetClass="emph" presetSubtype="0" fill="hold" grpId="3" nodeType="withEffect">
                                  <p:stCondLst>
                                    <p:cond delay="0"/>
                                  </p:stCondLst>
                                  <p:childTnLst>
                                    <p:animScale>
                                      <p:cBhvr>
                                        <p:cTn id="104" dur="1500" fill="hold"/>
                                        <p:tgtEl>
                                          <p:spTgt spid="18"/>
                                        </p:tgtEl>
                                      </p:cBhvr>
                                      <p:by x="97000" y="97000"/>
                                    </p:animScale>
                                  </p:childTnLst>
                                </p:cTn>
                              </p:par>
                              <p:par>
                                <p:cTn id="105" presetID="6" presetClass="emph" presetSubtype="0" fill="hold" grpId="3" nodeType="withEffect">
                                  <p:stCondLst>
                                    <p:cond delay="0"/>
                                  </p:stCondLst>
                                  <p:childTnLst>
                                    <p:animScale>
                                      <p:cBhvr>
                                        <p:cTn id="106" dur="1500" fill="hold"/>
                                        <p:tgtEl>
                                          <p:spTgt spid="17"/>
                                        </p:tgtEl>
                                      </p:cBhvr>
                                      <p:by x="97000" y="97000"/>
                                    </p:animScale>
                                  </p:childTnLst>
                                </p:cTn>
                              </p:par>
                              <p:par>
                                <p:cTn id="107" presetID="6" presetClass="emph" presetSubtype="0" fill="hold" grpId="3" nodeType="withEffect">
                                  <p:stCondLst>
                                    <p:cond delay="0"/>
                                  </p:stCondLst>
                                  <p:childTnLst>
                                    <p:animScale>
                                      <p:cBhvr>
                                        <p:cTn id="108" dur="1500" fill="hold"/>
                                        <p:tgtEl>
                                          <p:spTgt spid="15"/>
                                        </p:tgtEl>
                                      </p:cBhvr>
                                      <p:by x="97000" y="97000"/>
                                    </p:animScale>
                                  </p:childTnLst>
                                </p:cTn>
                              </p:par>
                              <p:par>
                                <p:cTn id="109" presetID="42" presetClass="path" presetSubtype="0" accel="50000" decel="50000" fill="hold" grpId="1" nodeType="withEffect">
                                  <p:stCondLst>
                                    <p:cond delay="0"/>
                                  </p:stCondLst>
                                  <p:childTnLst>
                                    <p:animMotion origin="layout" path="M 5.55556E-7 2.59259E-6 L 0.28351 -0.22246 " pathEditMode="relative" rAng="0" ptsTypes="AA">
                                      <p:cBhvr>
                                        <p:cTn id="110" dur="1500" fill="hold"/>
                                        <p:tgtEl>
                                          <p:spTgt spid="14"/>
                                        </p:tgtEl>
                                        <p:attrNameLst>
                                          <p:attrName>ppt_x</p:attrName>
                                          <p:attrName>ppt_y</p:attrName>
                                        </p:attrNameLst>
                                      </p:cBhvr>
                                      <p:rCtr x="14167" y="-11134"/>
                                    </p:animMotion>
                                  </p:childTnLst>
                                </p:cTn>
                              </p:par>
                              <p:par>
                                <p:cTn id="111" presetID="42" presetClass="path" presetSubtype="0" accel="50000" decel="50000" fill="hold" grpId="1" nodeType="withEffect">
                                  <p:stCondLst>
                                    <p:cond delay="0"/>
                                  </p:stCondLst>
                                  <p:childTnLst>
                                    <p:animMotion origin="layout" path="M -3.05556E-6 1.85185E-6 L 0.05556 -0.40023 " pathEditMode="relative" rAng="0" ptsTypes="AA">
                                      <p:cBhvr>
                                        <p:cTn id="112" dur="1500" fill="hold"/>
                                        <p:tgtEl>
                                          <p:spTgt spid="16"/>
                                        </p:tgtEl>
                                        <p:attrNameLst>
                                          <p:attrName>ppt_x</p:attrName>
                                          <p:attrName>ppt_y</p:attrName>
                                        </p:attrNameLst>
                                      </p:cBhvr>
                                      <p:rCtr x="2778" y="-20023"/>
                                    </p:animMotion>
                                  </p:childTnLst>
                                </p:cTn>
                              </p:par>
                              <p:par>
                                <p:cTn id="113" presetID="42" presetClass="path" presetSubtype="0" accel="50000" decel="50000" fill="hold" grpId="1" nodeType="withEffect">
                                  <p:stCondLst>
                                    <p:cond delay="0"/>
                                  </p:stCondLst>
                                  <p:childTnLst>
                                    <p:animMotion origin="layout" path="M 2.77778E-6 1.85185E-6 L 0.04236 -0.4007 " pathEditMode="relative" rAng="0" ptsTypes="AA">
                                      <p:cBhvr>
                                        <p:cTn id="114" dur="1500" fill="hold"/>
                                        <p:tgtEl>
                                          <p:spTgt spid="18"/>
                                        </p:tgtEl>
                                        <p:attrNameLst>
                                          <p:attrName>ppt_x</p:attrName>
                                          <p:attrName>ppt_y</p:attrName>
                                        </p:attrNameLst>
                                      </p:cBhvr>
                                      <p:rCtr x="2118" y="-20046"/>
                                    </p:animMotion>
                                  </p:childTnLst>
                                </p:cTn>
                              </p:par>
                              <p:par>
                                <p:cTn id="115" presetID="42" presetClass="path" presetSubtype="0" accel="50000" decel="50000" fill="hold" grpId="1" nodeType="withEffect">
                                  <p:stCondLst>
                                    <p:cond delay="0"/>
                                  </p:stCondLst>
                                  <p:childTnLst>
                                    <p:animMotion origin="layout" path="M 4.44444E-6 2.22222E-6 L -0.07118 -0.31158 " pathEditMode="relative" rAng="0" ptsTypes="AA">
                                      <p:cBhvr>
                                        <p:cTn id="116" dur="1500" fill="hold"/>
                                        <p:tgtEl>
                                          <p:spTgt spid="17"/>
                                        </p:tgtEl>
                                        <p:attrNameLst>
                                          <p:attrName>ppt_x</p:attrName>
                                          <p:attrName>ppt_y</p:attrName>
                                        </p:attrNameLst>
                                      </p:cBhvr>
                                      <p:rCtr x="-3559" y="-15579"/>
                                    </p:animMotion>
                                  </p:childTnLst>
                                </p:cTn>
                              </p:par>
                              <p:par>
                                <p:cTn id="117" presetID="42" presetClass="path" presetSubtype="0" accel="50000" decel="50000" fill="hold" grpId="1" nodeType="withEffect">
                                  <p:stCondLst>
                                    <p:cond delay="0"/>
                                  </p:stCondLst>
                                  <p:childTnLst>
                                    <p:animMotion origin="layout" path="M -3.61111E-6 2.96296E-6 L -0.16666 -0.13287 " pathEditMode="relative" rAng="0" ptsTypes="AA">
                                      <p:cBhvr>
                                        <p:cTn id="118" dur="1500" fill="hold"/>
                                        <p:tgtEl>
                                          <p:spTgt spid="15"/>
                                        </p:tgtEl>
                                        <p:attrNameLst>
                                          <p:attrName>ppt_x</p:attrName>
                                          <p:attrName>ppt_y</p:attrName>
                                        </p:attrNameLst>
                                      </p:cBhvr>
                                      <p:rCtr x="-8333" y="-6644"/>
                                    </p:animMotion>
                                  </p:childTnLst>
                                </p:cTn>
                              </p:par>
                              <p:par>
                                <p:cTn id="119" presetID="10" presetClass="exit" presetSubtype="0" fill="hold" grpId="1" nodeType="withEffect">
                                  <p:stCondLst>
                                    <p:cond delay="0"/>
                                  </p:stCondLst>
                                  <p:childTnLst>
                                    <p:animEffect transition="out" filter="fade">
                                      <p:cBhvr>
                                        <p:cTn id="120" dur="1250"/>
                                        <p:tgtEl>
                                          <p:spTgt spid="3074"/>
                                        </p:tgtEl>
                                      </p:cBhvr>
                                    </p:animEffect>
                                    <p:set>
                                      <p:cBhvr>
                                        <p:cTn id="121" dur="1" fill="hold">
                                          <p:stCondLst>
                                            <p:cond delay="1249"/>
                                          </p:stCondLst>
                                        </p:cTn>
                                        <p:tgtEl>
                                          <p:spTgt spid="3074"/>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750"/>
                                        <p:tgtEl>
                                          <p:spTgt spid="11"/>
                                        </p:tgtEl>
                                      </p:cBhvr>
                                    </p:animEffect>
                                    <p:set>
                                      <p:cBhvr>
                                        <p:cTn id="124" dur="1" fill="hold">
                                          <p:stCondLst>
                                            <p:cond delay="749"/>
                                          </p:stCondLst>
                                        </p:cTn>
                                        <p:tgtEl>
                                          <p:spTgt spid="11"/>
                                        </p:tgtEl>
                                        <p:attrNameLst>
                                          <p:attrName>style.visibility</p:attrName>
                                        </p:attrNameLst>
                                      </p:cBhvr>
                                      <p:to>
                                        <p:strVal val="hidden"/>
                                      </p:to>
                                    </p:set>
                                  </p:childTnLst>
                                </p:cTn>
                              </p:par>
                              <p:par>
                                <p:cTn id="125" presetID="0" presetClass="exit" presetSubtype="0" fill="hold" grpId="1" nodeType="withEffect">
                                  <p:stCondLst>
                                    <p:cond delay="0"/>
                                  </p:stCondLst>
                                  <p:childTnLst>
                                    <p:set>
                                      <p:cBhvr>
                                        <p:cTn id="126" dur="1" fill="hold">
                                          <p:stCondLst>
                                            <p:cond delay="999"/>
                                          </p:stCondLst>
                                        </p:cTn>
                                        <p:tgtEl>
                                          <p:spTgt spid="12"/>
                                        </p:tgtEl>
                                        <p:attrNameLst>
                                          <p:attrName>style.visibility</p:attrName>
                                        </p:attrNameLst>
                                      </p:cBhvr>
                                      <p:to>
                                        <p:strVal val="hidden"/>
                                      </p:to>
                                    </p:set>
                                    <p:animEffect transition="out" filter="dissolve">
                                      <p:cBhvr>
                                        <p:cTn id="127" dur="1000">
                                          <p:stCondLst>
                                            <p:cond delay="0"/>
                                          </p:stCondLst>
                                        </p:cTn>
                                        <p:tgtEl>
                                          <p:spTgt spid="12"/>
                                        </p:tgtEl>
                                      </p:cBhvr>
                                    </p:animEffect>
                                    <p:anim to="" calcmode="lin" valueType="num">
                                      <p:cBhvr>
                                        <p:cTn id="128"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129"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130" presetID="42" presetClass="path" presetSubtype="0" accel="50000" decel="50000" fill="hold" grpId="2" nodeType="withEffect">
                                  <p:stCondLst>
                                    <p:cond delay="0"/>
                                  </p:stCondLst>
                                  <p:childTnLst>
                                    <p:animMotion origin="layout" path="M -4.44444E-6 1.48148E-6 L -0.11649 -0.18033 " pathEditMode="relative" rAng="0" ptsTypes="AA">
                                      <p:cBhvr>
                                        <p:cTn id="131" dur="1000" fill="hold"/>
                                        <p:tgtEl>
                                          <p:spTgt spid="12"/>
                                        </p:tgtEl>
                                        <p:attrNameLst>
                                          <p:attrName>ppt_x</p:attrName>
                                          <p:attrName>ppt_y</p:attrName>
                                        </p:attrNameLst>
                                      </p:cBhvr>
                                      <p:rCtr x="-5833" y="-9028"/>
                                    </p:animMotion>
                                  </p:childTnLst>
                                </p:cTn>
                              </p:par>
                              <p:par>
                                <p:cTn id="132" presetID="42" presetClass="path" presetSubtype="0" accel="50000" decel="50000" fill="hold" grpId="2" nodeType="withEffect">
                                  <p:stCondLst>
                                    <p:cond delay="0"/>
                                  </p:stCondLst>
                                  <p:childTnLst>
                                    <p:animMotion origin="layout" path="M -3.05556E-6 -3.33333E-6 L 0.03039 0.0088 " pathEditMode="relative" rAng="0" ptsTypes="AA">
                                      <p:cBhvr>
                                        <p:cTn id="133" dur="1000" fill="hold"/>
                                        <p:tgtEl>
                                          <p:spTgt spid="8"/>
                                        </p:tgtEl>
                                        <p:attrNameLst>
                                          <p:attrName>ppt_x</p:attrName>
                                          <p:attrName>ppt_y</p:attrName>
                                        </p:attrNameLst>
                                      </p:cBhvr>
                                      <p:rCtr x="1510" y="440"/>
                                    </p:animMotion>
                                  </p:childTnLst>
                                </p:cTn>
                              </p:par>
                              <p:par>
                                <p:cTn id="134" presetID="10" presetClass="exit" presetSubtype="0" fill="hold" grpId="2" nodeType="withEffect">
                                  <p:stCondLst>
                                    <p:cond delay="0"/>
                                  </p:stCondLst>
                                  <p:childTnLst>
                                    <p:animEffect transition="out" filter="fade">
                                      <p:cBhvr>
                                        <p:cTn id="135" dur="500"/>
                                        <p:tgtEl>
                                          <p:spTgt spid="4"/>
                                        </p:tgtEl>
                                      </p:cBhvr>
                                    </p:animEffect>
                                    <p:set>
                                      <p:cBhvr>
                                        <p:cTn id="136" dur="1" fill="hold">
                                          <p:stCondLst>
                                            <p:cond delay="499"/>
                                          </p:stCondLst>
                                        </p:cTn>
                                        <p:tgtEl>
                                          <p:spTgt spid="4"/>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9"/>
                                        </p:tgtEl>
                                      </p:cBhvr>
                                    </p:animEffect>
                                    <p:set>
                                      <p:cBhvr>
                                        <p:cTn id="139" dur="1" fill="hold">
                                          <p:stCondLst>
                                            <p:cond delay="499"/>
                                          </p:stCondLst>
                                        </p:cTn>
                                        <p:tgtEl>
                                          <p:spTgt spid="9"/>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2"/>
                                        </p:tgtEl>
                                      </p:cBhvr>
                                    </p:animEffect>
                                    <p:set>
                                      <p:cBhvr>
                                        <p:cTn id="142" dur="1" fill="hold">
                                          <p:stCondLst>
                                            <p:cond delay="499"/>
                                          </p:stCondLst>
                                        </p:cTn>
                                        <p:tgtEl>
                                          <p:spTgt spid="2"/>
                                        </p:tgtEl>
                                        <p:attrNameLst>
                                          <p:attrName>style.visibility</p:attrName>
                                        </p:attrNameLst>
                                      </p:cBhvr>
                                      <p:to>
                                        <p:strVal val="hidden"/>
                                      </p:to>
                                    </p:set>
                                  </p:childTnLst>
                                </p:cTn>
                              </p:par>
                            </p:childTnLst>
                          </p:cTn>
                        </p:par>
                        <p:par>
                          <p:cTn id="143" fill="hold">
                            <p:stCondLst>
                              <p:cond delay="1500"/>
                            </p:stCondLst>
                            <p:childTnLst>
                              <p:par>
                                <p:cTn id="144" presetID="10" presetClass="entr" presetSubtype="0" fill="hold" grpId="0" nodeType="afterEffect">
                                  <p:stCondLst>
                                    <p:cond delay="0"/>
                                  </p:stCondLst>
                                  <p:childTnLst>
                                    <p:set>
                                      <p:cBhvr>
                                        <p:cTn id="145" dur="1" fill="hold">
                                          <p:stCondLst>
                                            <p:cond delay="0"/>
                                          </p:stCondLst>
                                        </p:cTn>
                                        <p:tgtEl>
                                          <p:spTgt spid="13"/>
                                        </p:tgtEl>
                                        <p:attrNameLst>
                                          <p:attrName>style.visibility</p:attrName>
                                        </p:attrNameLst>
                                      </p:cBhvr>
                                      <p:to>
                                        <p:strVal val="visible"/>
                                      </p:to>
                                    </p:set>
                                    <p:animEffect transition="in" filter="fade">
                                      <p:cBhvr>
                                        <p:cTn id="146" dur="250"/>
                                        <p:tgtEl>
                                          <p:spTgt spid="13"/>
                                        </p:tgtEl>
                                      </p:cBhvr>
                                    </p:animEffect>
                                  </p:childTnLst>
                                </p:cTn>
                              </p:par>
                              <p:par>
                                <p:cTn id="147" presetID="10" presetClass="exit" presetSubtype="0" fill="hold" grpId="2" nodeType="withEffect">
                                  <p:stCondLst>
                                    <p:cond delay="0"/>
                                  </p:stCondLst>
                                  <p:childTnLst>
                                    <p:animEffect transition="out" filter="fade">
                                      <p:cBhvr>
                                        <p:cTn id="148" dur="500"/>
                                        <p:tgtEl>
                                          <p:spTgt spid="14"/>
                                        </p:tgtEl>
                                      </p:cBhvr>
                                    </p:animEffect>
                                    <p:set>
                                      <p:cBhvr>
                                        <p:cTn id="149" dur="1" fill="hold">
                                          <p:stCondLst>
                                            <p:cond delay="499"/>
                                          </p:stCondLst>
                                        </p:cTn>
                                        <p:tgtEl>
                                          <p:spTgt spid="14"/>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16"/>
                                        </p:tgtEl>
                                      </p:cBhvr>
                                    </p:animEffect>
                                    <p:set>
                                      <p:cBhvr>
                                        <p:cTn id="152" dur="1" fill="hold">
                                          <p:stCondLst>
                                            <p:cond delay="499"/>
                                          </p:stCondLst>
                                        </p:cTn>
                                        <p:tgtEl>
                                          <p:spTgt spid="16"/>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18"/>
                                        </p:tgtEl>
                                      </p:cBhvr>
                                    </p:animEffect>
                                    <p:set>
                                      <p:cBhvr>
                                        <p:cTn id="155" dur="1" fill="hold">
                                          <p:stCondLst>
                                            <p:cond delay="499"/>
                                          </p:stCondLst>
                                        </p:cTn>
                                        <p:tgtEl>
                                          <p:spTgt spid="18"/>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17"/>
                                        </p:tgtEl>
                                      </p:cBhvr>
                                    </p:animEffect>
                                    <p:set>
                                      <p:cBhvr>
                                        <p:cTn id="158" dur="1" fill="hold">
                                          <p:stCondLst>
                                            <p:cond delay="499"/>
                                          </p:stCondLst>
                                        </p:cTn>
                                        <p:tgtEl>
                                          <p:spTgt spid="17"/>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0" presetClass="exit" presetSubtype="0" fill="hold" grpId="1" nodeType="clickEffect">
                                  <p:stCondLst>
                                    <p:cond delay="0"/>
                                  </p:stCondLst>
                                  <p:childTnLst>
                                    <p:set>
                                      <p:cBhvr>
                                        <p:cTn id="165" dur="1" fill="hold">
                                          <p:stCondLst>
                                            <p:cond delay="999"/>
                                          </p:stCondLst>
                                        </p:cTn>
                                        <p:tgtEl>
                                          <p:spTgt spid="8"/>
                                        </p:tgtEl>
                                        <p:attrNameLst>
                                          <p:attrName>style.visibility</p:attrName>
                                        </p:attrNameLst>
                                      </p:cBhvr>
                                      <p:to>
                                        <p:strVal val="hidden"/>
                                      </p:to>
                                    </p:set>
                                    <p:animEffect transition="out" filter="dissolve">
                                      <p:cBhvr>
                                        <p:cTn id="166" dur="1000">
                                          <p:stCondLst>
                                            <p:cond delay="0"/>
                                          </p:stCondLst>
                                        </p:cTn>
                                        <p:tgtEl>
                                          <p:spTgt spid="8"/>
                                        </p:tgtEl>
                                      </p:cBhvr>
                                    </p:animEffect>
                                    <p:anim to="" calcmode="lin" valueType="num">
                                      <p:cBhvr>
                                        <p:cTn id="167"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168"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169" presetID="42" presetClass="path" presetSubtype="0" accel="50000" decel="50000" fill="hold" grpId="3" nodeType="withEffect">
                                  <p:stCondLst>
                                    <p:cond delay="0"/>
                                  </p:stCondLst>
                                  <p:childTnLst>
                                    <p:animMotion origin="layout" path="M 0.03039 0.0088 L 0.02761 0.11273 " pathEditMode="relative" rAng="0" ptsTypes="AA">
                                      <p:cBhvr>
                                        <p:cTn id="170" dur="1000" fill="hold"/>
                                        <p:tgtEl>
                                          <p:spTgt spid="8"/>
                                        </p:tgtEl>
                                        <p:attrNameLst>
                                          <p:attrName>ppt_x</p:attrName>
                                          <p:attrName>ppt_y</p:attrName>
                                        </p:attrNameLst>
                                      </p:cBhvr>
                                      <p:rCtr x="-139" y="5185"/>
                                    </p:animMotion>
                                  </p:childTnLst>
                                </p:cTn>
                              </p:par>
                              <p:par>
                                <p:cTn id="171" presetID="23" presetClass="entr" presetSubtype="16" fill="hold" grpId="0" nodeType="withEffect">
                                  <p:stCondLst>
                                    <p:cond delay="500"/>
                                  </p:stCondLst>
                                  <p:childTnLst>
                                    <p:set>
                                      <p:cBhvr>
                                        <p:cTn id="172" dur="1" fill="hold">
                                          <p:stCondLst>
                                            <p:cond delay="0"/>
                                          </p:stCondLst>
                                        </p:cTn>
                                        <p:tgtEl>
                                          <p:spTgt spid="20"/>
                                        </p:tgtEl>
                                        <p:attrNameLst>
                                          <p:attrName>style.visibility</p:attrName>
                                        </p:attrNameLst>
                                      </p:cBhvr>
                                      <p:to>
                                        <p:strVal val="visible"/>
                                      </p:to>
                                    </p:set>
                                    <p:anim calcmode="lin" valueType="num">
                                      <p:cBhvr>
                                        <p:cTn id="173" dur="500" fill="hold"/>
                                        <p:tgtEl>
                                          <p:spTgt spid="20"/>
                                        </p:tgtEl>
                                        <p:attrNameLst>
                                          <p:attrName>ppt_w</p:attrName>
                                        </p:attrNameLst>
                                      </p:cBhvr>
                                      <p:tavLst>
                                        <p:tav tm="0">
                                          <p:val>
                                            <p:fltVal val="0"/>
                                          </p:val>
                                        </p:tav>
                                        <p:tav tm="100000">
                                          <p:val>
                                            <p:strVal val="#ppt_w"/>
                                          </p:val>
                                        </p:tav>
                                      </p:tavLst>
                                    </p:anim>
                                    <p:anim calcmode="lin" valueType="num">
                                      <p:cBhvr>
                                        <p:cTn id="174" dur="500" fill="hold"/>
                                        <p:tgtEl>
                                          <p:spTgt spid="20"/>
                                        </p:tgtEl>
                                        <p:attrNameLst>
                                          <p:attrName>ppt_h</p:attrName>
                                        </p:attrNameLst>
                                      </p:cBhvr>
                                      <p:tavLst>
                                        <p:tav tm="0">
                                          <p:val>
                                            <p:fltVal val="0"/>
                                          </p:val>
                                        </p:tav>
                                        <p:tav tm="100000">
                                          <p:val>
                                            <p:strVal val="#ppt_h"/>
                                          </p:val>
                                        </p:tav>
                                      </p:tavLst>
                                    </p:anim>
                                  </p:childTnLst>
                                </p:cTn>
                              </p:par>
                              <p:par>
                                <p:cTn id="175" presetID="10" presetClass="exit" presetSubtype="0" fill="hold" grpId="2" nodeType="withEffect">
                                  <p:stCondLst>
                                    <p:cond delay="1000"/>
                                  </p:stCondLst>
                                  <p:childTnLst>
                                    <p:animEffect transition="out" filter="fade">
                                      <p:cBhvr>
                                        <p:cTn id="176" dur="500"/>
                                        <p:tgtEl>
                                          <p:spTgt spid="20"/>
                                        </p:tgtEl>
                                      </p:cBhvr>
                                    </p:animEffect>
                                    <p:set>
                                      <p:cBhvr>
                                        <p:cTn id="177" dur="1" fill="hold">
                                          <p:stCondLst>
                                            <p:cond delay="499"/>
                                          </p:stCondLst>
                                        </p:cTn>
                                        <p:tgtEl>
                                          <p:spTgt spid="20"/>
                                        </p:tgtEl>
                                        <p:attrNameLst>
                                          <p:attrName>style.visibility</p:attrName>
                                        </p:attrNameLst>
                                      </p:cBhvr>
                                      <p:to>
                                        <p:strVal val="hidden"/>
                                      </p:to>
                                    </p:set>
                                  </p:childTnLst>
                                </p:cTn>
                              </p:par>
                              <p:par>
                                <p:cTn id="178" presetID="23" presetClass="exit" presetSubtype="16" fill="hold" grpId="3" nodeType="withEffect">
                                  <p:stCondLst>
                                    <p:cond delay="1000"/>
                                  </p:stCondLst>
                                  <p:childTnLst>
                                    <p:anim calcmode="lin" valueType="num">
                                      <p:cBhvr>
                                        <p:cTn id="179" dur="500"/>
                                        <p:tgtEl>
                                          <p:spTgt spid="20"/>
                                        </p:tgtEl>
                                        <p:attrNameLst>
                                          <p:attrName>ppt_w</p:attrName>
                                        </p:attrNameLst>
                                      </p:cBhvr>
                                      <p:tavLst>
                                        <p:tav tm="0">
                                          <p:val>
                                            <p:strVal val="ppt_w"/>
                                          </p:val>
                                        </p:tav>
                                        <p:tav tm="100000">
                                          <p:val>
                                            <p:strVal val="4*ppt_w"/>
                                          </p:val>
                                        </p:tav>
                                      </p:tavLst>
                                    </p:anim>
                                    <p:anim calcmode="lin" valueType="num">
                                      <p:cBhvr>
                                        <p:cTn id="180" dur="500"/>
                                        <p:tgtEl>
                                          <p:spTgt spid="20"/>
                                        </p:tgtEl>
                                        <p:attrNameLst>
                                          <p:attrName>ppt_h</p:attrName>
                                        </p:attrNameLst>
                                      </p:cBhvr>
                                      <p:tavLst>
                                        <p:tav tm="0">
                                          <p:val>
                                            <p:strVal val="ppt_h"/>
                                          </p:val>
                                        </p:tav>
                                        <p:tav tm="100000">
                                          <p:val>
                                            <p:strVal val="4*ppt_h"/>
                                          </p:val>
                                        </p:tav>
                                      </p:tavLst>
                                    </p:anim>
                                    <p:set>
                                      <p:cBhvr>
                                        <p:cTn id="18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4" grpId="0"/>
      <p:bldP spid="4" grpId="1"/>
      <p:bldP spid="4" grpId="2"/>
      <p:bldP spid="3074" grpId="0"/>
      <p:bldP spid="3074" grpId="1"/>
      <p:bldP spid="13" grpId="0"/>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1" grpId="0"/>
      <p:bldP spid="11" grpId="1"/>
      <p:bldP spid="5" grpId="1"/>
      <p:bldP spid="6" grpId="0"/>
      <p:bldP spid="6" grpId="1"/>
      <p:bldP spid="7" grpId="0"/>
      <p:bldP spid="7" grpId="1"/>
      <p:bldP spid="8" grpId="0"/>
      <p:bldP spid="8" grpId="1"/>
      <p:bldP spid="8" grpId="2"/>
      <p:bldP spid="8" grpId="3"/>
      <p:bldP spid="2" grpId="0"/>
      <p:bldP spid="2" grpId="1"/>
      <p:bldP spid="12" grpId="0"/>
      <p:bldP spid="12" grpId="1"/>
      <p:bldP spid="12" grpId="2"/>
      <p:bldP spid="20" grpId="0"/>
      <p:bldP spid="20" grpId="2"/>
      <p:bldP spid="20" grpId="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C817E-7F6E-467C-B431-409D8BDAE4E3}"/>
              </a:ext>
            </a:extLst>
          </p:cNvPr>
          <p:cNvPicPr>
            <a:picLocks noChangeAspect="1"/>
          </p:cNvPicPr>
          <p:nvPr/>
        </p:nvPicPr>
        <p:blipFill rotWithShape="1">
          <a:blip r:embed="rId3">
            <a:extLst>
              <a:ext uri="{28A0092B-C50C-407E-A947-70E740481C1C}">
                <a14:useLocalDpi xmlns:a14="http://schemas.microsoft.com/office/drawing/2010/main" val="0"/>
              </a:ext>
            </a:extLst>
          </a:blip>
          <a:srcRect t="9434" b="5661"/>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 not fear any of those things which you are about to suffer. Indeed, the devil is about to throw some of you into prison, that you may be tested, and you will have tribulation ten days. Be faithful until death, and I will give you the crown of life. He who has an ear, let him hear what the Spirit says to the churches. He who overcomes shall not be hurt by the second death." </a:t>
            </a:r>
            <a:r>
              <a:rPr lang="en-US" altLang="en-US" sz="3200" b="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Revelation  2:10-11</a:t>
            </a:r>
            <a:r>
              <a:rPr lang="en-US" altLang="en-US" sz="3900" b="1" i="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C4247C7C-A280-4F7F-8D9B-14421BC92C7E}"/>
              </a:ext>
            </a:extLst>
          </p:cNvPr>
          <p:cNvSpPr txBox="1">
            <a:spLocks noChangeArrowheads="1"/>
          </p:cNvSpPr>
          <p:nvPr/>
        </p:nvSpPr>
        <p:spPr bwMode="auto">
          <a:xfrm>
            <a:off x="635794" y="100012"/>
            <a:ext cx="27146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Do not fear</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B5F373BC-ECD1-408B-BD43-D2A796AA076F}"/>
              </a:ext>
            </a:extLst>
          </p:cNvPr>
          <p:cNvSpPr txBox="1">
            <a:spLocks noChangeArrowheads="1"/>
          </p:cNvSpPr>
          <p:nvPr/>
        </p:nvSpPr>
        <p:spPr bwMode="auto">
          <a:xfrm>
            <a:off x="3092431" y="1871831"/>
            <a:ext cx="5304529" cy="704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that you may be tested</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D13DEA0-07BA-4DEA-9E6A-A78455B879E5}"/>
              </a:ext>
            </a:extLst>
          </p:cNvPr>
          <p:cNvSpPr txBox="1">
            <a:spLocks noChangeArrowheads="1"/>
          </p:cNvSpPr>
          <p:nvPr/>
        </p:nvSpPr>
        <p:spPr bwMode="auto">
          <a:xfrm>
            <a:off x="1287390" y="2427613"/>
            <a:ext cx="5464884" cy="77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you will have tribulation</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2840AA86-1CA8-4311-9F74-27244ADD6865}"/>
              </a:ext>
            </a:extLst>
          </p:cNvPr>
          <p:cNvSpPr txBox="1">
            <a:spLocks noChangeArrowheads="1"/>
          </p:cNvSpPr>
          <p:nvPr/>
        </p:nvSpPr>
        <p:spPr bwMode="auto">
          <a:xfrm>
            <a:off x="658737" y="3050322"/>
            <a:ext cx="4766646" cy="72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Be faithful until death</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9B9EB82-9CC4-400D-8D29-2CCC71226A5F}"/>
              </a:ext>
            </a:extLst>
          </p:cNvPr>
          <p:cNvSpPr txBox="1">
            <a:spLocks noChangeArrowheads="1"/>
          </p:cNvSpPr>
          <p:nvPr/>
        </p:nvSpPr>
        <p:spPr bwMode="auto">
          <a:xfrm>
            <a:off x="6275324" y="3041947"/>
            <a:ext cx="2232996" cy="74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I will give</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406A8E37-C0AD-4441-A432-8DDFD3632D3C}"/>
              </a:ext>
            </a:extLst>
          </p:cNvPr>
          <p:cNvSpPr txBox="1">
            <a:spLocks noChangeArrowheads="1"/>
          </p:cNvSpPr>
          <p:nvPr/>
        </p:nvSpPr>
        <p:spPr bwMode="auto">
          <a:xfrm>
            <a:off x="630078" y="3640845"/>
            <a:ext cx="4616039" cy="73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you the crown of life</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8236A1D1-9A85-4B72-9769-148FC5950EAC}"/>
              </a:ext>
            </a:extLst>
          </p:cNvPr>
          <p:cNvSpPr txBox="1">
            <a:spLocks noChangeArrowheads="1"/>
          </p:cNvSpPr>
          <p:nvPr/>
        </p:nvSpPr>
        <p:spPr bwMode="auto">
          <a:xfrm>
            <a:off x="4098577" y="4831249"/>
            <a:ext cx="4378362" cy="73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He who overcomes</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1CF7C90-CA84-42AB-9996-8891940CC5C7}"/>
              </a:ext>
            </a:extLst>
          </p:cNvPr>
          <p:cNvSpPr txBox="1">
            <a:spLocks noChangeArrowheads="1"/>
          </p:cNvSpPr>
          <p:nvPr/>
        </p:nvSpPr>
        <p:spPr bwMode="auto">
          <a:xfrm>
            <a:off x="360998" y="5456507"/>
            <a:ext cx="4395283" cy="67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shall not be hurt by</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B9BC43E0-B475-4BDE-88D5-76F2457381EC}"/>
              </a:ext>
            </a:extLst>
          </p:cNvPr>
          <p:cNvSpPr txBox="1">
            <a:spLocks noChangeArrowheads="1"/>
          </p:cNvSpPr>
          <p:nvPr/>
        </p:nvSpPr>
        <p:spPr bwMode="auto">
          <a:xfrm>
            <a:off x="4463190" y="5438607"/>
            <a:ext cx="3980329" cy="71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 second death</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BF3A462D-A084-409C-8A11-0FFD1BD53F0B}"/>
              </a:ext>
            </a:extLst>
          </p:cNvPr>
          <p:cNvSpPr txBox="1">
            <a:spLocks noChangeArrowheads="1"/>
          </p:cNvSpPr>
          <p:nvPr/>
        </p:nvSpPr>
        <p:spPr bwMode="auto">
          <a:xfrm>
            <a:off x="3962036" y="3056287"/>
            <a:ext cx="1468288" cy="71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death</a:t>
            </a:r>
            <a:endParaRPr kumimoji="0" lang="en-US" altLang="en-US" sz="3900"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F18003AC-C132-429A-896A-6F9B4A16B431}"/>
              </a:ext>
            </a:extLst>
          </p:cNvPr>
          <p:cNvSpPr txBox="1">
            <a:spLocks noChangeArrowheads="1"/>
          </p:cNvSpPr>
          <p:nvPr/>
        </p:nvSpPr>
        <p:spPr bwMode="auto">
          <a:xfrm>
            <a:off x="3111418" y="3894554"/>
            <a:ext cx="1425098" cy="71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900" b="1" i="0"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death</a:t>
            </a:r>
            <a:endParaRPr kumimoji="0" lang="en-US" altLang="en-US" sz="3900" b="1" i="1" u="none" strike="noStrike" kern="0" cap="none" spc="0" normalizeH="0" baseline="0" noProof="0" dirty="0">
              <a:ln w="17780" cmpd="sng">
                <a:solidFill>
                  <a:srgbClr val="FFFFFF"/>
                </a:solidFill>
                <a:prstDash val="solid"/>
                <a:miter lim="800000"/>
              </a:ln>
              <a:solidFill>
                <a:srgbClr val="FFC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hidden="1">
            <a:extLst>
              <a:ext uri="{FF2B5EF4-FFF2-40B4-BE49-F238E27FC236}">
                <a16:creationId xmlns:a16="http://schemas.microsoft.com/office/drawing/2014/main" id="{71C22AB6-F159-4DCA-A282-C10D3C787367}"/>
              </a:ext>
            </a:extLst>
          </p:cNvPr>
          <p:cNvSpPr txBox="1">
            <a:spLocks noChangeArrowheads="1"/>
          </p:cNvSpPr>
          <p:nvPr/>
        </p:nvSpPr>
        <p:spPr bwMode="auto">
          <a:xfrm>
            <a:off x="3917525" y="3049326"/>
            <a:ext cx="1571256" cy="71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death</a:t>
            </a:r>
            <a:endParaRPr kumimoji="0" lang="en-US" altLang="en-US"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FA92C3D6-2C4D-4336-AD68-FEE8E12C0C86}"/>
              </a:ext>
            </a:extLst>
          </p:cNvPr>
          <p:cNvSpPr txBox="1">
            <a:spLocks noChangeArrowheads="1"/>
          </p:cNvSpPr>
          <p:nvPr/>
        </p:nvSpPr>
        <p:spPr bwMode="auto">
          <a:xfrm>
            <a:off x="1143913" y="4972050"/>
            <a:ext cx="6741874"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Be faithful until death</a:t>
            </a:r>
          </a:p>
          <a:p>
            <a:pPr eaLnBrk="1" hangingPunct="1"/>
            <a:r>
              <a:rPr lang="en-US" altLang="en-US" sz="39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I will give you the crown of life</a:t>
            </a:r>
            <a:endParaRPr lang="en-US" altLang="en-US" sz="39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62A7D8F1-0C0F-4FE8-BB9C-E4A19ACF3E4C}"/>
              </a:ext>
            </a:extLst>
          </p:cNvPr>
          <p:cNvSpPr txBox="1">
            <a:spLocks noChangeArrowheads="1"/>
          </p:cNvSpPr>
          <p:nvPr/>
        </p:nvSpPr>
        <p:spPr bwMode="auto">
          <a:xfrm>
            <a:off x="512524" y="2590800"/>
            <a:ext cx="4249976"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He who overcomes shall not be hurt by the second death</a:t>
            </a:r>
            <a:endParaRPr lang="en-US" altLang="en-US" sz="39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16A54F4B-50C9-4C01-BE6F-8914D30CF481}"/>
              </a:ext>
            </a:extLst>
          </p:cNvPr>
          <p:cNvSpPr txBox="1">
            <a:spLocks noChangeArrowheads="1"/>
          </p:cNvSpPr>
          <p:nvPr/>
        </p:nvSpPr>
        <p:spPr bwMode="auto">
          <a:xfrm>
            <a:off x="285750" y="457200"/>
            <a:ext cx="8458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Do not fear that you may be tested</a:t>
            </a:r>
          </a:p>
          <a:p>
            <a:pPr eaLnBrk="1" hangingPunct="1"/>
            <a:r>
              <a:rPr lang="en-US" altLang="en-US" sz="39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you will have tribulation</a:t>
            </a:r>
          </a:p>
        </p:txBody>
      </p:sp>
    </p:spTree>
    <p:extLst>
      <p:ext uri="{BB962C8B-B14F-4D97-AF65-F5344CB8AC3E}">
        <p14:creationId xmlns:p14="http://schemas.microsoft.com/office/powerpoint/2010/main" val="287833821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6"/>
                                        </p:tgtEl>
                                      </p:cBhvr>
                                    </p:animEffect>
                                    <p:set>
                                      <p:cBhvr>
                                        <p:cTn id="13" dur="1" fill="hold">
                                          <p:stCondLst>
                                            <p:cond delay="24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5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childTnLst>
                                </p:cTn>
                              </p:par>
                              <p:par>
                                <p:cTn id="43" presetID="42" presetClass="path" presetSubtype="0" accel="50000" decel="50000" fill="hold" grpId="1" nodeType="withEffect">
                                  <p:stCondLst>
                                    <p:cond delay="0"/>
                                  </p:stCondLst>
                                  <p:childTnLst>
                                    <p:animMotion origin="layout" path="M 4.44444E-6 -3.33333E-6 L 0.00868 0.06922 " pathEditMode="relative" rAng="0" ptsTypes="AA">
                                      <p:cBhvr>
                                        <p:cTn id="44" dur="2000" fill="hold"/>
                                        <p:tgtEl>
                                          <p:spTgt spid="7"/>
                                        </p:tgtEl>
                                        <p:attrNameLst>
                                          <p:attrName>ppt_x</p:attrName>
                                          <p:attrName>ppt_y</p:attrName>
                                        </p:attrNameLst>
                                      </p:cBhvr>
                                      <p:rCtr x="434" y="3449"/>
                                    </p:animMotion>
                                  </p:childTnLst>
                                </p:cTn>
                              </p:par>
                              <p:par>
                                <p:cTn id="45" presetID="42" presetClass="path" presetSubtype="0" accel="50000" decel="50000" fill="hold" grpId="1" nodeType="withEffect">
                                  <p:stCondLst>
                                    <p:cond delay="0"/>
                                  </p:stCondLst>
                                  <p:childTnLst>
                                    <p:animMotion origin="layout" path="M 5E-6 4.44444E-6 L -0.00017 -0.18982 " pathEditMode="relative" rAng="0" ptsTypes="AA">
                                      <p:cBhvr>
                                        <p:cTn id="46" dur="2000" fill="hold"/>
                                        <p:tgtEl>
                                          <p:spTgt spid="8"/>
                                        </p:tgtEl>
                                        <p:attrNameLst>
                                          <p:attrName>ppt_x</p:attrName>
                                          <p:attrName>ppt_y</p:attrName>
                                        </p:attrNameLst>
                                      </p:cBhvr>
                                      <p:rCtr x="-17" y="-9491"/>
                                    </p:animMotion>
                                  </p:childTnLst>
                                </p:cTn>
                              </p:par>
                              <p:par>
                                <p:cTn id="47" presetID="42" presetClass="path" presetSubtype="0" accel="50000" decel="50000" fill="hold" grpId="1" nodeType="withEffect">
                                  <p:stCondLst>
                                    <p:cond delay="0"/>
                                  </p:stCondLst>
                                  <p:childTnLst>
                                    <p:animMotion origin="layout" path="M -3.33333E-6 1.85185E-6 L 0.05434 -0.18982 " pathEditMode="relative" rAng="0" ptsTypes="AA">
                                      <p:cBhvr>
                                        <p:cTn id="48" dur="2000" fill="hold"/>
                                        <p:tgtEl>
                                          <p:spTgt spid="9"/>
                                        </p:tgtEl>
                                        <p:attrNameLst>
                                          <p:attrName>ppt_x</p:attrName>
                                          <p:attrName>ppt_y</p:attrName>
                                        </p:attrNameLst>
                                      </p:cBhvr>
                                      <p:rCtr x="2708" y="-9491"/>
                                    </p:animMotion>
                                  </p:childTnLst>
                                </p:cTn>
                              </p:par>
                              <p:par>
                                <p:cTn id="49" presetID="42" presetClass="path" presetSubtype="0" accel="50000" decel="50000" fill="hold" grpId="1" nodeType="withEffect">
                                  <p:stCondLst>
                                    <p:cond delay="0"/>
                                  </p:stCondLst>
                                  <p:childTnLst>
                                    <p:animMotion origin="layout" path="M 1.11111E-6 4.81481E-6 L 0.16111 0.29097 " pathEditMode="relative" rAng="0" ptsTypes="AA">
                                      <p:cBhvr>
                                        <p:cTn id="50" dur="2000" fill="hold"/>
                                        <p:tgtEl>
                                          <p:spTgt spid="10"/>
                                        </p:tgtEl>
                                        <p:attrNameLst>
                                          <p:attrName>ppt_x</p:attrName>
                                          <p:attrName>ppt_y</p:attrName>
                                        </p:attrNameLst>
                                      </p:cBhvr>
                                      <p:rCtr x="8056" y="14537"/>
                                    </p:animMotion>
                                  </p:childTnLst>
                                </p:cTn>
                              </p:par>
                              <p:par>
                                <p:cTn id="51" presetID="42" presetClass="path" presetSubtype="0" accel="50000" decel="50000" fill="hold" grpId="1" nodeType="withEffect">
                                  <p:stCondLst>
                                    <p:cond delay="0"/>
                                  </p:stCondLst>
                                  <p:childTnLst>
                                    <p:animMotion origin="layout" path="M -3.33333E-6 3.33333E-6 L -0.55399 0.37708 " pathEditMode="relative" rAng="0" ptsTypes="AA">
                                      <p:cBhvr>
                                        <p:cTn id="52" dur="2000" fill="hold"/>
                                        <p:tgtEl>
                                          <p:spTgt spid="11"/>
                                        </p:tgtEl>
                                        <p:attrNameLst>
                                          <p:attrName>ppt_x</p:attrName>
                                          <p:attrName>ppt_y</p:attrName>
                                        </p:attrNameLst>
                                      </p:cBhvr>
                                      <p:rCtr x="-27708" y="18843"/>
                                    </p:animMotion>
                                  </p:childTnLst>
                                </p:cTn>
                              </p:par>
                              <p:par>
                                <p:cTn id="53" presetID="42" presetClass="path" presetSubtype="0" accel="50000" decel="50000" fill="hold" grpId="1" nodeType="withEffect">
                                  <p:stCondLst>
                                    <p:cond delay="0"/>
                                  </p:stCondLst>
                                  <p:childTnLst>
                                    <p:animMotion origin="layout" path="M -4.16667E-6 -7.40741E-7 L 0.28542 0.29352 " pathEditMode="relative" rAng="0" ptsTypes="AA">
                                      <p:cBhvr>
                                        <p:cTn id="54" dur="2000" fill="hold"/>
                                        <p:tgtEl>
                                          <p:spTgt spid="12"/>
                                        </p:tgtEl>
                                        <p:attrNameLst>
                                          <p:attrName>ppt_x</p:attrName>
                                          <p:attrName>ppt_y</p:attrName>
                                        </p:attrNameLst>
                                      </p:cBhvr>
                                      <p:rCtr x="14271" y="14676"/>
                                    </p:animMotion>
                                  </p:childTnLst>
                                </p:cTn>
                              </p:par>
                              <p:par>
                                <p:cTn id="55" presetID="42" presetClass="path" presetSubtype="0" accel="50000" decel="50000" fill="hold" grpId="1" nodeType="withEffect">
                                  <p:stCondLst>
                                    <p:cond delay="0"/>
                                  </p:stCondLst>
                                  <p:childTnLst>
                                    <p:animMotion origin="layout" path="M -3.61111E-6 -1.85185E-6 L -0.39913 -0.31204 " pathEditMode="relative" rAng="0" ptsTypes="AA">
                                      <p:cBhvr>
                                        <p:cTn id="56" dur="2000" fill="hold"/>
                                        <p:tgtEl>
                                          <p:spTgt spid="13"/>
                                        </p:tgtEl>
                                        <p:attrNameLst>
                                          <p:attrName>ppt_x</p:attrName>
                                          <p:attrName>ppt_y</p:attrName>
                                        </p:attrNameLst>
                                      </p:cBhvr>
                                      <p:rCtr x="-19965" y="-15602"/>
                                    </p:animMotion>
                                  </p:childTnLst>
                                </p:cTn>
                              </p:par>
                              <p:par>
                                <p:cTn id="57" presetID="42" presetClass="path" presetSubtype="0" accel="50000" decel="50000" fill="hold" grpId="1" nodeType="withEffect">
                                  <p:stCondLst>
                                    <p:cond delay="0"/>
                                  </p:stCondLst>
                                  <p:childTnLst>
                                    <p:animMotion origin="layout" path="M 2.5E-6 4.07407E-6 L 0.00885 -0.31158 " pathEditMode="relative" rAng="0" ptsTypes="AA">
                                      <p:cBhvr>
                                        <p:cTn id="58" dur="2000" fill="hold"/>
                                        <p:tgtEl>
                                          <p:spTgt spid="14"/>
                                        </p:tgtEl>
                                        <p:attrNameLst>
                                          <p:attrName>ppt_x</p:attrName>
                                          <p:attrName>ppt_y</p:attrName>
                                        </p:attrNameLst>
                                      </p:cBhvr>
                                      <p:rCtr x="434" y="-15579"/>
                                    </p:animMotion>
                                  </p:childTnLst>
                                </p:cTn>
                              </p:par>
                              <p:par>
                                <p:cTn id="59" presetID="42" presetClass="path" presetSubtype="0" accel="50000" decel="50000" fill="hold" grpId="1" nodeType="withEffect">
                                  <p:stCondLst>
                                    <p:cond delay="0"/>
                                  </p:stCondLst>
                                  <p:childTnLst>
                                    <p:animMotion origin="layout" path="M 8.33333E-7 1.11111E-6 L -0.41701 -0.22477 " pathEditMode="relative" rAng="0" ptsTypes="AA">
                                      <p:cBhvr>
                                        <p:cTn id="60" dur="2000" fill="hold"/>
                                        <p:tgtEl>
                                          <p:spTgt spid="15"/>
                                        </p:tgtEl>
                                        <p:attrNameLst>
                                          <p:attrName>ppt_x</p:attrName>
                                          <p:attrName>ppt_y</p:attrName>
                                        </p:attrNameLst>
                                      </p:cBhvr>
                                      <p:rCtr x="-20851" y="-11250"/>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3" presetClass="emph" presetSubtype="2" fill="hold" grpId="2" nodeType="withEffect">
                                  <p:stCondLst>
                                    <p:cond delay="0"/>
                                  </p:stCondLst>
                                  <p:childTnLst>
                                    <p:animClr clrSpc="rgb" dir="cw">
                                      <p:cBhvr override="childStyle">
                                        <p:cTn id="65" dur="2000" fill="hold"/>
                                        <p:tgtEl>
                                          <p:spTgt spid="13"/>
                                        </p:tgtEl>
                                        <p:attrNameLst>
                                          <p:attrName>style.color</p:attrName>
                                        </p:attrNameLst>
                                      </p:cBhvr>
                                      <p:to>
                                        <a:srgbClr val="FF9900"/>
                                      </p:to>
                                    </p:animClr>
                                  </p:childTnLst>
                                </p:cTn>
                              </p:par>
                              <p:par>
                                <p:cTn id="66" presetID="3" presetClass="emph" presetSubtype="2" fill="hold" grpId="2" nodeType="withEffect">
                                  <p:stCondLst>
                                    <p:cond delay="0"/>
                                  </p:stCondLst>
                                  <p:childTnLst>
                                    <p:animClr clrSpc="rgb" dir="cw">
                                      <p:cBhvr override="childStyle">
                                        <p:cTn id="67" dur="2000" fill="hold"/>
                                        <p:tgtEl>
                                          <p:spTgt spid="14"/>
                                        </p:tgtEl>
                                        <p:attrNameLst>
                                          <p:attrName>style.color</p:attrName>
                                        </p:attrNameLst>
                                      </p:cBhvr>
                                      <p:to>
                                        <a:srgbClr val="FF9900"/>
                                      </p:to>
                                    </p:animClr>
                                  </p:childTnLst>
                                </p:cTn>
                              </p:par>
                              <p:par>
                                <p:cTn id="68" presetID="3" presetClass="emph" presetSubtype="2" fill="hold" grpId="2" nodeType="withEffect">
                                  <p:stCondLst>
                                    <p:cond delay="0"/>
                                  </p:stCondLst>
                                  <p:childTnLst>
                                    <p:animClr clrSpc="rgb" dir="cw">
                                      <p:cBhvr override="childStyle">
                                        <p:cTn id="69" dur="2000" fill="hold"/>
                                        <p:tgtEl>
                                          <p:spTgt spid="15"/>
                                        </p:tgtEl>
                                        <p:attrNameLst>
                                          <p:attrName>style.color</p:attrName>
                                        </p:attrNameLst>
                                      </p:cBhvr>
                                      <p:to>
                                        <a:srgbClr val="FF9900"/>
                                      </p:to>
                                    </p:animClr>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250"/>
                                        <p:tgtEl>
                                          <p:spTgt spid="18"/>
                                        </p:tgtEl>
                                      </p:cBhvr>
                                    </p:animEffect>
                                  </p:childTnLst>
                                </p:cTn>
                              </p:par>
                              <p:par>
                                <p:cTn id="75" presetID="6" presetClass="emph" presetSubtype="0" fill="hold" grpId="2" nodeType="withEffect">
                                  <p:stCondLst>
                                    <p:cond delay="0"/>
                                  </p:stCondLst>
                                  <p:childTnLst>
                                    <p:animScale>
                                      <p:cBhvr>
                                        <p:cTn id="76" dur="1500" fill="hold"/>
                                        <p:tgtEl>
                                          <p:spTgt spid="18"/>
                                        </p:tgtEl>
                                      </p:cBhvr>
                                      <p:by x="111000" y="111000"/>
                                    </p:animScale>
                                  </p:childTnLst>
                                </p:cTn>
                              </p:par>
                              <p:par>
                                <p:cTn id="77" presetID="3" presetClass="emph" presetSubtype="2" fill="hold" grpId="3" nodeType="withEffect">
                                  <p:stCondLst>
                                    <p:cond delay="0"/>
                                  </p:stCondLst>
                                  <p:childTnLst>
                                    <p:animClr clrSpc="rgb" dir="cw">
                                      <p:cBhvr override="childStyle">
                                        <p:cTn id="78" dur="1500" fill="hold"/>
                                        <p:tgtEl>
                                          <p:spTgt spid="18"/>
                                        </p:tgtEl>
                                        <p:attrNameLst>
                                          <p:attrName>style.color</p:attrName>
                                        </p:attrNameLst>
                                      </p:cBhvr>
                                      <p:to>
                                        <a:srgbClr val="9900FF"/>
                                      </p:to>
                                    </p:animClr>
                                  </p:childTnLst>
                                </p:cTn>
                              </p:par>
                              <p:par>
                                <p:cTn id="79" presetID="42" presetClass="path" presetSubtype="0" accel="50000" decel="50000" fill="hold" grpId="1" nodeType="withEffect">
                                  <p:stCondLst>
                                    <p:cond delay="0"/>
                                  </p:stCondLst>
                                  <p:childTnLst>
                                    <p:animMotion origin="layout" path="M 8.33333E-7 2.59259E-6 L 0.09618 -0.12315 " pathEditMode="relative" rAng="0" ptsTypes="AA">
                                      <p:cBhvr>
                                        <p:cTn id="80" dur="1500" fill="hold"/>
                                        <p:tgtEl>
                                          <p:spTgt spid="18"/>
                                        </p:tgtEl>
                                        <p:attrNameLst>
                                          <p:attrName>ppt_x</p:attrName>
                                          <p:attrName>ppt_y</p:attrName>
                                        </p:attrNameLst>
                                      </p:cBhvr>
                                      <p:rCtr x="4809" y="-6157"/>
                                    </p:animMotion>
                                  </p:childTnLst>
                                </p:cTn>
                              </p:par>
                              <p:par>
                                <p:cTn id="81" presetID="10" presetClass="exit" presetSubtype="0" fill="hold" grpId="2" nodeType="withEffect">
                                  <p:stCondLst>
                                    <p:cond delay="0"/>
                                  </p:stCondLst>
                                  <p:childTnLst>
                                    <p:animEffect transition="out" filter="fade">
                                      <p:cBhvr>
                                        <p:cTn id="82" dur="1000"/>
                                        <p:tgtEl>
                                          <p:spTgt spid="7"/>
                                        </p:tgtEl>
                                      </p:cBhvr>
                                    </p:animEffect>
                                    <p:set>
                                      <p:cBhvr>
                                        <p:cTn id="83" dur="1" fill="hold">
                                          <p:stCondLst>
                                            <p:cond delay="999"/>
                                          </p:stCondLst>
                                        </p:cTn>
                                        <p:tgtEl>
                                          <p:spTgt spid="7"/>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1000"/>
                                        <p:tgtEl>
                                          <p:spTgt spid="8"/>
                                        </p:tgtEl>
                                      </p:cBhvr>
                                    </p:animEffect>
                                    <p:set>
                                      <p:cBhvr>
                                        <p:cTn id="86" dur="1" fill="hold">
                                          <p:stCondLst>
                                            <p:cond delay="999"/>
                                          </p:stCondLst>
                                        </p:cTn>
                                        <p:tgtEl>
                                          <p:spTgt spid="8"/>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1000"/>
                                        <p:tgtEl>
                                          <p:spTgt spid="9"/>
                                        </p:tgtEl>
                                      </p:cBhvr>
                                    </p:animEffect>
                                    <p:set>
                                      <p:cBhvr>
                                        <p:cTn id="89" dur="1" fill="hold">
                                          <p:stCondLst>
                                            <p:cond delay="999"/>
                                          </p:stCondLst>
                                        </p:cTn>
                                        <p:tgtEl>
                                          <p:spTgt spid="9"/>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1000"/>
                                        <p:tgtEl>
                                          <p:spTgt spid="10"/>
                                        </p:tgtEl>
                                      </p:cBhvr>
                                    </p:animEffect>
                                    <p:set>
                                      <p:cBhvr>
                                        <p:cTn id="92" dur="1" fill="hold">
                                          <p:stCondLst>
                                            <p:cond delay="999"/>
                                          </p:stCondLst>
                                        </p:cTn>
                                        <p:tgtEl>
                                          <p:spTgt spid="10"/>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1000"/>
                                        <p:tgtEl>
                                          <p:spTgt spid="11"/>
                                        </p:tgtEl>
                                      </p:cBhvr>
                                    </p:animEffect>
                                    <p:set>
                                      <p:cBhvr>
                                        <p:cTn id="95" dur="1" fill="hold">
                                          <p:stCondLst>
                                            <p:cond delay="999"/>
                                          </p:stCondLst>
                                        </p:cTn>
                                        <p:tgtEl>
                                          <p:spTgt spid="11"/>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1000"/>
                                        <p:tgtEl>
                                          <p:spTgt spid="12"/>
                                        </p:tgtEl>
                                      </p:cBhvr>
                                    </p:animEffect>
                                    <p:set>
                                      <p:cBhvr>
                                        <p:cTn id="98" dur="1" fill="hold">
                                          <p:stCondLst>
                                            <p:cond delay="999"/>
                                          </p:stCondLst>
                                        </p:cTn>
                                        <p:tgtEl>
                                          <p:spTgt spid="12"/>
                                        </p:tgtEl>
                                        <p:attrNameLst>
                                          <p:attrName>style.visibility</p:attrName>
                                        </p:attrNameLst>
                                      </p:cBhvr>
                                      <p:to>
                                        <p:strVal val="hidden"/>
                                      </p:to>
                                    </p:set>
                                  </p:childTnLst>
                                </p:cTn>
                              </p:par>
                              <p:par>
                                <p:cTn id="99" presetID="10" presetClass="exit" presetSubtype="0" fill="hold" grpId="3" nodeType="withEffect">
                                  <p:stCondLst>
                                    <p:cond delay="0"/>
                                  </p:stCondLst>
                                  <p:childTnLst>
                                    <p:animEffect transition="out" filter="fade">
                                      <p:cBhvr>
                                        <p:cTn id="100" dur="1000"/>
                                        <p:tgtEl>
                                          <p:spTgt spid="13"/>
                                        </p:tgtEl>
                                      </p:cBhvr>
                                    </p:animEffect>
                                    <p:set>
                                      <p:cBhvr>
                                        <p:cTn id="101" dur="1" fill="hold">
                                          <p:stCondLst>
                                            <p:cond delay="999"/>
                                          </p:stCondLst>
                                        </p:cTn>
                                        <p:tgtEl>
                                          <p:spTgt spid="13"/>
                                        </p:tgtEl>
                                        <p:attrNameLst>
                                          <p:attrName>style.visibility</p:attrName>
                                        </p:attrNameLst>
                                      </p:cBhvr>
                                      <p:to>
                                        <p:strVal val="hidden"/>
                                      </p:to>
                                    </p:set>
                                  </p:childTnLst>
                                </p:cTn>
                              </p:par>
                              <p:par>
                                <p:cTn id="102" presetID="10" presetClass="exit" presetSubtype="0" fill="hold" grpId="3" nodeType="withEffect">
                                  <p:stCondLst>
                                    <p:cond delay="0"/>
                                  </p:stCondLst>
                                  <p:childTnLst>
                                    <p:animEffect transition="out" filter="fade">
                                      <p:cBhvr>
                                        <p:cTn id="103" dur="1000"/>
                                        <p:tgtEl>
                                          <p:spTgt spid="14"/>
                                        </p:tgtEl>
                                      </p:cBhvr>
                                    </p:animEffect>
                                    <p:set>
                                      <p:cBhvr>
                                        <p:cTn id="104" dur="1" fill="hold">
                                          <p:stCondLst>
                                            <p:cond delay="999"/>
                                          </p:stCondLst>
                                        </p:cTn>
                                        <p:tgtEl>
                                          <p:spTgt spid="14"/>
                                        </p:tgtEl>
                                        <p:attrNameLst>
                                          <p:attrName>style.visibility</p:attrName>
                                        </p:attrNameLst>
                                      </p:cBhvr>
                                      <p:to>
                                        <p:strVal val="hidden"/>
                                      </p:to>
                                    </p:set>
                                  </p:childTnLst>
                                </p:cTn>
                              </p:par>
                              <p:par>
                                <p:cTn id="105" presetID="10" presetClass="exit" presetSubtype="0" fill="hold" grpId="3" nodeType="withEffect">
                                  <p:stCondLst>
                                    <p:cond delay="0"/>
                                  </p:stCondLst>
                                  <p:childTnLst>
                                    <p:animEffect transition="out" filter="fade">
                                      <p:cBhvr>
                                        <p:cTn id="106" dur="1000"/>
                                        <p:tgtEl>
                                          <p:spTgt spid="15"/>
                                        </p:tgtEl>
                                      </p:cBhvr>
                                    </p:animEffect>
                                    <p:set>
                                      <p:cBhvr>
                                        <p:cTn id="10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3" grpId="3"/>
      <p:bldP spid="14" grpId="0"/>
      <p:bldP spid="14" grpId="1"/>
      <p:bldP spid="14" grpId="2"/>
      <p:bldP spid="14" grpId="3"/>
      <p:bldP spid="15" grpId="0"/>
      <p:bldP spid="15" grpId="1"/>
      <p:bldP spid="15" grpId="2"/>
      <p:bldP spid="15" grpId="3"/>
      <p:bldP spid="16" grpId="0"/>
      <p:bldP spid="18" grpId="0"/>
      <p:bldP spid="18" grpId="1"/>
      <p:bldP spid="18" grpId="2"/>
      <p:bldP spid="18" grpId="3"/>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17827-DC91-41FA-8CA7-A750E11138CD}"/>
              </a:ext>
            </a:extLst>
          </p:cNvPr>
          <p:cNvPicPr>
            <a:picLocks noChangeAspect="1"/>
          </p:cNvPicPr>
          <p:nvPr/>
        </p:nvPicPr>
        <p:blipFill rotWithShape="1">
          <a:blip r:embed="rId3">
            <a:extLst>
              <a:ext uri="{28A0092B-C50C-407E-A947-70E740481C1C}">
                <a14:useLocalDpi xmlns:a14="http://schemas.microsoft.com/office/drawing/2010/main" val="0"/>
              </a:ext>
            </a:extLst>
          </a:blip>
          <a:srcRect r="14044"/>
          <a:stretch/>
        </p:blipFill>
        <p:spPr>
          <a:xfrm>
            <a:off x="1" y="0"/>
            <a:ext cx="9144000" cy="6858000"/>
          </a:xfrm>
          <a:prstGeom prst="rect">
            <a:avLst/>
          </a:prstGeom>
        </p:spPr>
      </p:pic>
      <p:sp>
        <p:nvSpPr>
          <p:cNvPr id="3074" name="Rectangle 2"/>
          <p:cNvSpPr>
            <a:spLocks noGrp="1" noChangeArrowheads="1"/>
          </p:cNvSpPr>
          <p:nvPr>
            <p:ph type="title"/>
          </p:nvPr>
        </p:nvSpPr>
        <p:spPr>
          <a:xfrm>
            <a:off x="1711570" y="2063261"/>
            <a:ext cx="6072554" cy="39804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 wages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sin is death, but the gift of God is eternal life in Christ Jesus our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Romans 6:23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91D6F54-F32D-43DE-90FA-8783A8FD8364}"/>
              </a:ext>
            </a:extLst>
          </p:cNvPr>
          <p:cNvSpPr txBox="1">
            <a:spLocks noChangeArrowheads="1"/>
          </p:cNvSpPr>
          <p:nvPr/>
        </p:nvSpPr>
        <p:spPr bwMode="auto">
          <a:xfrm>
            <a:off x="3917525" y="3049326"/>
            <a:ext cx="1571256" cy="71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death</a:t>
            </a:r>
            <a:endParaRPr kumimoji="0" lang="en-US" altLang="en-US" b="1" i="1" u="none" strike="noStrike" kern="0" cap="none" spc="0" normalizeH="0" baseline="0" noProof="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48F5C68F-D044-46A5-92B3-A8BB278811DA}"/>
              </a:ext>
            </a:extLst>
          </p:cNvPr>
          <p:cNvSpPr txBox="1">
            <a:spLocks noChangeArrowheads="1"/>
          </p:cNvSpPr>
          <p:nvPr/>
        </p:nvSpPr>
        <p:spPr bwMode="auto">
          <a:xfrm>
            <a:off x="1711570" y="2063261"/>
            <a:ext cx="6072554" cy="398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For the wages </a:t>
            </a:r>
            <a:br>
              <a:rPr lang="en-US" altLang="en-US" b="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br>
            <a:r>
              <a:rPr lang="en-US" altLang="en-US" b="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of sin is death, but the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gift of God is eternal life in Christ Jesus our Lord</a:t>
            </a:r>
            <a:r>
              <a:rPr lang="en-US" altLang="en-US" b="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Romans 6:23</a:t>
            </a:r>
            <a:r>
              <a:rPr lang="en-US" altLang="en-US" sz="4000" b="1" i="1" kern="0" dirty="0">
                <a:ln w="6350"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p>
        </p:txBody>
      </p:sp>
      <p:sp>
        <p:nvSpPr>
          <p:cNvPr id="5" name="Title 1">
            <a:extLst>
              <a:ext uri="{FF2B5EF4-FFF2-40B4-BE49-F238E27FC236}">
                <a16:creationId xmlns:a16="http://schemas.microsoft.com/office/drawing/2014/main" id="{4B73E3EA-9D2D-4359-880A-1342F3EAF179}"/>
              </a:ext>
            </a:extLst>
          </p:cNvPr>
          <p:cNvSpPr txBox="1">
            <a:spLocks/>
          </p:cNvSpPr>
          <p:nvPr/>
        </p:nvSpPr>
        <p:spPr>
          <a:xfrm>
            <a:off x="3710152" y="3925613"/>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HOPE</a:t>
            </a:r>
          </a:p>
        </p:txBody>
      </p:sp>
    </p:spTree>
    <p:extLst>
      <p:ext uri="{BB962C8B-B14F-4D97-AF65-F5344CB8AC3E}">
        <p14:creationId xmlns:p14="http://schemas.microsoft.com/office/powerpoint/2010/main" val="2814690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3" presetClass="emph" presetSubtype="2" fill="hold" grpId="2" nodeType="withEffect">
                                  <p:stCondLst>
                                    <p:cond delay="0"/>
                                  </p:stCondLst>
                                  <p:childTnLst>
                                    <p:animClr clrSpc="rgb" dir="cw">
                                      <p:cBhvr override="childStyle">
                                        <p:cTn id="10" dur="1500" fill="hold"/>
                                        <p:tgtEl>
                                          <p:spTgt spid="4"/>
                                        </p:tgtEl>
                                        <p:attrNameLst>
                                          <p:attrName>style.color</p:attrName>
                                        </p:attrNameLst>
                                      </p:cBhvr>
                                      <p:to>
                                        <a:srgbClr val="0066FF"/>
                                      </p:to>
                                    </p:animClr>
                                  </p:childTnLst>
                                </p:cTn>
                              </p:par>
                              <p:par>
                                <p:cTn id="11" presetID="17" presetClass="entr" presetSubtype="10" fill="hold" grpId="0" nodeType="withEffect">
                                  <p:stCondLst>
                                    <p:cond delay="100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10" presetClass="exit" presetSubtype="0" fill="hold" grpId="3"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stCondLst>
                                            <p:cond delay="0"/>
                                          </p:stCondLst>
                                        </p:cTn>
                                        <p:tgtEl>
                                          <p:spTgt spid="5"/>
                                        </p:tgtEl>
                                      </p:cBhvr>
                                    </p:animEffect>
                                    <p:anim to="" calcmode="lin" valueType="num">
                                      <p:cBhvr>
                                        <p:cTn id="29"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4" grpId="2"/>
      <p:bldP spid="4" grpId="3"/>
      <p:bldP spid="6"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4BF06-4E59-4577-ACBC-1DC79232A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37" y="3692"/>
            <a:ext cx="10045474" cy="6854308"/>
          </a:xfrm>
          <a:prstGeom prst="rect">
            <a:avLst/>
          </a:prstGeom>
        </p:spPr>
      </p:pic>
      <p:sp>
        <p:nvSpPr>
          <p:cNvPr id="3074" name="Rectangle 2"/>
          <p:cNvSpPr>
            <a:spLocks noGrp="1" noChangeArrowheads="1"/>
          </p:cNvSpPr>
          <p:nvPr>
            <p:ph type="title"/>
          </p:nvPr>
        </p:nvSpPr>
        <p:spPr>
          <a:xfrm>
            <a:off x="457200" y="3048000"/>
            <a:ext cx="8229600" cy="1554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love Me, keep My commandments."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14:15 </a:t>
            </a:r>
          </a:p>
        </p:txBody>
      </p:sp>
      <p:sp>
        <p:nvSpPr>
          <p:cNvPr id="5" name="Rectangle 2">
            <a:extLst>
              <a:ext uri="{FF2B5EF4-FFF2-40B4-BE49-F238E27FC236}">
                <a16:creationId xmlns:a16="http://schemas.microsoft.com/office/drawing/2014/main" id="{3A9A075A-089F-4731-86EE-133E0BA9FD19}"/>
              </a:ext>
            </a:extLst>
          </p:cNvPr>
          <p:cNvSpPr txBox="1">
            <a:spLocks noChangeArrowheads="1"/>
          </p:cNvSpPr>
          <p:nvPr/>
        </p:nvSpPr>
        <p:spPr bwMode="auto">
          <a:xfrm>
            <a:off x="3199530" y="3082963"/>
            <a:ext cx="125735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love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hidden="1">
            <a:extLst>
              <a:ext uri="{FF2B5EF4-FFF2-40B4-BE49-F238E27FC236}">
                <a16:creationId xmlns:a16="http://schemas.microsoft.com/office/drawing/2014/main" id="{C62384D5-C00F-45E7-9E3F-7E1A512DE52C}"/>
              </a:ext>
            </a:extLst>
          </p:cNvPr>
          <p:cNvSpPr txBox="1">
            <a:spLocks noChangeArrowheads="1"/>
          </p:cNvSpPr>
          <p:nvPr/>
        </p:nvSpPr>
        <p:spPr bwMode="auto">
          <a:xfrm>
            <a:off x="4183693" y="3331923"/>
            <a:ext cx="1481669" cy="66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love</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9277656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3" presetClass="emph" presetSubtype="2" fill="hold" grpId="2" nodeType="withEffect">
                                  <p:stCondLst>
                                    <p:cond delay="0"/>
                                  </p:stCondLst>
                                  <p:childTnLst>
                                    <p:animClr clrSpc="rgb" dir="cw">
                                      <p:cBhvr override="childStyle">
                                        <p:cTn id="15" dur="2000" fill="hold"/>
                                        <p:tgtEl>
                                          <p:spTgt spid="5"/>
                                        </p:tgtEl>
                                        <p:attrNameLst>
                                          <p:attrName>style.color</p:attrName>
                                        </p:attrNameLst>
                                      </p:cBhvr>
                                      <p:to>
                                        <a:srgbClr val="FF0000"/>
                                      </p:to>
                                    </p:animClr>
                                  </p:childTnLst>
                                </p:cTn>
                              </p:par>
                              <p:par>
                                <p:cTn id="16" presetID="42" presetClass="path" presetSubtype="0" accel="50000" decel="50000" fill="hold" grpId="1" nodeType="withEffect">
                                  <p:stCondLst>
                                    <p:cond delay="0"/>
                                  </p:stCondLst>
                                  <p:childTnLst>
                                    <p:animMotion origin="layout" path="M 3.61111E-6 -3.33333E-6 L 0.11979 0.0257 " pathEditMode="relative" rAng="0" ptsTypes="AA">
                                      <p:cBhvr>
                                        <p:cTn id="17" dur="2000" fill="hold"/>
                                        <p:tgtEl>
                                          <p:spTgt spid="5"/>
                                        </p:tgtEl>
                                        <p:attrNameLst>
                                          <p:attrName>ppt_x</p:attrName>
                                          <p:attrName>ppt_y</p:attrName>
                                        </p:attrNameLst>
                                      </p:cBhvr>
                                      <p:rCtr x="5990" y="1273"/>
                                    </p:animMotion>
                                  </p:childTnLst>
                                </p:cTn>
                              </p:par>
                              <p:par>
                                <p:cTn id="18" presetID="10" presetClass="exit" presetSubtype="0" fill="hold" grpId="1" nodeType="withEffect">
                                  <p:stCondLst>
                                    <p:cond delay="0"/>
                                  </p:stCondLst>
                                  <p:childTnLst>
                                    <p:animEffect transition="out" filter="fade">
                                      <p:cBhvr>
                                        <p:cTn id="19" dur="1250"/>
                                        <p:tgtEl>
                                          <p:spTgt spid="3074"/>
                                        </p:tgtEl>
                                      </p:cBhvr>
                                    </p:animEffect>
                                    <p:set>
                                      <p:cBhvr>
                                        <p:cTn id="20"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5DDB4-7653-49F2-AEED-DEA9E51D5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9467"/>
            <a:ext cx="9144000" cy="7704667"/>
          </a:xfrm>
          <a:prstGeom prst="rect">
            <a:avLst/>
          </a:prstGeom>
        </p:spPr>
      </p:pic>
      <p:sp>
        <p:nvSpPr>
          <p:cNvPr id="9" name="Title 1">
            <a:extLst>
              <a:ext uri="{FF2B5EF4-FFF2-40B4-BE49-F238E27FC236}">
                <a16:creationId xmlns:a16="http://schemas.microsoft.com/office/drawing/2014/main" id="{F45A98B9-12E4-4FA7-8DC7-12964F83BF7F}"/>
              </a:ext>
            </a:extLst>
          </p:cNvPr>
          <p:cNvSpPr txBox="1">
            <a:spLocks/>
          </p:cNvSpPr>
          <p:nvPr/>
        </p:nvSpPr>
        <p:spPr>
          <a:xfrm>
            <a:off x="1141901" y="5280510"/>
            <a:ext cx="2896588" cy="8110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revelation</a:t>
            </a:r>
          </a:p>
        </p:txBody>
      </p:sp>
      <p:sp>
        <p:nvSpPr>
          <p:cNvPr id="6" name="Title 1">
            <a:extLst>
              <a:ext uri="{FF2B5EF4-FFF2-40B4-BE49-F238E27FC236}">
                <a16:creationId xmlns:a16="http://schemas.microsoft.com/office/drawing/2014/main" id="{7BDB8F5F-26F8-45C7-9A3B-352923CEDCE5}"/>
              </a:ext>
            </a:extLst>
          </p:cNvPr>
          <p:cNvSpPr txBox="1">
            <a:spLocks/>
          </p:cNvSpPr>
          <p:nvPr/>
        </p:nvSpPr>
        <p:spPr>
          <a:xfrm>
            <a:off x="3903796" y="1378698"/>
            <a:ext cx="463060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grieved by various</a:t>
            </a:r>
          </a:p>
        </p:txBody>
      </p:sp>
      <p:sp>
        <p:nvSpPr>
          <p:cNvPr id="7" name="Title 1">
            <a:extLst>
              <a:ext uri="{FF2B5EF4-FFF2-40B4-BE49-F238E27FC236}">
                <a16:creationId xmlns:a16="http://schemas.microsoft.com/office/drawing/2014/main" id="{D69AB383-447B-4159-B43D-42A6911B8CAA}"/>
              </a:ext>
            </a:extLst>
          </p:cNvPr>
          <p:cNvSpPr txBox="1">
            <a:spLocks/>
          </p:cNvSpPr>
          <p:nvPr/>
        </p:nvSpPr>
        <p:spPr>
          <a:xfrm>
            <a:off x="405739" y="2073276"/>
            <a:ext cx="1633404" cy="8179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trials</a:t>
            </a:r>
          </a:p>
        </p:txBody>
      </p:sp>
      <p:sp>
        <p:nvSpPr>
          <p:cNvPr id="3074" name="Rectangle 2"/>
          <p:cNvSpPr>
            <a:spLocks noGrp="1" noChangeArrowheads="1"/>
          </p:cNvSpPr>
          <p:nvPr>
            <p:ph type="title"/>
          </p:nvPr>
        </p:nvSpPr>
        <p:spPr>
          <a:xfrm>
            <a:off x="381000" y="274638"/>
            <a:ext cx="83058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this you greatly rejoice, though now for a little while, if need be, you have been grieved by various trials, that the genuineness of your faith, being much more precious than gold that perishes, though it is tested by fire, may be found to praise, honor, and glory at the revelation of Jesus Christ,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1:6-7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F1C19713-75CB-4ECB-BE26-4762CF4CD3A3}"/>
              </a:ext>
            </a:extLst>
          </p:cNvPr>
          <p:cNvSpPr txBox="1">
            <a:spLocks noChangeArrowheads="1"/>
          </p:cNvSpPr>
          <p:nvPr/>
        </p:nvSpPr>
        <p:spPr bwMode="auto">
          <a:xfrm>
            <a:off x="4183693" y="3331923"/>
            <a:ext cx="1481669" cy="66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6350" cmpd="sng">
                  <a:solidFill>
                    <a:srgbClr val="FFFFFF"/>
                  </a:solidFill>
                  <a:prstDash val="solid"/>
                  <a:miter lim="800000"/>
                </a:ln>
                <a:solidFill>
                  <a:srgbClr val="FF0000"/>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love</a:t>
            </a:r>
            <a:endParaRPr kumimoji="0" lang="en-US" altLang="en-US" sz="3200" b="1" i="1" u="none" strike="noStrike" kern="0" cap="none" spc="0" normalizeH="0" baseline="0" noProof="0" dirty="0">
              <a:ln w="6350" cmpd="sng">
                <a:solidFill>
                  <a:srgbClr val="FFFFFF"/>
                </a:solidFill>
                <a:prstDash val="solid"/>
                <a:miter lim="800000"/>
              </a:ln>
              <a:solidFill>
                <a:srgbClr val="FF0000"/>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0170C663-03DA-48BB-8DD4-6EB64BA82740}"/>
              </a:ext>
            </a:extLst>
          </p:cNvPr>
          <p:cNvSpPr txBox="1">
            <a:spLocks noChangeArrowheads="1"/>
          </p:cNvSpPr>
          <p:nvPr/>
        </p:nvSpPr>
        <p:spPr bwMode="auto">
          <a:xfrm>
            <a:off x="261259" y="573314"/>
            <a:ext cx="8657493" cy="583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trials				    precious</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genuineness of faith ← tested</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found to:</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praise</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honor</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glory at the revelation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of Jesus Christ</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DEF7F770-1968-4052-928F-A1408DCE7A35}"/>
              </a:ext>
            </a:extLst>
          </p:cNvPr>
          <p:cNvSpPr txBox="1">
            <a:spLocks noChangeArrowheads="1"/>
          </p:cNvSpPr>
          <p:nvPr/>
        </p:nvSpPr>
        <p:spPr bwMode="auto">
          <a:xfrm>
            <a:off x="489463" y="2131582"/>
            <a:ext cx="1458651" cy="66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trials</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05166468-C1B8-49D9-9D1D-30C879CB26CB}"/>
              </a:ext>
            </a:extLst>
          </p:cNvPr>
          <p:cNvSpPr txBox="1">
            <a:spLocks noChangeArrowheads="1"/>
          </p:cNvSpPr>
          <p:nvPr/>
        </p:nvSpPr>
        <p:spPr bwMode="auto">
          <a:xfrm>
            <a:off x="6139541" y="2763296"/>
            <a:ext cx="2081649" cy="6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precious</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C4CEC82A-D2F0-429F-B256-1E88166E57A6}"/>
              </a:ext>
            </a:extLst>
          </p:cNvPr>
          <p:cNvSpPr txBox="1">
            <a:spLocks noChangeArrowheads="1"/>
          </p:cNvSpPr>
          <p:nvPr/>
        </p:nvSpPr>
        <p:spPr bwMode="auto">
          <a:xfrm>
            <a:off x="3727938" y="2090057"/>
            <a:ext cx="3749675" cy="7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genuineness of</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7318AA7-77F7-4468-B151-C561267C5007}"/>
              </a:ext>
            </a:extLst>
          </p:cNvPr>
          <p:cNvSpPr txBox="1">
            <a:spLocks noChangeArrowheads="1"/>
          </p:cNvSpPr>
          <p:nvPr/>
        </p:nvSpPr>
        <p:spPr bwMode="auto">
          <a:xfrm>
            <a:off x="794343" y="2767009"/>
            <a:ext cx="1338071" cy="68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faith</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E1B1721B-EC0F-4360-8A53-AF672F14CA5B}"/>
              </a:ext>
            </a:extLst>
          </p:cNvPr>
          <p:cNvSpPr txBox="1">
            <a:spLocks noChangeArrowheads="1"/>
          </p:cNvSpPr>
          <p:nvPr/>
        </p:nvSpPr>
        <p:spPr bwMode="auto">
          <a:xfrm>
            <a:off x="911493" y="4073821"/>
            <a:ext cx="1800295" cy="62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tested</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96EF2BC7-8397-4B86-A502-27AB30553BC5}"/>
              </a:ext>
            </a:extLst>
          </p:cNvPr>
          <p:cNvSpPr txBox="1">
            <a:spLocks noChangeArrowheads="1"/>
          </p:cNvSpPr>
          <p:nvPr/>
        </p:nvSpPr>
        <p:spPr bwMode="auto">
          <a:xfrm>
            <a:off x="5908430" y="4010625"/>
            <a:ext cx="2202229" cy="7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found to</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ACF34540-1CD6-4134-89A5-A41525827473}"/>
              </a:ext>
            </a:extLst>
          </p:cNvPr>
          <p:cNvSpPr txBox="1">
            <a:spLocks noChangeArrowheads="1"/>
          </p:cNvSpPr>
          <p:nvPr/>
        </p:nvSpPr>
        <p:spPr bwMode="auto">
          <a:xfrm>
            <a:off x="1014760" y="4646170"/>
            <a:ext cx="1694297" cy="7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praise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BB92C0AF-7885-4318-B64A-BF9CAC2B149B}"/>
              </a:ext>
            </a:extLst>
          </p:cNvPr>
          <p:cNvSpPr txBox="1">
            <a:spLocks noChangeArrowheads="1"/>
          </p:cNvSpPr>
          <p:nvPr/>
        </p:nvSpPr>
        <p:spPr bwMode="auto">
          <a:xfrm>
            <a:off x="2644465" y="4650059"/>
            <a:ext cx="1638541" cy="7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honor</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19A271DB-601B-4E58-8B53-CD8A8D059EFE}"/>
              </a:ext>
            </a:extLst>
          </p:cNvPr>
          <p:cNvSpPr txBox="1">
            <a:spLocks noChangeArrowheads="1"/>
          </p:cNvSpPr>
          <p:nvPr/>
        </p:nvSpPr>
        <p:spPr bwMode="auto">
          <a:xfrm>
            <a:off x="5183810" y="4649305"/>
            <a:ext cx="2865175" cy="7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glory at the</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5BE4CC47-0F2F-4AAA-97A4-FA5CA3F00E91}"/>
              </a:ext>
            </a:extLst>
          </p:cNvPr>
          <p:cNvSpPr txBox="1">
            <a:spLocks noChangeArrowheads="1"/>
          </p:cNvSpPr>
          <p:nvPr/>
        </p:nvSpPr>
        <p:spPr bwMode="auto">
          <a:xfrm>
            <a:off x="1278140" y="5288933"/>
            <a:ext cx="2611320" cy="7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revelation</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2">
            <a:extLst>
              <a:ext uri="{FF2B5EF4-FFF2-40B4-BE49-F238E27FC236}">
                <a16:creationId xmlns:a16="http://schemas.microsoft.com/office/drawing/2014/main" id="{46FBC998-2F9D-4555-8A7C-0740613FA297}"/>
              </a:ext>
            </a:extLst>
          </p:cNvPr>
          <p:cNvSpPr txBox="1">
            <a:spLocks noChangeArrowheads="1"/>
          </p:cNvSpPr>
          <p:nvPr/>
        </p:nvSpPr>
        <p:spPr bwMode="auto">
          <a:xfrm>
            <a:off x="3665617" y="5289686"/>
            <a:ext cx="3478492" cy="7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of Jesus Christ</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8935ED7B-8256-494D-A865-46FDE4FB8707}"/>
              </a:ext>
            </a:extLst>
          </p:cNvPr>
          <p:cNvSpPr txBox="1">
            <a:spLocks noChangeArrowheads="1"/>
          </p:cNvSpPr>
          <p:nvPr/>
        </p:nvSpPr>
        <p:spPr bwMode="auto">
          <a:xfrm>
            <a:off x="144427" y="550805"/>
            <a:ext cx="1306737" cy="7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trial</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Title 1">
            <a:extLst>
              <a:ext uri="{FF2B5EF4-FFF2-40B4-BE49-F238E27FC236}">
                <a16:creationId xmlns:a16="http://schemas.microsoft.com/office/drawing/2014/main" id="{82EE7515-CA84-4997-BF0E-D2F3C0F0F420}"/>
              </a:ext>
            </a:extLst>
          </p:cNvPr>
          <p:cNvSpPr txBox="1">
            <a:spLocks/>
          </p:cNvSpPr>
          <p:nvPr/>
        </p:nvSpPr>
        <p:spPr>
          <a:xfrm>
            <a:off x="1451429" y="5145315"/>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word</a:t>
            </a:r>
          </a:p>
        </p:txBody>
      </p:sp>
      <p:sp>
        <p:nvSpPr>
          <p:cNvPr id="23" name="Arrow: Bent-Up 9">
            <a:extLst>
              <a:ext uri="{FF2B5EF4-FFF2-40B4-BE49-F238E27FC236}">
                <a16:creationId xmlns:a16="http://schemas.microsoft.com/office/drawing/2014/main" id="{61202D58-7C2C-42F0-AF17-7C9BD447CC76}"/>
              </a:ext>
            </a:extLst>
          </p:cNvPr>
          <p:cNvSpPr/>
          <p:nvPr/>
        </p:nvSpPr>
        <p:spPr>
          <a:xfrm rot="5400000">
            <a:off x="4271303" y="5882847"/>
            <a:ext cx="329068" cy="304800"/>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76200">
                  <a:schemeClr val="tx1"/>
                </a:glow>
              </a:effectLst>
            </a:endParaRPr>
          </a:p>
        </p:txBody>
      </p:sp>
      <p:sp>
        <p:nvSpPr>
          <p:cNvPr id="24" name="Arrow: Bent-Up 9">
            <a:extLst>
              <a:ext uri="{FF2B5EF4-FFF2-40B4-BE49-F238E27FC236}">
                <a16:creationId xmlns:a16="http://schemas.microsoft.com/office/drawing/2014/main" id="{42647A0D-9BC6-430C-B15D-93C270A9DB9F}"/>
              </a:ext>
            </a:extLst>
          </p:cNvPr>
          <p:cNvSpPr/>
          <p:nvPr/>
        </p:nvSpPr>
        <p:spPr>
          <a:xfrm rot="5400000" flipV="1">
            <a:off x="8020526" y="5860858"/>
            <a:ext cx="329068" cy="328181"/>
          </a:xfrm>
          <a:prstGeom prst="bentUpArrow">
            <a:avLst>
              <a:gd name="adj1" fmla="val 25000"/>
              <a:gd name="adj2" fmla="val 32031"/>
              <a:gd name="adj3" fmla="val 35156"/>
            </a:avLst>
          </a:prstGeom>
          <a:solidFill>
            <a:srgbClr val="2FA6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76200">
                  <a:schemeClr val="tx1"/>
                </a:glow>
              </a:effectLst>
            </a:endParaRPr>
          </a:p>
        </p:txBody>
      </p:sp>
      <p:sp>
        <p:nvSpPr>
          <p:cNvPr id="11" name="Rectangle 2" hidden="1">
            <a:extLst>
              <a:ext uri="{FF2B5EF4-FFF2-40B4-BE49-F238E27FC236}">
                <a16:creationId xmlns:a16="http://schemas.microsoft.com/office/drawing/2014/main" id="{E73EB5CC-F568-4C5D-A56B-C9BDA36FFEFD}"/>
              </a:ext>
            </a:extLst>
          </p:cNvPr>
          <p:cNvSpPr txBox="1">
            <a:spLocks noChangeArrowheads="1"/>
          </p:cNvSpPr>
          <p:nvPr/>
        </p:nvSpPr>
        <p:spPr bwMode="auto">
          <a:xfrm>
            <a:off x="5517932" y="2381417"/>
            <a:ext cx="13487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66FF33"/>
                </a:solidFill>
                <a:effectLst>
                  <a:outerShdw blurRad="50800" algn="tl" rotWithShape="0">
                    <a:srgbClr val="000000"/>
                  </a:outerShdw>
                </a:effectLst>
                <a:uLnTx/>
                <a:uFillTx/>
                <a:latin typeface="Calibri" panose="020F0502020204030204" pitchFamily="34" charset="0"/>
                <a:ea typeface="+mj-ea"/>
                <a:cs typeface="+mj-cs"/>
              </a:rPr>
              <a:t>trial</a:t>
            </a:r>
            <a:endParaRPr kumimoji="0" lang="en-US" altLang="en-US" sz="3200" b="1" i="1" u="none" strike="noStrike" kern="0" cap="none" spc="0" normalizeH="0" baseline="0" noProof="0" dirty="0">
              <a:ln w="17780" cmpd="sng">
                <a:noFill/>
                <a:prstDash val="solid"/>
                <a:miter lim="800000"/>
              </a:ln>
              <a:solidFill>
                <a:srgbClr val="66FF33"/>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266041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4"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6" presetClass="emph" presetSubtype="0" fill="hold" grpId="2" nodeType="withEffect">
                                  <p:stCondLst>
                                    <p:cond delay="0"/>
                                  </p:stCondLst>
                                  <p:childTnLst>
                                    <p:animScale>
                                      <p:cBhvr>
                                        <p:cTn id="10" dur="1000" fill="hold"/>
                                        <p:tgtEl>
                                          <p:spTgt spid="4"/>
                                        </p:tgtEl>
                                      </p:cBhvr>
                                      <p:by x="200000" y="200000"/>
                                    </p:animScale>
                                  </p:childTnLst>
                                </p:cTn>
                              </p:par>
                              <p:par>
                                <p:cTn id="11" presetID="35" presetClass="exit" presetSubtype="0" fill="hold" grpId="5" nodeType="withEffect">
                                  <p:stCondLst>
                                    <p:cond delay="1000"/>
                                  </p:stCondLst>
                                  <p:childTnLst>
                                    <p:animEffect transition="out" filter="fade">
                                      <p:cBhvr>
                                        <p:cTn id="12" dur="1000"/>
                                        <p:tgtEl>
                                          <p:spTgt spid="4"/>
                                        </p:tgtEl>
                                      </p:cBhvr>
                                    </p:animEffect>
                                    <p:anim calcmode="lin" valueType="num">
                                      <p:cBhvr>
                                        <p:cTn id="13" dur="1000"/>
                                        <p:tgtEl>
                                          <p:spTgt spid="4"/>
                                        </p:tgtEl>
                                        <p:attrNameLst>
                                          <p:attrName>style.rotation</p:attrName>
                                        </p:attrNameLst>
                                      </p:cBhvr>
                                      <p:tavLst>
                                        <p:tav tm="0">
                                          <p:val>
                                            <p:fltVal val="0"/>
                                          </p:val>
                                        </p:tav>
                                        <p:tav tm="100000">
                                          <p:val>
                                            <p:fltVal val="720"/>
                                          </p:val>
                                        </p:tav>
                                      </p:tavLst>
                                    </p:anim>
                                    <p:anim calcmode="lin" valueType="num">
                                      <p:cBhvr>
                                        <p:cTn id="14" dur="1000"/>
                                        <p:tgtEl>
                                          <p:spTgt spid="4"/>
                                        </p:tgtEl>
                                        <p:attrNameLst>
                                          <p:attrName>ppt_h</p:attrName>
                                        </p:attrNameLst>
                                      </p:cBhvr>
                                      <p:tavLst>
                                        <p:tav tm="0">
                                          <p:val>
                                            <p:strVal val="ppt_h"/>
                                          </p:val>
                                        </p:tav>
                                        <p:tav tm="100000">
                                          <p:val>
                                            <p:fltVal val="0"/>
                                          </p:val>
                                        </p:tav>
                                      </p:tavLst>
                                    </p:anim>
                                    <p:anim calcmode="lin" valueType="num">
                                      <p:cBhvr>
                                        <p:cTn id="15" dur="1000"/>
                                        <p:tgtEl>
                                          <p:spTgt spid="4"/>
                                        </p:tgtEl>
                                        <p:attrNameLst>
                                          <p:attrName>ppt_w</p:attrName>
                                        </p:attrNameLst>
                                      </p:cBhvr>
                                      <p:tavLst>
                                        <p:tav tm="0">
                                          <p:val>
                                            <p:strVal val="ppt_w"/>
                                          </p:val>
                                        </p:tav>
                                        <p:tav tm="100000">
                                          <p:val>
                                            <p:fltVal val="0"/>
                                          </p:val>
                                        </p:tav>
                                      </p:tavLst>
                                    </p:anim>
                                    <p:set>
                                      <p:cBhvr>
                                        <p:cTn id="16" dur="1" fill="hold">
                                          <p:stCondLst>
                                            <p:cond delay="999"/>
                                          </p:stCondLst>
                                        </p:cTn>
                                        <p:tgtEl>
                                          <p:spTgt spid="4"/>
                                        </p:tgtEl>
                                        <p:attrNameLst>
                                          <p:attrName>style.visibility</p:attrName>
                                        </p:attrNameLst>
                                      </p:cBhvr>
                                      <p:to>
                                        <p:strVal val="hidden"/>
                                      </p:to>
                                    </p:set>
                                  </p:childTnLst>
                                </p:cTn>
                              </p:par>
                              <p:par>
                                <p:cTn id="17" presetID="18" presetClass="entr" presetSubtype="6" fill="hold" grpId="0" nodeType="withEffect">
                                  <p:stCondLst>
                                    <p:cond delay="1500"/>
                                  </p:stCondLst>
                                  <p:childTnLst>
                                    <p:set>
                                      <p:cBhvr>
                                        <p:cTn id="18" dur="1" fill="hold">
                                          <p:stCondLst>
                                            <p:cond delay="0"/>
                                          </p:stCondLst>
                                        </p:cTn>
                                        <p:tgtEl>
                                          <p:spTgt spid="3074"/>
                                        </p:tgtEl>
                                        <p:attrNameLst>
                                          <p:attrName>style.visibility</p:attrName>
                                        </p:attrNameLst>
                                      </p:cBhvr>
                                      <p:to>
                                        <p:strVal val="visible"/>
                                      </p:to>
                                    </p:set>
                                    <p:animEffect transition="in" filter="strips(downRight)">
                                      <p:cBhvr>
                                        <p:cTn id="19" dur="75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18" presetClass="emph" presetSubtype="0" fill="hold" grpId="1" nodeType="withEffect">
                                  <p:stCondLst>
                                    <p:cond delay="0"/>
                                  </p:stCondLst>
                                  <p:childTnLst>
                                    <p:set>
                                      <p:cBhvr override="childStyle">
                                        <p:cTn id="26" dur="500" fill="hold"/>
                                        <p:tgtEl>
                                          <p:spTgt spid="9"/>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stCondLst>
                                            <p:cond delay="0"/>
                                          </p:stCondLst>
                                        </p:cTn>
                                        <p:tgtEl>
                                          <p:spTgt spid="10"/>
                                        </p:tgtEl>
                                      </p:cBhvr>
                                    </p:animEffect>
                                    <p:anim to="" calcmode="lin" valueType="num">
                                      <p:cBhvr>
                                        <p:cTn id="3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18" presetClass="emph" presetSubtype="0" fill="hold" grpId="1" nodeType="withEffect">
                                  <p:stCondLst>
                                    <p:cond delay="0"/>
                                  </p:stCondLst>
                                  <p:childTnLst>
                                    <p:set>
                                      <p:cBhvr override="childStyle">
                                        <p:cTn id="40" dur="500" fill="hold"/>
                                        <p:tgtEl>
                                          <p:spTgt spid="6"/>
                                        </p:tgtEl>
                                        <p:attrNameLst>
                                          <p:attrName>style.textDecorationUnderline</p:attrName>
                                        </p:attrNameLst>
                                      </p:cBhvr>
                                      <p:to>
                                        <p:strVal val="true"/>
                                      </p:to>
                                    </p:set>
                                  </p:childTnLst>
                                </p:cTn>
                              </p:par>
                              <p:par>
                                <p:cTn id="41" presetID="22" presetClass="entr" presetSubtype="8" fill="hold" grpId="0" nodeType="withEffect">
                                  <p:stCondLst>
                                    <p:cond delay="40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8" presetClass="emph" presetSubtype="0" fill="hold" grpId="1" nodeType="withEffect">
                                  <p:stCondLst>
                                    <p:cond delay="400"/>
                                  </p:stCondLst>
                                  <p:childTnLst>
                                    <p:set>
                                      <p:cBhvr override="childStyle">
                                        <p:cTn id="45" dur="500" fill="hold"/>
                                        <p:tgtEl>
                                          <p:spTgt spid="7"/>
                                        </p:tgtEl>
                                        <p:attrNameLst>
                                          <p:attrName>style.textDecorationUnderline</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5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50"/>
                                        <p:tgtEl>
                                          <p:spTgt spid="1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50"/>
                                        <p:tgtEl>
                                          <p:spTgt spid="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250"/>
                                        <p:tgtEl>
                                          <p:spTgt spid="1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250"/>
                                        <p:tgtEl>
                                          <p:spTgt spid="1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25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50"/>
                                        <p:tgtEl>
                                          <p:spTgt spid="2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250"/>
                                        <p:tgtEl>
                                          <p:spTgt spid="2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250"/>
                                        <p:tgtEl>
                                          <p:spTgt spid="22"/>
                                        </p:tgtEl>
                                      </p:cBhvr>
                                    </p:animEffect>
                                  </p:childTnLst>
                                </p:cTn>
                              </p:par>
                              <p:par>
                                <p:cTn id="81" presetID="42" presetClass="path" presetSubtype="0" accel="50000" decel="50000" fill="hold" grpId="1" nodeType="withEffect">
                                  <p:stCondLst>
                                    <p:cond delay="0"/>
                                  </p:stCondLst>
                                  <p:childTnLst>
                                    <p:animMotion origin="layout" path="M 2.77778E-7 -2.22222E-6 L -0.03368 -0.22384 " pathEditMode="relative" rAng="0" ptsTypes="AA">
                                      <p:cBhvr>
                                        <p:cTn id="82" dur="2000" fill="hold"/>
                                        <p:tgtEl>
                                          <p:spTgt spid="12"/>
                                        </p:tgtEl>
                                        <p:attrNameLst>
                                          <p:attrName>ppt_x</p:attrName>
                                          <p:attrName>ppt_y</p:attrName>
                                        </p:attrNameLst>
                                      </p:cBhvr>
                                      <p:rCtr x="-1684" y="-11204"/>
                                    </p:animMotion>
                                  </p:childTnLst>
                                </p:cTn>
                              </p:par>
                              <p:par>
                                <p:cTn id="83" presetID="42" presetClass="path" presetSubtype="0" accel="50000" decel="50000" fill="hold" grpId="1" nodeType="withEffect">
                                  <p:stCondLst>
                                    <p:cond delay="0"/>
                                  </p:stCondLst>
                                  <p:childTnLst>
                                    <p:animMotion origin="layout" path="M -3.05556E-6 -7.40741E-7 L -0.09132 -0.31759 " pathEditMode="relative" rAng="0" ptsTypes="AA">
                                      <p:cBhvr>
                                        <p:cTn id="84" dur="2000" fill="hold"/>
                                        <p:tgtEl>
                                          <p:spTgt spid="13"/>
                                        </p:tgtEl>
                                        <p:attrNameLst>
                                          <p:attrName>ppt_x</p:attrName>
                                          <p:attrName>ppt_y</p:attrName>
                                        </p:attrNameLst>
                                      </p:cBhvr>
                                      <p:rCtr x="-4566" y="-15880"/>
                                    </p:animMotion>
                                  </p:childTnLst>
                                </p:cTn>
                              </p:par>
                              <p:par>
                                <p:cTn id="85" presetID="42" presetClass="path" presetSubtype="0" accel="50000" decel="50000" fill="hold" grpId="1" nodeType="withEffect">
                                  <p:stCondLst>
                                    <p:cond delay="0"/>
                                  </p:stCondLst>
                                  <p:childTnLst>
                                    <p:animMotion origin="layout" path="M -3.61111E-6 4.81481E-6 L -0.33871 -0.03797 " pathEditMode="relative" rAng="0" ptsTypes="AA">
                                      <p:cBhvr>
                                        <p:cTn id="86" dur="2000" fill="hold"/>
                                        <p:tgtEl>
                                          <p:spTgt spid="14"/>
                                        </p:tgtEl>
                                        <p:attrNameLst>
                                          <p:attrName>ppt_x</p:attrName>
                                          <p:attrName>ppt_y</p:attrName>
                                        </p:attrNameLst>
                                      </p:cBhvr>
                                      <p:rCtr x="-16944" y="-1898"/>
                                    </p:animMotion>
                                  </p:childTnLst>
                                </p:cTn>
                              </p:par>
                              <p:par>
                                <p:cTn id="87" presetID="42" presetClass="path" presetSubtype="0" accel="50000" decel="50000" fill="hold" grpId="1" nodeType="withEffect">
                                  <p:stCondLst>
                                    <p:cond delay="0"/>
                                  </p:stCondLst>
                                  <p:childTnLst>
                                    <p:animMotion origin="layout" path="M 4.16667E-6 -3.7037E-6 L 0.36597 -0.13125 " pathEditMode="relative" rAng="0" ptsTypes="AA">
                                      <p:cBhvr>
                                        <p:cTn id="88" dur="2000" fill="hold"/>
                                        <p:tgtEl>
                                          <p:spTgt spid="15"/>
                                        </p:tgtEl>
                                        <p:attrNameLst>
                                          <p:attrName>ppt_x</p:attrName>
                                          <p:attrName>ppt_y</p:attrName>
                                        </p:attrNameLst>
                                      </p:cBhvr>
                                      <p:rCtr x="18299" y="-6574"/>
                                    </p:animMotion>
                                  </p:childTnLst>
                                </p:cTn>
                              </p:par>
                              <p:par>
                                <p:cTn id="89" presetID="42" presetClass="path" presetSubtype="0" accel="50000" decel="50000" fill="hold" grpId="1" nodeType="withEffect">
                                  <p:stCondLst>
                                    <p:cond delay="0"/>
                                  </p:stCondLst>
                                  <p:childTnLst>
                                    <p:animMotion origin="layout" path="M -2.77778E-7 -4.81481E-6 L 0.54028 -0.31782 " pathEditMode="relative" rAng="0" ptsTypes="AA">
                                      <p:cBhvr>
                                        <p:cTn id="90" dur="2000" fill="hold"/>
                                        <p:tgtEl>
                                          <p:spTgt spid="16"/>
                                        </p:tgtEl>
                                        <p:attrNameLst>
                                          <p:attrName>ppt_x</p:attrName>
                                          <p:attrName>ppt_y</p:attrName>
                                        </p:attrNameLst>
                                      </p:cBhvr>
                                      <p:rCtr x="27014" y="-15903"/>
                                    </p:animMotion>
                                  </p:childTnLst>
                                </p:cTn>
                              </p:par>
                              <p:par>
                                <p:cTn id="91" presetID="42" presetClass="path" presetSubtype="0" accel="50000" decel="50000" fill="hold" grpId="1" nodeType="withEffect">
                                  <p:stCondLst>
                                    <p:cond delay="0"/>
                                  </p:stCondLst>
                                  <p:childTnLst>
                                    <p:animMotion origin="layout" path="M -3.05556E-6 3.7037E-6 L -0.29705 -0.13033 " pathEditMode="relative" rAng="0" ptsTypes="AA">
                                      <p:cBhvr>
                                        <p:cTn id="92" dur="2000" fill="hold"/>
                                        <p:tgtEl>
                                          <p:spTgt spid="17"/>
                                        </p:tgtEl>
                                        <p:attrNameLst>
                                          <p:attrName>ppt_x</p:attrName>
                                          <p:attrName>ppt_y</p:attrName>
                                        </p:attrNameLst>
                                      </p:cBhvr>
                                      <p:rCtr x="-14861" y="-6528"/>
                                    </p:animMotion>
                                  </p:childTnLst>
                                </p:cTn>
                              </p:par>
                              <p:par>
                                <p:cTn id="93" presetID="42" presetClass="path" presetSubtype="0" accel="50000" decel="50000" fill="hold" grpId="1" nodeType="withEffect">
                                  <p:stCondLst>
                                    <p:cond delay="0"/>
                                  </p:stCondLst>
                                  <p:childTnLst>
                                    <p:animMotion origin="layout" path="M -2.22222E-6 -3.7037E-7 L 0.2908 -0.12986 " pathEditMode="relative" rAng="0" ptsTypes="AA">
                                      <p:cBhvr>
                                        <p:cTn id="94" dur="2000" fill="hold"/>
                                        <p:tgtEl>
                                          <p:spTgt spid="18"/>
                                        </p:tgtEl>
                                        <p:attrNameLst>
                                          <p:attrName>ppt_x</p:attrName>
                                          <p:attrName>ppt_y</p:attrName>
                                        </p:attrNameLst>
                                      </p:cBhvr>
                                      <p:rCtr x="14531" y="-6505"/>
                                    </p:animMotion>
                                  </p:childTnLst>
                                </p:cTn>
                              </p:par>
                              <p:par>
                                <p:cTn id="95" presetID="42" presetClass="path" presetSubtype="0" accel="50000" decel="50000" fill="hold" grpId="1" nodeType="withEffect">
                                  <p:stCondLst>
                                    <p:cond delay="0"/>
                                  </p:stCondLst>
                                  <p:childTnLst>
                                    <p:animMotion origin="layout" path="M 5.55556E-7 -3.33333E-6 L 0.11476 -0.0375 " pathEditMode="relative" rAng="0" ptsTypes="AA">
                                      <p:cBhvr>
                                        <p:cTn id="96" dur="2000" fill="hold"/>
                                        <p:tgtEl>
                                          <p:spTgt spid="19"/>
                                        </p:tgtEl>
                                        <p:attrNameLst>
                                          <p:attrName>ppt_x</p:attrName>
                                          <p:attrName>ppt_y</p:attrName>
                                        </p:attrNameLst>
                                      </p:cBhvr>
                                      <p:rCtr x="5729" y="-1875"/>
                                    </p:animMotion>
                                  </p:childTnLst>
                                </p:cTn>
                              </p:par>
                              <p:par>
                                <p:cTn id="97" presetID="42" presetClass="path" presetSubtype="0" accel="50000" decel="50000" fill="hold" grpId="1" nodeType="withEffect">
                                  <p:stCondLst>
                                    <p:cond delay="0"/>
                                  </p:stCondLst>
                                  <p:childTnLst>
                                    <p:animMotion origin="layout" path="M 2.5E-6 -3.33333E-6 L -0.16354 0.05579 " pathEditMode="relative" rAng="0" ptsTypes="AA">
                                      <p:cBhvr>
                                        <p:cTn id="98" dur="2000" fill="hold"/>
                                        <p:tgtEl>
                                          <p:spTgt spid="20"/>
                                        </p:tgtEl>
                                        <p:attrNameLst>
                                          <p:attrName>ppt_x</p:attrName>
                                          <p:attrName>ppt_y</p:attrName>
                                        </p:attrNameLst>
                                      </p:cBhvr>
                                      <p:rCtr x="-8177" y="2778"/>
                                    </p:animMotion>
                                  </p:childTnLst>
                                </p:cTn>
                              </p:par>
                              <p:par>
                                <p:cTn id="99" presetID="42" presetClass="path" presetSubtype="0" accel="50000" decel="50000" fill="hold" grpId="1" nodeType="withEffect">
                                  <p:stCondLst>
                                    <p:cond delay="0"/>
                                  </p:stCondLst>
                                  <p:childTnLst>
                                    <p:animMotion origin="layout" path="M 4.72222E-6 -3.7037E-7 L 0.55277 -0.03681 " pathEditMode="relative" rAng="0" ptsTypes="AA">
                                      <p:cBhvr>
                                        <p:cTn id="100" dur="2000" fill="hold"/>
                                        <p:tgtEl>
                                          <p:spTgt spid="21"/>
                                        </p:tgtEl>
                                        <p:attrNameLst>
                                          <p:attrName>ppt_x</p:attrName>
                                          <p:attrName>ppt_y</p:attrName>
                                        </p:attrNameLst>
                                      </p:cBhvr>
                                      <p:rCtr x="27639" y="-1852"/>
                                    </p:animMotion>
                                  </p:childTnLst>
                                </p:cTn>
                              </p:par>
                              <p:par>
                                <p:cTn id="101" presetID="42" presetClass="path" presetSubtype="0" accel="50000" decel="50000" fill="hold" grpId="1" nodeType="withEffect">
                                  <p:stCondLst>
                                    <p:cond delay="0"/>
                                  </p:stCondLst>
                                  <p:childTnLst>
                                    <p:animMotion origin="layout" path="M -2.22222E-6 -3.7037E-7 L 0.09844 0.05556 " pathEditMode="relative" rAng="0" ptsTypes="AA">
                                      <p:cBhvr>
                                        <p:cTn id="102" dur="2000" fill="hold"/>
                                        <p:tgtEl>
                                          <p:spTgt spid="22"/>
                                        </p:tgtEl>
                                        <p:attrNameLst>
                                          <p:attrName>ppt_x</p:attrName>
                                          <p:attrName>ppt_y</p:attrName>
                                        </p:attrNameLst>
                                      </p:cBhvr>
                                      <p:rCtr x="4913" y="2778"/>
                                    </p:animMotion>
                                  </p:childTnLst>
                                </p:cTn>
                              </p:par>
                              <p:par>
                                <p:cTn id="103" presetID="10" presetClass="exit" presetSubtype="0" fill="hold" grpId="1" nodeType="withEffect">
                                  <p:stCondLst>
                                    <p:cond delay="0"/>
                                  </p:stCondLst>
                                  <p:childTnLst>
                                    <p:animEffect transition="out" filter="fade">
                                      <p:cBhvr>
                                        <p:cTn id="104" dur="1250"/>
                                        <p:tgtEl>
                                          <p:spTgt spid="3074"/>
                                        </p:tgtEl>
                                      </p:cBhvr>
                                    </p:animEffect>
                                    <p:set>
                                      <p:cBhvr>
                                        <p:cTn id="105" dur="1" fill="hold">
                                          <p:stCondLst>
                                            <p:cond delay="1249"/>
                                          </p:stCondLst>
                                        </p:cTn>
                                        <p:tgtEl>
                                          <p:spTgt spid="3074"/>
                                        </p:tgtEl>
                                        <p:attrNameLst>
                                          <p:attrName>style.visibility</p:attrName>
                                        </p:attrNameLst>
                                      </p:cBhvr>
                                      <p:to>
                                        <p:strVal val="hidden"/>
                                      </p:to>
                                    </p:set>
                                  </p:childTnLst>
                                </p:cTn>
                              </p:par>
                              <p:par>
                                <p:cTn id="106" presetID="0" presetClass="exit" presetSubtype="0" fill="hold" grpId="1" nodeType="withEffect">
                                  <p:stCondLst>
                                    <p:cond delay="250"/>
                                  </p:stCondLst>
                                  <p:childTnLst>
                                    <p:set>
                                      <p:cBhvr>
                                        <p:cTn id="107" dur="1" fill="hold">
                                          <p:stCondLst>
                                            <p:cond delay="1499"/>
                                          </p:stCondLst>
                                        </p:cTn>
                                        <p:tgtEl>
                                          <p:spTgt spid="10"/>
                                        </p:tgtEl>
                                        <p:attrNameLst>
                                          <p:attrName>style.visibility</p:attrName>
                                        </p:attrNameLst>
                                      </p:cBhvr>
                                      <p:to>
                                        <p:strVal val="hidden"/>
                                      </p:to>
                                    </p:set>
                                    <p:animEffect transition="out" filter="dissolve">
                                      <p:cBhvr>
                                        <p:cTn id="108" dur="1500">
                                          <p:stCondLst>
                                            <p:cond delay="0"/>
                                          </p:stCondLst>
                                        </p:cTn>
                                        <p:tgtEl>
                                          <p:spTgt spid="10"/>
                                        </p:tgtEl>
                                      </p:cBhvr>
                                    </p:animEffect>
                                    <p:anim to="" calcmode="lin" valueType="num">
                                      <p:cBhvr>
                                        <p:cTn id="109" dur="15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110" dur="15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111" presetID="42" presetClass="path" presetSubtype="0" accel="50000" decel="50000" fill="hold" grpId="2" nodeType="withEffect">
                                  <p:stCondLst>
                                    <p:cond delay="250"/>
                                  </p:stCondLst>
                                  <p:childTnLst>
                                    <p:animMotion origin="layout" path="M 8.33333E-7 -1.11111E-6 L 0.1974 -0.3375 " pathEditMode="relative" rAng="0" ptsTypes="AA">
                                      <p:cBhvr>
                                        <p:cTn id="112" dur="1500" fill="hold"/>
                                        <p:tgtEl>
                                          <p:spTgt spid="10"/>
                                        </p:tgtEl>
                                        <p:attrNameLst>
                                          <p:attrName>ppt_x</p:attrName>
                                          <p:attrName>ppt_y</p:attrName>
                                        </p:attrNameLst>
                                      </p:cBhvr>
                                      <p:rCtr x="9861" y="-16875"/>
                                    </p:animMotion>
                                  </p:childTnLst>
                                </p:cTn>
                              </p:par>
                              <p:par>
                                <p:cTn id="113" presetID="10" presetClass="exit" presetSubtype="0" fill="hold" grpId="2" nodeType="withEffect">
                                  <p:stCondLst>
                                    <p:cond delay="0"/>
                                  </p:stCondLst>
                                  <p:childTnLst>
                                    <p:animEffect transition="out" filter="fade">
                                      <p:cBhvr>
                                        <p:cTn id="114" dur="500"/>
                                        <p:tgtEl>
                                          <p:spTgt spid="6"/>
                                        </p:tgtEl>
                                      </p:cBhvr>
                                    </p:animEffect>
                                    <p:set>
                                      <p:cBhvr>
                                        <p:cTn id="115" dur="1" fill="hold">
                                          <p:stCondLst>
                                            <p:cond delay="499"/>
                                          </p:stCondLst>
                                        </p:cTn>
                                        <p:tgtEl>
                                          <p:spTgt spid="6"/>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7"/>
                                        </p:tgtEl>
                                      </p:cBhvr>
                                    </p:animEffect>
                                    <p:set>
                                      <p:cBhvr>
                                        <p:cTn id="118" dur="1" fill="hold">
                                          <p:stCondLst>
                                            <p:cond delay="499"/>
                                          </p:stCondLst>
                                        </p:cTn>
                                        <p:tgtEl>
                                          <p:spTgt spid="7"/>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9"/>
                                        </p:tgtEl>
                                      </p:cBhvr>
                                    </p:animEffect>
                                    <p:set>
                                      <p:cBhvr>
                                        <p:cTn id="121" dur="1" fill="hold">
                                          <p:stCondLst>
                                            <p:cond delay="499"/>
                                          </p:stCondLst>
                                        </p:cTn>
                                        <p:tgtEl>
                                          <p:spTgt spid="9"/>
                                        </p:tgtEl>
                                        <p:attrNameLst>
                                          <p:attrName>style.visibility</p:attrName>
                                        </p:attrNameLst>
                                      </p:cBhvr>
                                      <p:to>
                                        <p:strVal val="hidden"/>
                                      </p:to>
                                    </p:set>
                                  </p:childTnLst>
                                </p:cTn>
                              </p:par>
                            </p:childTnLst>
                          </p:cTn>
                        </p:par>
                        <p:par>
                          <p:cTn id="122" fill="hold">
                            <p:stCondLst>
                              <p:cond delay="2000"/>
                            </p:stCondLst>
                            <p:childTnLst>
                              <p:par>
                                <p:cTn id="123" presetID="10" presetClass="entr" presetSubtype="0" fill="hold" grpId="0" nodeType="after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fade">
                                      <p:cBhvr>
                                        <p:cTn id="125" dur="250"/>
                                        <p:tgtEl>
                                          <p:spTgt spid="8"/>
                                        </p:tgtEl>
                                      </p:cBhvr>
                                    </p:animEffect>
                                  </p:childTnLst>
                                </p:cTn>
                              </p:par>
                              <p:par>
                                <p:cTn id="126" presetID="10" presetClass="exit" presetSubtype="0" fill="hold" grpId="2" nodeType="withEffect">
                                  <p:stCondLst>
                                    <p:cond delay="0"/>
                                  </p:stCondLst>
                                  <p:childTnLst>
                                    <p:animEffect transition="out" filter="fade">
                                      <p:cBhvr>
                                        <p:cTn id="127" dur="500"/>
                                        <p:tgtEl>
                                          <p:spTgt spid="12"/>
                                        </p:tgtEl>
                                      </p:cBhvr>
                                    </p:animEffect>
                                    <p:set>
                                      <p:cBhvr>
                                        <p:cTn id="128" dur="1" fill="hold">
                                          <p:stCondLst>
                                            <p:cond delay="499"/>
                                          </p:stCondLst>
                                        </p:cTn>
                                        <p:tgtEl>
                                          <p:spTgt spid="12"/>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3"/>
                                        </p:tgtEl>
                                      </p:cBhvr>
                                    </p:animEffect>
                                    <p:set>
                                      <p:cBhvr>
                                        <p:cTn id="131" dur="1" fill="hold">
                                          <p:stCondLst>
                                            <p:cond delay="499"/>
                                          </p:stCondLst>
                                        </p:cTn>
                                        <p:tgtEl>
                                          <p:spTgt spid="13"/>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500"/>
                                        <p:tgtEl>
                                          <p:spTgt spid="14"/>
                                        </p:tgtEl>
                                      </p:cBhvr>
                                    </p:animEffect>
                                    <p:set>
                                      <p:cBhvr>
                                        <p:cTn id="134" dur="1" fill="hold">
                                          <p:stCondLst>
                                            <p:cond delay="499"/>
                                          </p:stCondLst>
                                        </p:cTn>
                                        <p:tgtEl>
                                          <p:spTgt spid="14"/>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500"/>
                                        <p:tgtEl>
                                          <p:spTgt spid="15"/>
                                        </p:tgtEl>
                                      </p:cBhvr>
                                    </p:animEffect>
                                    <p:set>
                                      <p:cBhvr>
                                        <p:cTn id="137" dur="1" fill="hold">
                                          <p:stCondLst>
                                            <p:cond delay="499"/>
                                          </p:stCondLst>
                                        </p:cTn>
                                        <p:tgtEl>
                                          <p:spTgt spid="15"/>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500"/>
                                        <p:tgtEl>
                                          <p:spTgt spid="16"/>
                                        </p:tgtEl>
                                      </p:cBhvr>
                                    </p:animEffect>
                                    <p:set>
                                      <p:cBhvr>
                                        <p:cTn id="140" dur="1" fill="hold">
                                          <p:stCondLst>
                                            <p:cond delay="499"/>
                                          </p:stCondLst>
                                        </p:cTn>
                                        <p:tgtEl>
                                          <p:spTgt spid="16"/>
                                        </p:tgtEl>
                                        <p:attrNameLst>
                                          <p:attrName>style.visibility</p:attrName>
                                        </p:attrNameLst>
                                      </p:cBhvr>
                                      <p:to>
                                        <p:strVal val="hidden"/>
                                      </p:to>
                                    </p:set>
                                  </p:childTnLst>
                                </p:cTn>
                              </p:par>
                              <p:par>
                                <p:cTn id="141" presetID="10" presetClass="exit" presetSubtype="0" fill="hold" grpId="2" nodeType="withEffect">
                                  <p:stCondLst>
                                    <p:cond delay="0"/>
                                  </p:stCondLst>
                                  <p:childTnLst>
                                    <p:animEffect transition="out" filter="fade">
                                      <p:cBhvr>
                                        <p:cTn id="142" dur="500"/>
                                        <p:tgtEl>
                                          <p:spTgt spid="17"/>
                                        </p:tgtEl>
                                      </p:cBhvr>
                                    </p:animEffect>
                                    <p:set>
                                      <p:cBhvr>
                                        <p:cTn id="143" dur="1" fill="hold">
                                          <p:stCondLst>
                                            <p:cond delay="499"/>
                                          </p:stCondLst>
                                        </p:cTn>
                                        <p:tgtEl>
                                          <p:spTgt spid="17"/>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500"/>
                                        <p:tgtEl>
                                          <p:spTgt spid="18"/>
                                        </p:tgtEl>
                                      </p:cBhvr>
                                    </p:animEffect>
                                    <p:set>
                                      <p:cBhvr>
                                        <p:cTn id="146" dur="1" fill="hold">
                                          <p:stCondLst>
                                            <p:cond delay="499"/>
                                          </p:stCondLst>
                                        </p:cTn>
                                        <p:tgtEl>
                                          <p:spTgt spid="18"/>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500"/>
                                        <p:tgtEl>
                                          <p:spTgt spid="19"/>
                                        </p:tgtEl>
                                      </p:cBhvr>
                                    </p:animEffect>
                                    <p:set>
                                      <p:cBhvr>
                                        <p:cTn id="149" dur="1" fill="hold">
                                          <p:stCondLst>
                                            <p:cond delay="499"/>
                                          </p:stCondLst>
                                        </p:cTn>
                                        <p:tgtEl>
                                          <p:spTgt spid="19"/>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20"/>
                                        </p:tgtEl>
                                      </p:cBhvr>
                                    </p:animEffect>
                                    <p:set>
                                      <p:cBhvr>
                                        <p:cTn id="152" dur="1" fill="hold">
                                          <p:stCondLst>
                                            <p:cond delay="499"/>
                                          </p:stCondLst>
                                        </p:cTn>
                                        <p:tgtEl>
                                          <p:spTgt spid="20"/>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21"/>
                                        </p:tgtEl>
                                      </p:cBhvr>
                                    </p:animEffect>
                                    <p:set>
                                      <p:cBhvr>
                                        <p:cTn id="155" dur="1" fill="hold">
                                          <p:stCondLst>
                                            <p:cond delay="499"/>
                                          </p:stCondLst>
                                        </p:cTn>
                                        <p:tgtEl>
                                          <p:spTgt spid="21"/>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22"/>
                                        </p:tgtEl>
                                      </p:cBhvr>
                                    </p:animEffect>
                                    <p:set>
                                      <p:cBhvr>
                                        <p:cTn id="158" dur="1" fill="hold">
                                          <p:stCondLst>
                                            <p:cond delay="499"/>
                                          </p:stCondLst>
                                        </p:cTn>
                                        <p:tgtEl>
                                          <p:spTgt spid="22"/>
                                        </p:tgtEl>
                                        <p:attrNameLst>
                                          <p:attrName>style.visibility</p:attrName>
                                        </p:attrNameLst>
                                      </p:cBhvr>
                                      <p:to>
                                        <p:strVal val="hidden"/>
                                      </p:to>
                                    </p:set>
                                  </p:childTnLst>
                                </p:cTn>
                              </p:par>
                              <p:par>
                                <p:cTn id="159" presetID="22" presetClass="entr" presetSubtype="8" fill="hold" grpId="0" nodeType="withEffect">
                                  <p:stCondLst>
                                    <p:cond delay="750"/>
                                  </p:stCondLst>
                                  <p:childTnLst>
                                    <p:set>
                                      <p:cBhvr>
                                        <p:cTn id="160" dur="1" fill="hold">
                                          <p:stCondLst>
                                            <p:cond delay="0"/>
                                          </p:stCondLst>
                                        </p:cTn>
                                        <p:tgtEl>
                                          <p:spTgt spid="23"/>
                                        </p:tgtEl>
                                        <p:attrNameLst>
                                          <p:attrName>style.visibility</p:attrName>
                                        </p:attrNameLst>
                                      </p:cBhvr>
                                      <p:to>
                                        <p:strVal val="visible"/>
                                      </p:to>
                                    </p:set>
                                    <p:animEffect transition="in" filter="wipe(left)">
                                      <p:cBhvr>
                                        <p:cTn id="161" dur="500"/>
                                        <p:tgtEl>
                                          <p:spTgt spid="23"/>
                                        </p:tgtEl>
                                      </p:cBhvr>
                                    </p:animEffect>
                                  </p:childTnLst>
                                </p:cTn>
                              </p:par>
                              <p:par>
                                <p:cTn id="162" presetID="22" presetClass="entr" presetSubtype="2" fill="hold" grpId="0" nodeType="withEffect">
                                  <p:stCondLst>
                                    <p:cond delay="750"/>
                                  </p:stCondLst>
                                  <p:childTnLst>
                                    <p:set>
                                      <p:cBhvr>
                                        <p:cTn id="163" dur="1" fill="hold">
                                          <p:stCondLst>
                                            <p:cond delay="0"/>
                                          </p:stCondLst>
                                        </p:cTn>
                                        <p:tgtEl>
                                          <p:spTgt spid="24"/>
                                        </p:tgtEl>
                                        <p:attrNameLst>
                                          <p:attrName>style.visibility</p:attrName>
                                        </p:attrNameLst>
                                      </p:cBhvr>
                                      <p:to>
                                        <p:strVal val="visible"/>
                                      </p:to>
                                    </p:set>
                                    <p:animEffect transition="in" filter="wipe(right)">
                                      <p:cBhvr>
                                        <p:cTn id="164" dur="500"/>
                                        <p:tgtEl>
                                          <p:spTgt spid="24"/>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5"/>
                                        </p:tgtEl>
                                        <p:attrNameLst>
                                          <p:attrName>style.visibility</p:attrName>
                                        </p:attrNameLst>
                                      </p:cBhvr>
                                      <p:to>
                                        <p:strVal val="visible"/>
                                      </p:to>
                                    </p:set>
                                    <p:animEffect transition="in" filter="fade">
                                      <p:cBhvr>
                                        <p:cTn id="169" dur="250"/>
                                        <p:tgtEl>
                                          <p:spTgt spid="5"/>
                                        </p:tgtEl>
                                      </p:cBhvr>
                                    </p:animEffect>
                                  </p:childTnLst>
                                </p:cTn>
                              </p:par>
                              <p:par>
                                <p:cTn id="170" presetID="6" presetClass="emph" presetSubtype="0" fill="hold" grpId="3" nodeType="withEffect">
                                  <p:stCondLst>
                                    <p:cond delay="0"/>
                                  </p:stCondLst>
                                  <p:childTnLst>
                                    <p:animScale>
                                      <p:cBhvr>
                                        <p:cTn id="171" dur="2000" fill="hold"/>
                                        <p:tgtEl>
                                          <p:spTgt spid="5"/>
                                        </p:tgtEl>
                                      </p:cBhvr>
                                      <p:by x="106000" y="106000"/>
                                    </p:animScale>
                                  </p:childTnLst>
                                </p:cTn>
                              </p:par>
                              <p:par>
                                <p:cTn id="172" presetID="42" presetClass="path" presetSubtype="0" accel="50000" decel="50000" fill="hold" grpId="1" nodeType="withEffect">
                                  <p:stCondLst>
                                    <p:cond delay="0"/>
                                  </p:stCondLst>
                                  <p:childTnLst>
                                    <p:animMotion origin="layout" path="M -2.77778E-6 1.85185E-6 L 0.59028 0.2706 " pathEditMode="relative" rAng="0" ptsTypes="AA">
                                      <p:cBhvr>
                                        <p:cTn id="173" dur="2000" fill="hold"/>
                                        <p:tgtEl>
                                          <p:spTgt spid="5"/>
                                        </p:tgtEl>
                                        <p:attrNameLst>
                                          <p:attrName>ppt_x</p:attrName>
                                          <p:attrName>ppt_y</p:attrName>
                                        </p:attrNameLst>
                                      </p:cBhvr>
                                      <p:rCtr x="29514" y="13519"/>
                                    </p:animMotion>
                                  </p:childTnLst>
                                </p:cTn>
                              </p:par>
                              <p:par>
                                <p:cTn id="174" presetID="10" presetClass="exit" presetSubtype="0" fill="hold" grpId="1" nodeType="withEffect">
                                  <p:stCondLst>
                                    <p:cond delay="0"/>
                                  </p:stCondLst>
                                  <p:childTnLst>
                                    <p:animEffect transition="out" filter="fade">
                                      <p:cBhvr>
                                        <p:cTn id="175" dur="1250"/>
                                        <p:tgtEl>
                                          <p:spTgt spid="8"/>
                                        </p:tgtEl>
                                      </p:cBhvr>
                                    </p:animEffect>
                                    <p:set>
                                      <p:cBhvr>
                                        <p:cTn id="176" dur="1" fill="hold">
                                          <p:stCondLst>
                                            <p:cond delay="1249"/>
                                          </p:stCondLst>
                                        </p:cTn>
                                        <p:tgtEl>
                                          <p:spTgt spid="8"/>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23"/>
                                        </p:tgtEl>
                                      </p:cBhvr>
                                    </p:animEffect>
                                    <p:set>
                                      <p:cBhvr>
                                        <p:cTn id="179" dur="1" fill="hold">
                                          <p:stCondLst>
                                            <p:cond delay="499"/>
                                          </p:stCondLst>
                                        </p:cTn>
                                        <p:tgtEl>
                                          <p:spTgt spid="23"/>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24"/>
                                        </p:tgtEl>
                                      </p:cBhvr>
                                    </p:animEffect>
                                    <p:set>
                                      <p:cBhvr>
                                        <p:cTn id="18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6" grpId="0"/>
      <p:bldP spid="6" grpId="1"/>
      <p:bldP spid="6" grpId="2"/>
      <p:bldP spid="7" grpId="0"/>
      <p:bldP spid="7" grpId="1"/>
      <p:bldP spid="7" grpId="2"/>
      <p:bldP spid="3074" grpId="0"/>
      <p:bldP spid="3074" grpId="1"/>
      <p:bldP spid="4" grpId="2"/>
      <p:bldP spid="4" grpId="3"/>
      <p:bldP spid="4" grpId="4"/>
      <p:bldP spid="4" grpId="5"/>
      <p:bldP spid="8" grpId="0"/>
      <p:bldP spid="8" grpId="1"/>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5" grpId="0"/>
      <p:bldP spid="5" grpId="1"/>
      <p:bldP spid="5" grpId="3"/>
      <p:bldP spid="10" grpId="0"/>
      <p:bldP spid="10" grpId="1"/>
      <p:bldP spid="10" grpId="2"/>
      <p:bldP spid="23" grpId="0" animBg="1"/>
      <p:bldP spid="23" grpId="1" animBg="1"/>
      <p:bldP spid="24" grpId="0" animBg="1"/>
      <p:bldP spid="2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9D93B4-3BCE-4592-9E28-1CDAEC980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87" y="-29570"/>
            <a:ext cx="10309374" cy="6894394"/>
          </a:xfrm>
          <a:prstGeom prst="rect">
            <a:avLst/>
          </a:prstGeom>
        </p:spPr>
      </p:pic>
      <p:sp>
        <p:nvSpPr>
          <p:cNvPr id="8" name="Title 1">
            <a:extLst>
              <a:ext uri="{FF2B5EF4-FFF2-40B4-BE49-F238E27FC236}">
                <a16:creationId xmlns:a16="http://schemas.microsoft.com/office/drawing/2014/main" id="{A66BA69A-A5D0-43A3-97E0-6E8247E29D2B}"/>
              </a:ext>
            </a:extLst>
          </p:cNvPr>
          <p:cNvSpPr txBox="1">
            <a:spLocks/>
          </p:cNvSpPr>
          <p:nvPr/>
        </p:nvSpPr>
        <p:spPr>
          <a:xfrm>
            <a:off x="2852660" y="1745106"/>
            <a:ext cx="5565758" cy="7699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do not think it strange</a:t>
            </a:r>
          </a:p>
        </p:txBody>
      </p:sp>
      <p:sp>
        <p:nvSpPr>
          <p:cNvPr id="9" name="Title 1">
            <a:extLst>
              <a:ext uri="{FF2B5EF4-FFF2-40B4-BE49-F238E27FC236}">
                <a16:creationId xmlns:a16="http://schemas.microsoft.com/office/drawing/2014/main" id="{E67450D9-3635-450F-BC3F-5470D2BD3A6F}"/>
              </a:ext>
            </a:extLst>
          </p:cNvPr>
          <p:cNvSpPr txBox="1">
            <a:spLocks/>
          </p:cNvSpPr>
          <p:nvPr/>
        </p:nvSpPr>
        <p:spPr>
          <a:xfrm>
            <a:off x="4303617" y="2454023"/>
            <a:ext cx="2600652" cy="70299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fiery trial</a:t>
            </a:r>
          </a:p>
        </p:txBody>
      </p:sp>
      <p:sp>
        <p:nvSpPr>
          <p:cNvPr id="3074" name="Rectangle 2"/>
          <p:cNvSpPr>
            <a:spLocks noGrp="1" noChangeArrowheads="1"/>
          </p:cNvSpPr>
          <p:nvPr>
            <p:ph type="title"/>
          </p:nvPr>
        </p:nvSpPr>
        <p:spPr>
          <a:xfrm>
            <a:off x="457200" y="1775619"/>
            <a:ext cx="8229600" cy="3306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Beloved, do not think it strange concerning the fiery trial which    is to try you, as though some strange thing happened to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4:12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2DE5CC7-45AD-4A61-A6F5-92FC74FA04D0}"/>
              </a:ext>
            </a:extLst>
          </p:cNvPr>
          <p:cNvSpPr txBox="1">
            <a:spLocks noChangeArrowheads="1"/>
          </p:cNvSpPr>
          <p:nvPr/>
        </p:nvSpPr>
        <p:spPr bwMode="auto">
          <a:xfrm>
            <a:off x="5517932" y="2381417"/>
            <a:ext cx="13487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trial</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47CD43DB-3078-4450-B69C-55EB113B8309}"/>
              </a:ext>
            </a:extLst>
          </p:cNvPr>
          <p:cNvSpPr txBox="1">
            <a:spLocks noChangeArrowheads="1"/>
          </p:cNvSpPr>
          <p:nvPr/>
        </p:nvSpPr>
        <p:spPr bwMode="auto">
          <a:xfrm>
            <a:off x="798125" y="3726997"/>
            <a:ext cx="7393259"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strange thing happened to you</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E478ABE5-4EF2-4CC2-BE85-C01D94CC5C11}"/>
              </a:ext>
            </a:extLst>
          </p:cNvPr>
          <p:cNvSpPr txBox="1">
            <a:spLocks noChangeArrowheads="1"/>
          </p:cNvSpPr>
          <p:nvPr/>
        </p:nvSpPr>
        <p:spPr bwMode="auto">
          <a:xfrm>
            <a:off x="5017075" y="2328236"/>
            <a:ext cx="13487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trial</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88198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250" fill="hold"/>
                                        <p:tgtEl>
                                          <p:spTgt spid="7"/>
                                        </p:tgtEl>
                                        <p:attrNameLst>
                                          <p:attrName>ppt_w</p:attrName>
                                        </p:attrNameLst>
                                      </p:cBhvr>
                                      <p:tavLst>
                                        <p:tav tm="0">
                                          <p:val>
                                            <p:fltVal val="0"/>
                                          </p:val>
                                        </p:tav>
                                        <p:tav tm="100000">
                                          <p:val>
                                            <p:strVal val="#ppt_w"/>
                                          </p:val>
                                        </p:tav>
                                      </p:tavLst>
                                    </p:anim>
                                    <p:anim calcmode="lin" valueType="num">
                                      <p:cBhvr>
                                        <p:cTn id="8" dur="1250" fill="hold"/>
                                        <p:tgtEl>
                                          <p:spTgt spid="7"/>
                                        </p:tgtEl>
                                        <p:attrNameLst>
                                          <p:attrName>ppt_h</p:attrName>
                                        </p:attrNameLst>
                                      </p:cBhvr>
                                      <p:tavLst>
                                        <p:tav tm="0">
                                          <p:val>
                                            <p:fltVal val="0"/>
                                          </p:val>
                                        </p:tav>
                                        <p:tav tm="100000">
                                          <p:val>
                                            <p:strVal val="#ppt_h"/>
                                          </p:val>
                                        </p:tav>
                                      </p:tavLst>
                                    </p:anim>
                                  </p:childTnLst>
                                </p:cTn>
                              </p:par>
                              <p:par>
                                <p:cTn id="9" presetID="42" presetClass="path" presetSubtype="0" decel="50000" fill="hold" grpId="1" nodeType="withEffect">
                                  <p:stCondLst>
                                    <p:cond delay="0"/>
                                  </p:stCondLst>
                                  <p:childTnLst>
                                    <p:animMotion origin="layout" path="M -3.05556E-6 -4.81481E-6 L -0.04722 -0.14421 " pathEditMode="relative" rAng="0" ptsTypes="AA">
                                      <p:cBhvr>
                                        <p:cTn id="10" dur="1250" spd="-100000" fill="hold"/>
                                        <p:tgtEl>
                                          <p:spTgt spid="7"/>
                                        </p:tgtEl>
                                        <p:attrNameLst>
                                          <p:attrName>ppt_x</p:attrName>
                                          <p:attrName>ppt_y</p:attrName>
                                        </p:attrNameLst>
                                      </p:cBhvr>
                                      <p:rCtr x="-2361" y="-7222"/>
                                    </p:animMotion>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800" decel="100000"/>
                                        <p:tgtEl>
                                          <p:spTgt spid="3074"/>
                                        </p:tgtEl>
                                      </p:cBhvr>
                                    </p:animEffect>
                                    <p:anim calcmode="lin" valueType="num">
                                      <p:cBhvr>
                                        <p:cTn id="16" dur="800" decel="100000" fill="hold"/>
                                        <p:tgtEl>
                                          <p:spTgt spid="3074"/>
                                        </p:tgtEl>
                                        <p:attrNameLst>
                                          <p:attrName>style.rotation</p:attrName>
                                        </p:attrNameLst>
                                      </p:cBhvr>
                                      <p:tavLst>
                                        <p:tav tm="0">
                                          <p:val>
                                            <p:fltVal val="-90"/>
                                          </p:val>
                                        </p:tav>
                                        <p:tav tm="100000">
                                          <p:val>
                                            <p:fltVal val="0"/>
                                          </p:val>
                                        </p:tav>
                                      </p:tavLst>
                                    </p:anim>
                                    <p:anim calcmode="lin" valueType="num">
                                      <p:cBhvr>
                                        <p:cTn id="17" dur="800" decel="100000" fill="hold"/>
                                        <p:tgtEl>
                                          <p:spTgt spid="3074"/>
                                        </p:tgtEl>
                                        <p:attrNameLst>
                                          <p:attrName>ppt_x</p:attrName>
                                        </p:attrNameLst>
                                      </p:cBhvr>
                                      <p:tavLst>
                                        <p:tav tm="0">
                                          <p:val>
                                            <p:strVal val="#ppt_x+0.4"/>
                                          </p:val>
                                        </p:tav>
                                        <p:tav tm="100000">
                                          <p:val>
                                            <p:strVal val="#ppt_x-0.05"/>
                                          </p:val>
                                        </p:tav>
                                      </p:tavLst>
                                    </p:anim>
                                    <p:anim calcmode="lin" valueType="num">
                                      <p:cBhvr>
                                        <p:cTn id="18" dur="800" decel="100000" fill="hold"/>
                                        <p:tgtEl>
                                          <p:spTgt spid="30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10" presetClass="exit" presetSubtype="0" fill="hold" grpId="2" nodeType="afterEffect">
                                  <p:stCondLst>
                                    <p:cond delay="0"/>
                                  </p:stCondLst>
                                  <p:childTnLst>
                                    <p:animEffect transition="out" filter="fade">
                                      <p:cBhvr>
                                        <p:cTn id="23" dur="250"/>
                                        <p:tgtEl>
                                          <p:spTgt spid="4"/>
                                        </p:tgtEl>
                                      </p:cBhvr>
                                    </p:animEffect>
                                    <p:set>
                                      <p:cBhvr>
                                        <p:cTn id="24" dur="1" fill="hold">
                                          <p:stCondLst>
                                            <p:cond delay="249"/>
                                          </p:stCondLst>
                                        </p:cTn>
                                        <p:tgtEl>
                                          <p:spTgt spid="4"/>
                                        </p:tgtEl>
                                        <p:attrNameLst>
                                          <p:attrName>style.visibility</p:attrName>
                                        </p:attrNameLst>
                                      </p:cBhvr>
                                      <p:to>
                                        <p:strVal val="hidden"/>
                                      </p:to>
                                    </p:set>
                                  </p:childTnLst>
                                </p:cTn>
                              </p:par>
                              <p:par>
                                <p:cTn id="25" presetID="10" presetClass="exit" presetSubtype="0" fill="hold" grpId="2" nodeType="withEffect">
                                  <p:stCondLst>
                                    <p:cond delay="0"/>
                                  </p:stCondLst>
                                  <p:childTnLst>
                                    <p:animEffect transition="out" filter="fade">
                                      <p:cBhvr>
                                        <p:cTn id="26" dur="250"/>
                                        <p:tgtEl>
                                          <p:spTgt spid="7"/>
                                        </p:tgtEl>
                                      </p:cBhvr>
                                    </p:animEffect>
                                    <p:set>
                                      <p:cBhvr>
                                        <p:cTn id="27" dur="1" fill="hold">
                                          <p:stCondLst>
                                            <p:cond delay="24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750"/>
                                        <p:tgtEl>
                                          <p:spTgt spid="8"/>
                                        </p:tgtEl>
                                      </p:cBhvr>
                                    </p:animEffect>
                                  </p:childTnLst>
                                </p:cTn>
                              </p:par>
                              <p:par>
                                <p:cTn id="33" presetID="18" presetClass="emph" presetSubtype="0" fill="hold" grpId="1" nodeType="withEffect">
                                  <p:stCondLst>
                                    <p:cond delay="0"/>
                                  </p:stCondLst>
                                  <p:childTnLst>
                                    <p:set>
                                      <p:cBhvr override="childStyle">
                                        <p:cTn id="34" dur="750" fill="hold"/>
                                        <p:tgtEl>
                                          <p:spTgt spid="8"/>
                                        </p:tgtEl>
                                        <p:attrNameLst>
                                          <p:attrName>style.textDecorationUnderline</p:attrName>
                                        </p:attrNameLst>
                                      </p:cBhvr>
                                      <p:to>
                                        <p:strVal val="true"/>
                                      </p:to>
                                    </p:set>
                                  </p:childTnLst>
                                </p:cTn>
                              </p:par>
                              <p:par>
                                <p:cTn id="35" presetID="22" presetClass="entr" presetSubtype="8" fill="hold" grpId="0" nodeType="withEffect">
                                  <p:stCondLst>
                                    <p:cond delay="65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18" presetClass="emph" presetSubtype="0" fill="hold" grpId="1" nodeType="withEffect">
                                  <p:stCondLst>
                                    <p:cond delay="650"/>
                                  </p:stCondLst>
                                  <p:childTnLst>
                                    <p:set>
                                      <p:cBhvr override="childStyle">
                                        <p:cTn id="39" dur="500" fill="hold"/>
                                        <p:tgtEl>
                                          <p:spTgt spid="9"/>
                                        </p:tgtEl>
                                        <p:attrNameLst>
                                          <p:attrName>style.textDecorationUnderline</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250"/>
                                        <p:tgtEl>
                                          <p:spTgt spid="4"/>
                                        </p:tgtEl>
                                      </p:cBhvr>
                                    </p:animEffect>
                                  </p:childTnLst>
                                </p:cTn>
                              </p:par>
                              <p:par>
                                <p:cTn id="45" presetID="42" presetClass="path" presetSubtype="0" accel="50000" decel="50000" fill="hold" grpId="1" nodeType="withEffect">
                                  <p:stCondLst>
                                    <p:cond delay="0"/>
                                  </p:stCondLst>
                                  <p:childTnLst>
                                    <p:animMotion origin="layout" path="M -3.33333E-6 1.48148E-6 L -0.05451 -0.00764 " pathEditMode="relative" rAng="0" ptsTypes="AA">
                                      <p:cBhvr>
                                        <p:cTn id="46" dur="2000" fill="hold"/>
                                        <p:tgtEl>
                                          <p:spTgt spid="4"/>
                                        </p:tgtEl>
                                        <p:attrNameLst>
                                          <p:attrName>ppt_x</p:attrName>
                                          <p:attrName>ppt_y</p:attrName>
                                        </p:attrNameLst>
                                      </p:cBhvr>
                                      <p:rCtr x="-2726" y="-394"/>
                                    </p:animMotion>
                                  </p:childTnLst>
                                </p:cTn>
                              </p:par>
                              <p:par>
                                <p:cTn id="47" presetID="10" presetClass="exit" presetSubtype="0" fill="hold" grpId="1"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9" grpId="0"/>
      <p:bldP spid="9" grpId="1"/>
      <p:bldP spid="9" grpId="2"/>
      <p:bldP spid="3074" grpId="0"/>
      <p:bldP spid="3074" grpId="1"/>
      <p:bldP spid="4" grpId="0"/>
      <p:bldP spid="4" grpId="1"/>
      <p:bldP spid="4" grpId="2"/>
      <p:bldP spid="7" grpId="0"/>
      <p:bldP spid="7" grpId="1"/>
      <p:bldP spid="7"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A3388-D43B-4D26-ADD5-99153D9CA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71C3279D-BFBA-4450-9AB0-A13F0B1DEA37}"/>
              </a:ext>
            </a:extLst>
          </p:cNvPr>
          <p:cNvSpPr txBox="1">
            <a:spLocks/>
          </p:cNvSpPr>
          <p:nvPr/>
        </p:nvSpPr>
        <p:spPr>
          <a:xfrm>
            <a:off x="2966320" y="3051959"/>
            <a:ext cx="5207306" cy="7492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testing of your faith</a:t>
            </a:r>
          </a:p>
        </p:txBody>
      </p:sp>
      <p:sp>
        <p:nvSpPr>
          <p:cNvPr id="6" name="Title 1">
            <a:extLst>
              <a:ext uri="{FF2B5EF4-FFF2-40B4-BE49-F238E27FC236}">
                <a16:creationId xmlns:a16="http://schemas.microsoft.com/office/drawing/2014/main" id="{DBDF19DC-B62E-402F-8F84-B15BB3BA4E1C}"/>
              </a:ext>
            </a:extLst>
          </p:cNvPr>
          <p:cNvSpPr txBox="1">
            <a:spLocks/>
          </p:cNvSpPr>
          <p:nvPr/>
        </p:nvSpPr>
        <p:spPr>
          <a:xfrm>
            <a:off x="866460" y="3704049"/>
            <a:ext cx="4693186" cy="7712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produces patience</a:t>
            </a:r>
          </a:p>
        </p:txBody>
      </p:sp>
      <p:sp>
        <p:nvSpPr>
          <p:cNvPr id="4" name="Rectangle 2">
            <a:extLst>
              <a:ext uri="{FF2B5EF4-FFF2-40B4-BE49-F238E27FC236}">
                <a16:creationId xmlns:a16="http://schemas.microsoft.com/office/drawing/2014/main" id="{7FF16E99-7C96-4171-B024-51237397744E}"/>
              </a:ext>
            </a:extLst>
          </p:cNvPr>
          <p:cNvSpPr txBox="1">
            <a:spLocks noChangeArrowheads="1"/>
          </p:cNvSpPr>
          <p:nvPr/>
        </p:nvSpPr>
        <p:spPr bwMode="auto">
          <a:xfrm>
            <a:off x="5017075" y="2328236"/>
            <a:ext cx="13487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trial</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381000" y="1493838"/>
            <a:ext cx="83820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brethren, count it all joy when you fall into various trials, knowing that the testing of your faith produces patience.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1:2-3 </a:t>
            </a:r>
          </a:p>
        </p:txBody>
      </p:sp>
      <p:sp>
        <p:nvSpPr>
          <p:cNvPr id="8" name="Rectangle 2">
            <a:extLst>
              <a:ext uri="{FF2B5EF4-FFF2-40B4-BE49-F238E27FC236}">
                <a16:creationId xmlns:a16="http://schemas.microsoft.com/office/drawing/2014/main" id="{092FA83C-A28A-4B67-BBC7-6993D03A54F9}"/>
              </a:ext>
            </a:extLst>
          </p:cNvPr>
          <p:cNvSpPr txBox="1">
            <a:spLocks noChangeArrowheads="1"/>
          </p:cNvSpPr>
          <p:nvPr/>
        </p:nvSpPr>
        <p:spPr bwMode="auto">
          <a:xfrm>
            <a:off x="3131022" y="3001123"/>
            <a:ext cx="116397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DDD90819-1FAE-41CE-A3F6-48E0C1EC9D04}"/>
              </a:ext>
            </a:extLst>
          </p:cNvPr>
          <p:cNvSpPr txBox="1">
            <a:spLocks noChangeArrowheads="1"/>
          </p:cNvSpPr>
          <p:nvPr/>
        </p:nvSpPr>
        <p:spPr bwMode="auto">
          <a:xfrm>
            <a:off x="4930798" y="3677460"/>
            <a:ext cx="54613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8455654-39D2-482F-A091-7FA696F33E3E}"/>
              </a:ext>
            </a:extLst>
          </p:cNvPr>
          <p:cNvSpPr txBox="1">
            <a:spLocks noChangeArrowheads="1"/>
          </p:cNvSpPr>
          <p:nvPr/>
        </p:nvSpPr>
        <p:spPr bwMode="auto">
          <a:xfrm>
            <a:off x="1796040" y="3675079"/>
            <a:ext cx="45964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0064BFA6-3D1F-4356-A8AE-F540F6B5BB1A}"/>
              </a:ext>
            </a:extLst>
          </p:cNvPr>
          <p:cNvSpPr txBox="1">
            <a:spLocks noChangeArrowheads="1"/>
          </p:cNvSpPr>
          <p:nvPr/>
        </p:nvSpPr>
        <p:spPr bwMode="auto">
          <a:xfrm>
            <a:off x="4257636" y="3026028"/>
            <a:ext cx="18449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tested</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459433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4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400"/>
                                  </p:stCondLst>
                                  <p:childTnLst>
                                    <p:set>
                                      <p:cBhvr override="childStyle">
                                        <p:cTn id="25" dur="500" fill="hold"/>
                                        <p:tgtEl>
                                          <p:spTgt spid="6"/>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0" presetClass="path" presetSubtype="0" fill="hold" grpId="0" nodeType="withEffect">
                                  <p:stCondLst>
                                    <p:cond delay="0"/>
                                  </p:stCondLst>
                                  <p:childTnLst>
                                    <p:animMotion origin="layout" path="M -0.00087 -0.00116 C -0.00122 0.01504 -0.00156 0.03032 -0.00313 0.04606 C -0.00469 0.0625 -0.00625 0.08194 -0.0099 0.0956 C -0.01337 0.10949 -0.01962 0.1162 -0.02101 0.12453 C -0.0224 0.13287 -0.02292 0.14051 -0.01788 0.14537 C -0.01302 0.15 -0.00868 0.15926 0.00434 0.15717 C 0.01719 0.15509 0.04583 0.14398 0.05972 0.1324 C 0.07326 0.1206 0.0835 0.11319 0.09114 0.08958 C 0.09861 0.06666 0.10035 0.02615 0.10434 -0.00764 C 0.10833 -0.04005 0.11094 -0.08959 0.11024 -0.11274 C 0.10972 -0.13588 0.10364 -0.12616 0.10278 -0.13473 C 0.10191 -0.14306 0.10538 -0.15 0.10955 -0.15255 C 0.11371 -0.15533 0.11979 -0.15186 0.12448 -0.14561 C 0.12916 -0.13959 0.13246 -0.12917 0.13732 -0.11574 C 0.14201 -0.10232 0.14722 -0.08403 0.15052 -0.07084 C 0.15416 -0.05787 0.15503 -0.05162 0.16337 -0.04121 C 0.17187 -0.03102 0.1941 -0.0169 0.20382 -0.01204 C 0.21337 -0.00764 0.22014 -0.01204 0.22552 -0.01343 C 0.2309 -0.01482 0.23316 -0.02477 0.23489 -0.02917 C 0.23698 -0.03449 0.23038 -0.0426 0.2283 -0.04815 C 0.22639 -0.05348 0.21719 -0.06112 0.21719 -0.06088 C 0.21198 -0.06737 0.20798 -0.075 0.20382 -0.08588 C 0.1993 -0.09676 0.19844 -0.11389 0.19635 -0.12755 C 0.19427 -0.14144 0.1934 -0.1544 0.19184 -0.16852 C 0.18975 -0.18264 0.18698 -0.19908 0.18507 -0.21227 C 0.18298 -0.22547 0.1809 -0.23797 0.18055 -0.24676 C 0.18038 -0.25602 0.18107 -0.26204 0.18333 -0.26667 C 0.18594 -0.27199 0.18785 -0.27593 0.19479 -0.27662 C 0.20139 -0.27801 0.21545 -0.27824 0.22378 -0.27292 C 0.23229 -0.26737 0.23715 -0.25047 0.24548 -0.24399 C 0.25382 -0.23774 0.26719 -0.22871 0.27899 -0.22315 C 0.29062 -0.21737 0.30642 -0.20834 0.31805 -0.19908 C 0.32899 -0.18982 0.33524 -0.18102 0.3467 -0.16737 C 0.35885 -0.15394 0.37326 -0.1426 0.38437 -0.12963 C 0.39531 -0.11667 0.3993 -0.10764 0.40903 -0.09491 " pathEditMode="relative" rAng="0" ptsTypes="AAAAAAAAAAAAAAAAAAAAAAAAAAAAAAAAAAA">
                                      <p:cBhvr>
                                        <p:cTn id="38" dur="3250" fill="hold"/>
                                        <p:tgtEl>
                                          <p:spTgt spid="10"/>
                                        </p:tgtEl>
                                        <p:attrNameLst>
                                          <p:attrName>ppt_x</p:attrName>
                                          <p:attrName>ppt_y</p:attrName>
                                        </p:attrNameLst>
                                      </p:cBhvr>
                                      <p:rCtr x="19444" y="-5880"/>
                                    </p:animMotion>
                                  </p:childTnLst>
                                </p:cTn>
                              </p:par>
                              <p:par>
                                <p:cTn id="39" presetID="42" presetClass="path" presetSubtype="0" accel="12000" decel="50000" fill="hold" grpId="1" nodeType="withEffect">
                                  <p:stCondLst>
                                    <p:cond delay="0"/>
                                  </p:stCondLst>
                                  <p:childTnLst>
                                    <p:animMotion origin="layout" path="M 3.61111E-6 3.7037E-6 L 0.12882 0.0037 " pathEditMode="relative" rAng="0" ptsTypes="AA">
                                      <p:cBhvr>
                                        <p:cTn id="40" dur="2000" fill="hold"/>
                                        <p:tgtEl>
                                          <p:spTgt spid="8"/>
                                        </p:tgtEl>
                                        <p:attrNameLst>
                                          <p:attrName>ppt_x</p:attrName>
                                          <p:attrName>ppt_y</p:attrName>
                                        </p:attrNameLst>
                                      </p:cBhvr>
                                      <p:rCtr x="6441" y="185"/>
                                    </p:animMotion>
                                  </p:childTnLst>
                                </p:cTn>
                              </p:par>
                              <p:par>
                                <p:cTn id="41" presetID="42" presetClass="path" presetSubtype="0" accel="12000" decel="50000" fill="hold" grpId="1" nodeType="withEffect">
                                  <p:stCondLst>
                                    <p:cond delay="0"/>
                                  </p:stCondLst>
                                  <p:childTnLst>
                                    <p:animMotion origin="layout" path="M 2.77778E-6 1.11111E-6 L 0.02986 -0.09537 " pathEditMode="relative" rAng="0" ptsTypes="AA">
                                      <p:cBhvr>
                                        <p:cTn id="42" dur="2000" fill="hold"/>
                                        <p:tgtEl>
                                          <p:spTgt spid="9"/>
                                        </p:tgtEl>
                                        <p:attrNameLst>
                                          <p:attrName>ppt_x</p:attrName>
                                          <p:attrName>ppt_y</p:attrName>
                                        </p:attrNameLst>
                                      </p:cBhvr>
                                      <p:rCtr x="1493" y="-4769"/>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250"/>
                                        <p:tgtEl>
                                          <p:spTgt spid="5"/>
                                        </p:tgtEl>
                                      </p:cBhvr>
                                    </p:animEffect>
                                    <p:set>
                                      <p:cBhvr>
                                        <p:cTn id="48" dur="1" fill="hold">
                                          <p:stCondLst>
                                            <p:cond delay="249"/>
                                          </p:stCondLst>
                                        </p:cTn>
                                        <p:tgtEl>
                                          <p:spTgt spid="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250"/>
                                        <p:tgtEl>
                                          <p:spTgt spid="6"/>
                                        </p:tgtEl>
                                      </p:cBhvr>
                                    </p:animEffect>
                                    <p:set>
                                      <p:cBhvr>
                                        <p:cTn id="51" dur="1" fill="hold">
                                          <p:stCondLst>
                                            <p:cond delay="249"/>
                                          </p:stCondLst>
                                        </p:cTn>
                                        <p:tgtEl>
                                          <p:spTgt spid="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4" grpId="2"/>
      <p:bldP spid="3074" grpId="0"/>
      <p:bldP spid="3074" grpId="1"/>
      <p:bldP spid="8" grpId="0"/>
      <p:bldP spid="8" grpId="1"/>
      <p:bldP spid="9" grpId="0"/>
      <p:bldP spid="9" grpId="1"/>
      <p:bldP spid="10" grpId="0"/>
      <p:bldP spid="10" grpId="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A1A5A1-41D2-4EF7-A440-A31A9878BC73}"/>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9144000" cy="6858000"/>
          </a:xfrm>
          <a:prstGeom prst="rect">
            <a:avLst/>
          </a:prstGeom>
        </p:spPr>
      </p:pic>
      <p:sp>
        <p:nvSpPr>
          <p:cNvPr id="7" name="Title 1">
            <a:extLst>
              <a:ext uri="{FF2B5EF4-FFF2-40B4-BE49-F238E27FC236}">
                <a16:creationId xmlns:a16="http://schemas.microsoft.com/office/drawing/2014/main" id="{F0EC2106-1D83-43BB-955E-5A3B3D8C6868}"/>
              </a:ext>
            </a:extLst>
          </p:cNvPr>
          <p:cNvSpPr txBox="1">
            <a:spLocks/>
          </p:cNvSpPr>
          <p:nvPr/>
        </p:nvSpPr>
        <p:spPr>
          <a:xfrm>
            <a:off x="4310979" y="2361569"/>
            <a:ext cx="45573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they did not heed</a:t>
            </a:r>
          </a:p>
        </p:txBody>
      </p:sp>
      <p:sp>
        <p:nvSpPr>
          <p:cNvPr id="3074" name="Rectangle 2"/>
          <p:cNvSpPr>
            <a:spLocks noGrp="1" noChangeArrowheads="1"/>
          </p:cNvSpPr>
          <p:nvPr>
            <p:ph type="title"/>
          </p:nvPr>
        </p:nvSpPr>
        <p:spPr>
          <a:xfrm>
            <a:off x="404870" y="1007260"/>
            <a:ext cx="8334260" cy="493634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Moses said, "Let no               one leave any of it till morning." Notwithstanding they did not heed Moses. But some of them left part of it until morning, and it bred worms and stank. And Moses was angry with them.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16:19-20</a:t>
            </a:r>
          </a:p>
        </p:txBody>
      </p:sp>
      <p:sp>
        <p:nvSpPr>
          <p:cNvPr id="4" name="Rectangle 2">
            <a:extLst>
              <a:ext uri="{FF2B5EF4-FFF2-40B4-BE49-F238E27FC236}">
                <a16:creationId xmlns:a16="http://schemas.microsoft.com/office/drawing/2014/main" id="{BF213693-6BE7-4158-BFB8-803E7A30B9DD}"/>
              </a:ext>
            </a:extLst>
          </p:cNvPr>
          <p:cNvSpPr txBox="1">
            <a:spLocks noChangeArrowheads="1"/>
          </p:cNvSpPr>
          <p:nvPr/>
        </p:nvSpPr>
        <p:spPr bwMode="auto">
          <a:xfrm>
            <a:off x="469213" y="4414968"/>
            <a:ext cx="190398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worms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7628702D-B823-4807-8F5A-1F6ACC70BBEE}"/>
              </a:ext>
            </a:extLst>
          </p:cNvPr>
          <p:cNvSpPr txBox="1">
            <a:spLocks noChangeArrowheads="1"/>
          </p:cNvSpPr>
          <p:nvPr/>
        </p:nvSpPr>
        <p:spPr bwMode="auto">
          <a:xfrm>
            <a:off x="7302514" y="2468754"/>
            <a:ext cx="1519026"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outerShdw blurRad="50800" algn="tl" rotWithShape="0">
                    <a:srgbClr val="000000"/>
                  </a:outerShdw>
                </a:effectLst>
                <a:latin typeface="Calibri" panose="020F0502020204030204" pitchFamily="34" charset="0"/>
              </a:rPr>
              <a:t>heed</a:t>
            </a:r>
          </a:p>
        </p:txBody>
      </p:sp>
      <p:sp>
        <p:nvSpPr>
          <p:cNvPr id="9" name="Rectangle 2">
            <a:extLst>
              <a:ext uri="{FF2B5EF4-FFF2-40B4-BE49-F238E27FC236}">
                <a16:creationId xmlns:a16="http://schemas.microsoft.com/office/drawing/2014/main" id="{EDB7B6CC-678D-4CC3-9843-3CFFD57FB6A9}"/>
              </a:ext>
            </a:extLst>
          </p:cNvPr>
          <p:cNvSpPr txBox="1">
            <a:spLocks noChangeArrowheads="1"/>
          </p:cNvSpPr>
          <p:nvPr/>
        </p:nvSpPr>
        <p:spPr bwMode="auto">
          <a:xfrm>
            <a:off x="5695406" y="2452066"/>
            <a:ext cx="3278777"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mindfulness</a:t>
            </a:r>
          </a:p>
        </p:txBody>
      </p:sp>
      <p:sp>
        <p:nvSpPr>
          <p:cNvPr id="10" name="Rectangle 2">
            <a:extLst>
              <a:ext uri="{FF2B5EF4-FFF2-40B4-BE49-F238E27FC236}">
                <a16:creationId xmlns:a16="http://schemas.microsoft.com/office/drawing/2014/main" id="{68574E8F-4F78-4615-8C5F-AA6952107687}"/>
              </a:ext>
            </a:extLst>
          </p:cNvPr>
          <p:cNvSpPr txBox="1">
            <a:spLocks noChangeArrowheads="1"/>
          </p:cNvSpPr>
          <p:nvPr/>
        </p:nvSpPr>
        <p:spPr bwMode="auto">
          <a:xfrm>
            <a:off x="6800350" y="2476227"/>
            <a:ext cx="2442754"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observe</a:t>
            </a:r>
          </a:p>
        </p:txBody>
      </p:sp>
      <p:sp>
        <p:nvSpPr>
          <p:cNvPr id="11" name="Rectangle 2">
            <a:extLst>
              <a:ext uri="{FF2B5EF4-FFF2-40B4-BE49-F238E27FC236}">
                <a16:creationId xmlns:a16="http://schemas.microsoft.com/office/drawing/2014/main" id="{8D9E178E-DF2C-418D-830F-5BCBCA63CF2F}"/>
              </a:ext>
            </a:extLst>
          </p:cNvPr>
          <p:cNvSpPr txBox="1">
            <a:spLocks noChangeArrowheads="1"/>
          </p:cNvSpPr>
          <p:nvPr/>
        </p:nvSpPr>
        <p:spPr bwMode="auto">
          <a:xfrm>
            <a:off x="7235571" y="2478016"/>
            <a:ext cx="1760999"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follow</a:t>
            </a:r>
          </a:p>
        </p:txBody>
      </p:sp>
      <p:sp>
        <p:nvSpPr>
          <p:cNvPr id="12" name="Rectangle 2">
            <a:extLst>
              <a:ext uri="{FF2B5EF4-FFF2-40B4-BE49-F238E27FC236}">
                <a16:creationId xmlns:a16="http://schemas.microsoft.com/office/drawing/2014/main" id="{D1F04AE9-E233-4019-8A0E-14BDA5F8ED3F}"/>
              </a:ext>
            </a:extLst>
          </p:cNvPr>
          <p:cNvSpPr txBox="1">
            <a:spLocks noChangeArrowheads="1"/>
          </p:cNvSpPr>
          <p:nvPr/>
        </p:nvSpPr>
        <p:spPr bwMode="auto">
          <a:xfrm>
            <a:off x="7185266" y="2479706"/>
            <a:ext cx="1884786"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regard</a:t>
            </a:r>
          </a:p>
        </p:txBody>
      </p:sp>
      <p:sp>
        <p:nvSpPr>
          <p:cNvPr id="13" name="Rectangle 2">
            <a:extLst>
              <a:ext uri="{FF2B5EF4-FFF2-40B4-BE49-F238E27FC236}">
                <a16:creationId xmlns:a16="http://schemas.microsoft.com/office/drawing/2014/main" id="{D18E5DD6-E184-4486-9606-FEBF9F1BB763}"/>
              </a:ext>
            </a:extLst>
          </p:cNvPr>
          <p:cNvSpPr txBox="1">
            <a:spLocks noChangeArrowheads="1"/>
          </p:cNvSpPr>
          <p:nvPr/>
        </p:nvSpPr>
        <p:spPr bwMode="auto">
          <a:xfrm>
            <a:off x="7183820" y="2471779"/>
            <a:ext cx="1813251"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notice</a:t>
            </a:r>
          </a:p>
        </p:txBody>
      </p:sp>
      <p:sp>
        <p:nvSpPr>
          <p:cNvPr id="14" name="Rectangle 2">
            <a:extLst>
              <a:ext uri="{FF2B5EF4-FFF2-40B4-BE49-F238E27FC236}">
                <a16:creationId xmlns:a16="http://schemas.microsoft.com/office/drawing/2014/main" id="{51EACF8F-7C35-4050-BD68-24C920D3F28D}"/>
              </a:ext>
            </a:extLst>
          </p:cNvPr>
          <p:cNvSpPr txBox="1">
            <a:spLocks noChangeArrowheads="1"/>
          </p:cNvSpPr>
          <p:nvPr/>
        </p:nvSpPr>
        <p:spPr bwMode="auto">
          <a:xfrm>
            <a:off x="7282074" y="2462908"/>
            <a:ext cx="1519026"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care</a:t>
            </a:r>
          </a:p>
        </p:txBody>
      </p:sp>
      <p:sp>
        <p:nvSpPr>
          <p:cNvPr id="6" name="Rectangle 2" hidden="1">
            <a:extLst>
              <a:ext uri="{FF2B5EF4-FFF2-40B4-BE49-F238E27FC236}">
                <a16:creationId xmlns:a16="http://schemas.microsoft.com/office/drawing/2014/main" id="{BBCBC220-E066-49D4-9BED-ED130B2F5D90}"/>
              </a:ext>
            </a:extLst>
          </p:cNvPr>
          <p:cNvSpPr txBox="1">
            <a:spLocks noChangeArrowheads="1"/>
          </p:cNvSpPr>
          <p:nvPr/>
        </p:nvSpPr>
        <p:spPr bwMode="auto">
          <a:xfrm>
            <a:off x="1581595" y="5759114"/>
            <a:ext cx="190398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worms</a:t>
            </a:r>
            <a:endParaRPr kumimoji="0" lang="en-US" altLang="en-US" sz="40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79501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8" presetClass="emph" presetSubtype="0" fill="hold" grpId="1" nodeType="withEffect">
                                  <p:stCondLst>
                                    <p:cond delay="0"/>
                                  </p:stCondLst>
                                  <p:childTnLst>
                                    <p:set>
                                      <p:cBhvr override="childStyle">
                                        <p:cTn id="17" dur="500" fill="hold"/>
                                        <p:tgtEl>
                                          <p:spTgt spid="7"/>
                                        </p:tgtEl>
                                        <p:attrNameLst>
                                          <p:attrName>style.textDecorationUnderline</p:attrName>
                                        </p:attrNameLst>
                                      </p:cBhvr>
                                      <p:to>
                                        <p:strVal val="true"/>
                                      </p:to>
                                    </p:set>
                                  </p:childTnLst>
                                </p:cTn>
                              </p:par>
                            </p:childTnLst>
                          </p:cTn>
                        </p:par>
                        <p:par>
                          <p:cTn id="18" fill="hold">
                            <p:stCondLst>
                              <p:cond delay="500"/>
                            </p:stCondLst>
                            <p:childTnLst>
                              <p:par>
                                <p:cTn id="19" presetID="21"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8)">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ppt_x</p:attrName>
                                        </p:attrNameLst>
                                      </p:cBhvr>
                                      <p:tavLst>
                                        <p:tav tm="0">
                                          <p:val>
                                            <p:strVal val="#ppt_x+#ppt_w/2"/>
                                          </p:val>
                                        </p:tav>
                                        <p:tav tm="100000">
                                          <p:val>
                                            <p:strVal val="#ppt_x"/>
                                          </p:val>
                                        </p:tav>
                                      </p:tavLst>
                                    </p:anim>
                                    <p:anim calcmode="lin" valueType="num">
                                      <p:cBhvr>
                                        <p:cTn id="27" dur="500" fill="hold"/>
                                        <p:tgtEl>
                                          <p:spTgt spid="9"/>
                                        </p:tgtEl>
                                        <p:attrNameLst>
                                          <p:attrName>ppt_y</p:attrName>
                                        </p:attrNameLst>
                                      </p:cBhvr>
                                      <p:tavLst>
                                        <p:tav tm="0">
                                          <p:val>
                                            <p:strVal val="#ppt_y"/>
                                          </p:val>
                                        </p:tav>
                                        <p:tav tm="100000">
                                          <p:val>
                                            <p:strVal val="#ppt_y"/>
                                          </p:val>
                                        </p:tav>
                                      </p:tavLst>
                                    </p:anim>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25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childTnLst>
                                </p:cTn>
                              </p:par>
                              <p:par>
                                <p:cTn id="36" presetID="23" presetClass="exit" presetSubtype="32" fill="hold" grpId="1" nodeType="withEffect">
                                  <p:stCondLst>
                                    <p:cond delay="0"/>
                                  </p:stCondLst>
                                  <p:childTnLst>
                                    <p:anim calcmode="lin" valueType="num">
                                      <p:cBhvr>
                                        <p:cTn id="37" dur="500"/>
                                        <p:tgtEl>
                                          <p:spTgt spid="9"/>
                                        </p:tgtEl>
                                        <p:attrNameLst>
                                          <p:attrName>ppt_w</p:attrName>
                                        </p:attrNameLst>
                                      </p:cBhvr>
                                      <p:tavLst>
                                        <p:tav tm="0">
                                          <p:val>
                                            <p:strVal val="ppt_w"/>
                                          </p:val>
                                        </p:tav>
                                        <p:tav tm="100000">
                                          <p:val>
                                            <p:fltVal val="0"/>
                                          </p:val>
                                        </p:tav>
                                      </p:tavLst>
                                    </p:anim>
                                    <p:anim calcmode="lin" valueType="num">
                                      <p:cBhvr>
                                        <p:cTn id="38" dur="500"/>
                                        <p:tgtEl>
                                          <p:spTgt spid="9"/>
                                        </p:tgtEl>
                                        <p:attrNameLst>
                                          <p:attrName>ppt_h</p:attrName>
                                        </p:attrNameLst>
                                      </p:cBhvr>
                                      <p:tavLst>
                                        <p:tav tm="0">
                                          <p:val>
                                            <p:strVal val="ppt_h"/>
                                          </p:val>
                                        </p:tav>
                                        <p:tav tm="100000">
                                          <p:val>
                                            <p:fltVal val="0"/>
                                          </p:val>
                                        </p:tav>
                                      </p:tavLst>
                                    </p:anim>
                                    <p:set>
                                      <p:cBhvr>
                                        <p:cTn id="39" dur="1" fill="hold">
                                          <p:stCondLst>
                                            <p:cond delay="499"/>
                                          </p:stCondLst>
                                        </p:cTn>
                                        <p:tgtEl>
                                          <p:spTgt spid="9"/>
                                        </p:tgtEl>
                                        <p:attrNameLst>
                                          <p:attrName>style.visibility</p:attrName>
                                        </p:attrNameLst>
                                      </p:cBhvr>
                                      <p:to>
                                        <p:strVal val="hidden"/>
                                      </p:to>
                                    </p:set>
                                  </p:childTnLst>
                                </p:cTn>
                              </p:par>
                              <p:par>
                                <p:cTn id="40" presetID="42" presetClass="path" presetSubtype="0" accel="50000" decel="50000" fill="hold" grpId="2" nodeType="withEffect">
                                  <p:stCondLst>
                                    <p:cond delay="0"/>
                                  </p:stCondLst>
                                  <p:childTnLst>
                                    <p:animMotion origin="layout" path="M -3.33333E-6 0 L 0.07605 0.00995 " pathEditMode="relative" rAng="0" ptsTypes="AA">
                                      <p:cBhvr>
                                        <p:cTn id="41" dur="500" fill="hold"/>
                                        <p:tgtEl>
                                          <p:spTgt spid="9"/>
                                        </p:tgtEl>
                                        <p:attrNameLst>
                                          <p:attrName>ppt_x</p:attrName>
                                          <p:attrName>ppt_y</p:attrName>
                                        </p:attrNameLst>
                                      </p:cBhvr>
                                      <p:rCtr x="3802" y="486"/>
                                    </p:animMotion>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0" nodeType="clickEffect">
                                  <p:stCondLst>
                                    <p:cond delay="25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childTnLst>
                                </p:cTn>
                              </p:par>
                              <p:par>
                                <p:cTn id="48" presetID="23" presetClass="exit" presetSubtype="32" fill="hold" grpId="1" nodeType="withEffect">
                                  <p:stCondLst>
                                    <p:cond delay="0"/>
                                  </p:stCondLst>
                                  <p:childTnLst>
                                    <p:anim calcmode="lin" valueType="num">
                                      <p:cBhvr>
                                        <p:cTn id="49" dur="500"/>
                                        <p:tgtEl>
                                          <p:spTgt spid="10"/>
                                        </p:tgtEl>
                                        <p:attrNameLst>
                                          <p:attrName>ppt_w</p:attrName>
                                        </p:attrNameLst>
                                      </p:cBhvr>
                                      <p:tavLst>
                                        <p:tav tm="0">
                                          <p:val>
                                            <p:strVal val="ppt_w"/>
                                          </p:val>
                                        </p:tav>
                                        <p:tav tm="100000">
                                          <p:val>
                                            <p:fltVal val="0"/>
                                          </p:val>
                                        </p:tav>
                                      </p:tavLst>
                                    </p:anim>
                                    <p:anim calcmode="lin" valueType="num">
                                      <p:cBhvr>
                                        <p:cTn id="50" dur="500"/>
                                        <p:tgtEl>
                                          <p:spTgt spid="10"/>
                                        </p:tgtEl>
                                        <p:attrNameLst>
                                          <p:attrName>ppt_h</p:attrName>
                                        </p:attrNameLst>
                                      </p:cBhvr>
                                      <p:tavLst>
                                        <p:tav tm="0">
                                          <p:val>
                                            <p:strVal val="ppt_h"/>
                                          </p:val>
                                        </p:tav>
                                        <p:tav tm="100000">
                                          <p:val>
                                            <p:fltVal val="0"/>
                                          </p:val>
                                        </p:tav>
                                      </p:tavLst>
                                    </p:anim>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25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childTnLst>
                                </p:cTn>
                              </p:par>
                              <p:par>
                                <p:cTn id="58" presetID="23" presetClass="exit" presetSubtype="32" fill="hold" grpId="1" nodeType="withEffect">
                                  <p:stCondLst>
                                    <p:cond delay="0"/>
                                  </p:stCondLst>
                                  <p:childTnLst>
                                    <p:anim calcmode="lin" valueType="num">
                                      <p:cBhvr>
                                        <p:cTn id="59" dur="500"/>
                                        <p:tgtEl>
                                          <p:spTgt spid="11"/>
                                        </p:tgtEl>
                                        <p:attrNameLst>
                                          <p:attrName>ppt_w</p:attrName>
                                        </p:attrNameLst>
                                      </p:cBhvr>
                                      <p:tavLst>
                                        <p:tav tm="0">
                                          <p:val>
                                            <p:strVal val="ppt_w"/>
                                          </p:val>
                                        </p:tav>
                                        <p:tav tm="100000">
                                          <p:val>
                                            <p:fltVal val="0"/>
                                          </p:val>
                                        </p:tav>
                                      </p:tavLst>
                                    </p:anim>
                                    <p:anim calcmode="lin" valueType="num">
                                      <p:cBhvr>
                                        <p:cTn id="60" dur="500"/>
                                        <p:tgtEl>
                                          <p:spTgt spid="11"/>
                                        </p:tgtEl>
                                        <p:attrNameLst>
                                          <p:attrName>ppt_h</p:attrName>
                                        </p:attrNameLst>
                                      </p:cBhvr>
                                      <p:tavLst>
                                        <p:tav tm="0">
                                          <p:val>
                                            <p:strVal val="ppt_h"/>
                                          </p:val>
                                        </p:tav>
                                        <p:tav tm="100000">
                                          <p:val>
                                            <p:fltVal val="0"/>
                                          </p:val>
                                        </p:tav>
                                      </p:tavLst>
                                    </p:anim>
                                    <p:set>
                                      <p:cBhvr>
                                        <p:cTn id="61" dur="1" fill="hold">
                                          <p:stCondLst>
                                            <p:cond delay="499"/>
                                          </p:stCondLst>
                                        </p:cTn>
                                        <p:tgtEl>
                                          <p:spTgt spid="1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grpId="0" nodeType="clickEffect">
                                  <p:stCondLst>
                                    <p:cond delay="250"/>
                                  </p:stCondLst>
                                  <p:childTnLst>
                                    <p:set>
                                      <p:cBhvr>
                                        <p:cTn id="65" dur="1" fill="hold">
                                          <p:stCondLst>
                                            <p:cond delay="0"/>
                                          </p:stCondLst>
                                        </p:cTn>
                                        <p:tgtEl>
                                          <p:spTgt spid="13"/>
                                        </p:tgtEl>
                                        <p:attrNameLst>
                                          <p:attrName>style.visibility</p:attrName>
                                        </p:attrNameLst>
                                      </p:cBhvr>
                                      <p:to>
                                        <p:strVal val="visible"/>
                                      </p:to>
                                    </p:set>
                                    <p:anim calcmode="lin" valueType="num">
                                      <p:cBhvr>
                                        <p:cTn id="66" dur="500" fill="hold"/>
                                        <p:tgtEl>
                                          <p:spTgt spid="13"/>
                                        </p:tgtEl>
                                        <p:attrNameLst>
                                          <p:attrName>ppt_w</p:attrName>
                                        </p:attrNameLst>
                                      </p:cBhvr>
                                      <p:tavLst>
                                        <p:tav tm="0">
                                          <p:val>
                                            <p:fltVal val="0"/>
                                          </p:val>
                                        </p:tav>
                                        <p:tav tm="100000">
                                          <p:val>
                                            <p:strVal val="#ppt_w"/>
                                          </p:val>
                                        </p:tav>
                                      </p:tavLst>
                                    </p:anim>
                                    <p:anim calcmode="lin" valueType="num">
                                      <p:cBhvr>
                                        <p:cTn id="67" dur="500" fill="hold"/>
                                        <p:tgtEl>
                                          <p:spTgt spid="13"/>
                                        </p:tgtEl>
                                        <p:attrNameLst>
                                          <p:attrName>ppt_h</p:attrName>
                                        </p:attrNameLst>
                                      </p:cBhvr>
                                      <p:tavLst>
                                        <p:tav tm="0">
                                          <p:val>
                                            <p:fltVal val="0"/>
                                          </p:val>
                                        </p:tav>
                                        <p:tav tm="100000">
                                          <p:val>
                                            <p:strVal val="#ppt_h"/>
                                          </p:val>
                                        </p:tav>
                                      </p:tavLst>
                                    </p:anim>
                                  </p:childTnLst>
                                </p:cTn>
                              </p:par>
                              <p:par>
                                <p:cTn id="68" presetID="23" presetClass="exit" presetSubtype="32" fill="hold" grpId="1" nodeType="withEffect">
                                  <p:stCondLst>
                                    <p:cond delay="0"/>
                                  </p:stCondLst>
                                  <p:childTnLst>
                                    <p:anim calcmode="lin" valueType="num">
                                      <p:cBhvr>
                                        <p:cTn id="69" dur="500"/>
                                        <p:tgtEl>
                                          <p:spTgt spid="12"/>
                                        </p:tgtEl>
                                        <p:attrNameLst>
                                          <p:attrName>ppt_w</p:attrName>
                                        </p:attrNameLst>
                                      </p:cBhvr>
                                      <p:tavLst>
                                        <p:tav tm="0">
                                          <p:val>
                                            <p:strVal val="ppt_w"/>
                                          </p:val>
                                        </p:tav>
                                        <p:tav tm="100000">
                                          <p:val>
                                            <p:fltVal val="0"/>
                                          </p:val>
                                        </p:tav>
                                      </p:tavLst>
                                    </p:anim>
                                    <p:anim calcmode="lin" valueType="num">
                                      <p:cBhvr>
                                        <p:cTn id="70" dur="500"/>
                                        <p:tgtEl>
                                          <p:spTgt spid="12"/>
                                        </p:tgtEl>
                                        <p:attrNameLst>
                                          <p:attrName>ppt_h</p:attrName>
                                        </p:attrNameLst>
                                      </p:cBhvr>
                                      <p:tavLst>
                                        <p:tav tm="0">
                                          <p:val>
                                            <p:strVal val="ppt_h"/>
                                          </p:val>
                                        </p:tav>
                                        <p:tav tm="100000">
                                          <p:val>
                                            <p:fltVal val="0"/>
                                          </p:val>
                                        </p:tav>
                                      </p:tavLst>
                                    </p:anim>
                                    <p:set>
                                      <p:cBhvr>
                                        <p:cTn id="71" dur="1" fill="hold">
                                          <p:stCondLst>
                                            <p:cond delay="499"/>
                                          </p:stCondLst>
                                        </p:cTn>
                                        <p:tgtEl>
                                          <p:spTgt spid="1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250"/>
                                  </p:stCondLst>
                                  <p:childTnLst>
                                    <p:set>
                                      <p:cBhvr>
                                        <p:cTn id="75" dur="1" fill="hold">
                                          <p:stCondLst>
                                            <p:cond delay="0"/>
                                          </p:stCondLst>
                                        </p:cTn>
                                        <p:tgtEl>
                                          <p:spTgt spid="14"/>
                                        </p:tgtEl>
                                        <p:attrNameLst>
                                          <p:attrName>style.visibility</p:attrName>
                                        </p:attrNameLst>
                                      </p:cBhvr>
                                      <p:to>
                                        <p:strVal val="visible"/>
                                      </p:to>
                                    </p:set>
                                    <p:anim calcmode="lin" valueType="num">
                                      <p:cBhvr>
                                        <p:cTn id="76" dur="500" fill="hold"/>
                                        <p:tgtEl>
                                          <p:spTgt spid="14"/>
                                        </p:tgtEl>
                                        <p:attrNameLst>
                                          <p:attrName>ppt_w</p:attrName>
                                        </p:attrNameLst>
                                      </p:cBhvr>
                                      <p:tavLst>
                                        <p:tav tm="0">
                                          <p:val>
                                            <p:fltVal val="0"/>
                                          </p:val>
                                        </p:tav>
                                        <p:tav tm="100000">
                                          <p:val>
                                            <p:strVal val="#ppt_w"/>
                                          </p:val>
                                        </p:tav>
                                      </p:tavLst>
                                    </p:anim>
                                    <p:anim calcmode="lin" valueType="num">
                                      <p:cBhvr>
                                        <p:cTn id="77" dur="500" fill="hold"/>
                                        <p:tgtEl>
                                          <p:spTgt spid="14"/>
                                        </p:tgtEl>
                                        <p:attrNameLst>
                                          <p:attrName>ppt_h</p:attrName>
                                        </p:attrNameLst>
                                      </p:cBhvr>
                                      <p:tavLst>
                                        <p:tav tm="0">
                                          <p:val>
                                            <p:fltVal val="0"/>
                                          </p:val>
                                        </p:tav>
                                        <p:tav tm="100000">
                                          <p:val>
                                            <p:strVal val="#ppt_h"/>
                                          </p:val>
                                        </p:tav>
                                      </p:tavLst>
                                    </p:anim>
                                  </p:childTnLst>
                                </p:cTn>
                              </p:par>
                              <p:par>
                                <p:cTn id="78" presetID="23" presetClass="exit" presetSubtype="32" fill="hold" grpId="1" nodeType="withEffect">
                                  <p:stCondLst>
                                    <p:cond delay="0"/>
                                  </p:stCondLst>
                                  <p:childTnLst>
                                    <p:anim calcmode="lin" valueType="num">
                                      <p:cBhvr>
                                        <p:cTn id="79" dur="500"/>
                                        <p:tgtEl>
                                          <p:spTgt spid="13"/>
                                        </p:tgtEl>
                                        <p:attrNameLst>
                                          <p:attrName>ppt_w</p:attrName>
                                        </p:attrNameLst>
                                      </p:cBhvr>
                                      <p:tavLst>
                                        <p:tav tm="0">
                                          <p:val>
                                            <p:strVal val="ppt_w"/>
                                          </p:val>
                                        </p:tav>
                                        <p:tav tm="100000">
                                          <p:val>
                                            <p:fltVal val="0"/>
                                          </p:val>
                                        </p:tav>
                                      </p:tavLst>
                                    </p:anim>
                                    <p:anim calcmode="lin" valueType="num">
                                      <p:cBhvr>
                                        <p:cTn id="80" dur="500"/>
                                        <p:tgtEl>
                                          <p:spTgt spid="13"/>
                                        </p:tgtEl>
                                        <p:attrNameLst>
                                          <p:attrName>ppt_h</p:attrName>
                                        </p:attrNameLst>
                                      </p:cBhvr>
                                      <p:tavLst>
                                        <p:tav tm="0">
                                          <p:val>
                                            <p:strVal val="ppt_h"/>
                                          </p:val>
                                        </p:tav>
                                        <p:tav tm="100000">
                                          <p:val>
                                            <p:fltVal val="0"/>
                                          </p:val>
                                        </p:tav>
                                      </p:tavLst>
                                    </p:anim>
                                    <p:set>
                                      <p:cBhvr>
                                        <p:cTn id="81" dur="1" fill="hold">
                                          <p:stCondLst>
                                            <p:cond delay="499"/>
                                          </p:stCondLst>
                                        </p:cTn>
                                        <p:tgtEl>
                                          <p:spTgt spid="13"/>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3" presetClass="exit" presetSubtype="32" fill="hold" grpId="1" nodeType="clickEffect">
                                  <p:stCondLst>
                                    <p:cond delay="0"/>
                                  </p:stCondLst>
                                  <p:childTnLst>
                                    <p:anim calcmode="lin" valueType="num">
                                      <p:cBhvr>
                                        <p:cTn id="85" dur="500"/>
                                        <p:tgtEl>
                                          <p:spTgt spid="14"/>
                                        </p:tgtEl>
                                        <p:attrNameLst>
                                          <p:attrName>ppt_w</p:attrName>
                                        </p:attrNameLst>
                                      </p:cBhvr>
                                      <p:tavLst>
                                        <p:tav tm="0">
                                          <p:val>
                                            <p:strVal val="ppt_w"/>
                                          </p:val>
                                        </p:tav>
                                        <p:tav tm="100000">
                                          <p:val>
                                            <p:fltVal val="0"/>
                                          </p:val>
                                        </p:tav>
                                      </p:tavLst>
                                    </p:anim>
                                    <p:anim calcmode="lin" valueType="num">
                                      <p:cBhvr>
                                        <p:cTn id="86" dur="500"/>
                                        <p:tgtEl>
                                          <p:spTgt spid="14"/>
                                        </p:tgtEl>
                                        <p:attrNameLst>
                                          <p:attrName>ppt_h</p:attrName>
                                        </p:attrNameLst>
                                      </p:cBhvr>
                                      <p:tavLst>
                                        <p:tav tm="0">
                                          <p:val>
                                            <p:strVal val="ppt_h"/>
                                          </p:val>
                                        </p:tav>
                                        <p:tav tm="100000">
                                          <p:val>
                                            <p:fltVal val="0"/>
                                          </p:val>
                                        </p:tav>
                                      </p:tavLst>
                                    </p:anim>
                                    <p:set>
                                      <p:cBhvr>
                                        <p:cTn id="87" dur="1" fill="hold">
                                          <p:stCondLst>
                                            <p:cond delay="499"/>
                                          </p:stCondLst>
                                        </p:cTn>
                                        <p:tgtEl>
                                          <p:spTgt spid="1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250"/>
                                        <p:tgtEl>
                                          <p:spTgt spid="4"/>
                                        </p:tgtEl>
                                      </p:cBhvr>
                                    </p:animEffect>
                                  </p:childTnLst>
                                </p:cTn>
                              </p:par>
                              <p:par>
                                <p:cTn id="93" presetID="42" presetClass="path" presetSubtype="0" accel="50000" decel="50000" fill="hold" grpId="1" nodeType="withEffect">
                                  <p:stCondLst>
                                    <p:cond delay="0"/>
                                  </p:stCondLst>
                                  <p:childTnLst>
                                    <p:animMotion origin="layout" path="M -1.94444E-6 3.7037E-6 L 0.12066 0.1956 " pathEditMode="relative" rAng="0" ptsTypes="AA">
                                      <p:cBhvr>
                                        <p:cTn id="94" dur="1500" fill="hold"/>
                                        <p:tgtEl>
                                          <p:spTgt spid="4"/>
                                        </p:tgtEl>
                                        <p:attrNameLst>
                                          <p:attrName>ppt_x</p:attrName>
                                          <p:attrName>ppt_y</p:attrName>
                                        </p:attrNameLst>
                                      </p:cBhvr>
                                      <p:rCtr x="6024" y="9769"/>
                                    </p:animMotion>
                                  </p:childTnLst>
                                </p:cTn>
                              </p:par>
                              <p:par>
                                <p:cTn id="95" presetID="6" presetClass="emph" presetSubtype="0" fill="hold" grpId="2" nodeType="withEffect">
                                  <p:stCondLst>
                                    <p:cond delay="0"/>
                                  </p:stCondLst>
                                  <p:childTnLst>
                                    <p:animScale>
                                      <p:cBhvr>
                                        <p:cTn id="96" dur="1500" fill="hold"/>
                                        <p:tgtEl>
                                          <p:spTgt spid="4"/>
                                        </p:tgtEl>
                                      </p:cBhvr>
                                      <p:by x="91000" y="91000"/>
                                    </p:animScale>
                                  </p:childTnLst>
                                </p:cTn>
                              </p:par>
                              <p:par>
                                <p:cTn id="97" presetID="21" presetClass="exit" presetSubtype="8" fill="hold" grpId="1" nodeType="withEffect">
                                  <p:stCondLst>
                                    <p:cond delay="0"/>
                                  </p:stCondLst>
                                  <p:childTnLst>
                                    <p:animEffect transition="out" filter="wheel(8)">
                                      <p:cBhvr>
                                        <p:cTn id="98" dur="1250"/>
                                        <p:tgtEl>
                                          <p:spTgt spid="8"/>
                                        </p:tgtEl>
                                      </p:cBhvr>
                                    </p:animEffect>
                                    <p:set>
                                      <p:cBhvr>
                                        <p:cTn id="99" dur="1" fill="hold">
                                          <p:stCondLst>
                                            <p:cond delay="1249"/>
                                          </p:stCondLst>
                                        </p:cTn>
                                        <p:tgtEl>
                                          <p:spTgt spid="8"/>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3074"/>
                                        </p:tgtEl>
                                      </p:cBhvr>
                                    </p:animEffect>
                                    <p:set>
                                      <p:cBhvr>
                                        <p:cTn id="102" dur="1" fill="hold">
                                          <p:stCondLst>
                                            <p:cond delay="999"/>
                                          </p:stCondLst>
                                        </p:cTn>
                                        <p:tgtEl>
                                          <p:spTgt spid="3074"/>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250"/>
                                        <p:tgtEl>
                                          <p:spTgt spid="7"/>
                                        </p:tgtEl>
                                      </p:cBhvr>
                                    </p:animEffect>
                                    <p:set>
                                      <p:cBhvr>
                                        <p:cTn id="105"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8" grpId="0"/>
      <p:bldP spid="8" grpId="1"/>
      <p:bldP spid="9" grpId="0"/>
      <p:bldP spid="9" grpId="1"/>
      <p:bldP spid="9" grpId="2"/>
      <p:bldP spid="10" grpId="0"/>
      <p:bldP spid="10" grpId="1"/>
      <p:bldP spid="11" grpId="0"/>
      <p:bldP spid="11" grpId="1"/>
      <p:bldP spid="12" grpId="0"/>
      <p:bldP spid="12" grpId="1"/>
      <p:bldP spid="13" grpId="0"/>
      <p:bldP spid="13" grpId="1"/>
      <p:bldP spid="14" grpId="0"/>
      <p:bldP spid="14"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144CB-6679-4F36-B485-C8BD353E7C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96"/>
          <a:stretch/>
        </p:blipFill>
        <p:spPr>
          <a:xfrm>
            <a:off x="0" y="1"/>
            <a:ext cx="9144000" cy="6858000"/>
          </a:xfrm>
          <a:prstGeom prst="rect">
            <a:avLst/>
          </a:prstGeom>
        </p:spPr>
      </p:pic>
      <p:sp>
        <p:nvSpPr>
          <p:cNvPr id="6" name="Title 1">
            <a:extLst>
              <a:ext uri="{FF2B5EF4-FFF2-40B4-BE49-F238E27FC236}">
                <a16:creationId xmlns:a16="http://schemas.microsoft.com/office/drawing/2014/main" id="{5FFA1EF0-4FE2-4D01-96AF-44986A98A40F}"/>
              </a:ext>
            </a:extLst>
          </p:cNvPr>
          <p:cNvSpPr txBox="1">
            <a:spLocks/>
          </p:cNvSpPr>
          <p:nvPr/>
        </p:nvSpPr>
        <p:spPr>
          <a:xfrm>
            <a:off x="695073" y="3666309"/>
            <a:ext cx="49575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furnace of affliction</a:t>
            </a:r>
          </a:p>
        </p:txBody>
      </p:sp>
      <p:sp>
        <p:nvSpPr>
          <p:cNvPr id="3074" name="Rectangle 2"/>
          <p:cNvSpPr>
            <a:spLocks noGrp="1" noChangeArrowheads="1"/>
          </p:cNvSpPr>
          <p:nvPr>
            <p:ph type="title"/>
          </p:nvPr>
        </p:nvSpPr>
        <p:spPr>
          <a:xfrm>
            <a:off x="381000" y="2385219"/>
            <a:ext cx="8382000" cy="2087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I have refined you, but not as silver; I have tested you in the furnace of affliction.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48:10 </a:t>
            </a:r>
          </a:p>
        </p:txBody>
      </p:sp>
      <p:sp>
        <p:nvSpPr>
          <p:cNvPr id="4" name="Rectangle 2">
            <a:extLst>
              <a:ext uri="{FF2B5EF4-FFF2-40B4-BE49-F238E27FC236}">
                <a16:creationId xmlns:a16="http://schemas.microsoft.com/office/drawing/2014/main" id="{93B40E63-E68E-4FB1-9B4A-3BE479B3F7F2}"/>
              </a:ext>
            </a:extLst>
          </p:cNvPr>
          <p:cNvSpPr txBox="1">
            <a:spLocks noChangeArrowheads="1"/>
          </p:cNvSpPr>
          <p:nvPr/>
        </p:nvSpPr>
        <p:spPr bwMode="auto">
          <a:xfrm>
            <a:off x="4257636" y="3026028"/>
            <a:ext cx="184492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tested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F8AFD3F-8F51-4A6C-BC15-19A2B643FDA0}"/>
              </a:ext>
            </a:extLst>
          </p:cNvPr>
          <p:cNvSpPr txBox="1">
            <a:spLocks noChangeArrowheads="1"/>
          </p:cNvSpPr>
          <p:nvPr/>
        </p:nvSpPr>
        <p:spPr bwMode="auto">
          <a:xfrm>
            <a:off x="4170329" y="3025186"/>
            <a:ext cx="14409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AF6E0873-8418-4EF3-B192-7D3C1E2A9E17}"/>
              </a:ext>
            </a:extLst>
          </p:cNvPr>
          <p:cNvSpPr txBox="1">
            <a:spLocks noChangeArrowheads="1"/>
          </p:cNvSpPr>
          <p:nvPr/>
        </p:nvSpPr>
        <p:spPr bwMode="auto">
          <a:xfrm>
            <a:off x="3568667" y="3710986"/>
            <a:ext cx="14409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09748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42" presetClass="path" presetSubtype="0" accel="12000" decel="50000" fill="hold" grpId="1" nodeType="withEffect">
                                  <p:stCondLst>
                                    <p:cond delay="0"/>
                                  </p:stCondLst>
                                  <p:childTnLst>
                                    <p:animMotion origin="layout" path="M 4.16667E-6 0 L -0.06598 0.09977 " pathEditMode="relative" rAng="0" ptsTypes="AA">
                                      <p:cBhvr>
                                        <p:cTn id="28" dur="1500" fill="hold"/>
                                        <p:tgtEl>
                                          <p:spTgt spid="8"/>
                                        </p:tgtEl>
                                        <p:attrNameLst>
                                          <p:attrName>ppt_x</p:attrName>
                                          <p:attrName>ppt_y</p:attrName>
                                        </p:attrNameLst>
                                      </p:cBhvr>
                                      <p:rCtr x="-3299" y="4977"/>
                                    </p:animMotion>
                                  </p:childTnLst>
                                </p:cTn>
                              </p:par>
                              <p:par>
                                <p:cTn id="29" presetID="10" presetClass="exit" presetSubtype="0" fill="hold" grpId="1" nodeType="withEffect">
                                  <p:stCondLst>
                                    <p:cond delay="0"/>
                                  </p:stCondLst>
                                  <p:childTnLst>
                                    <p:animEffect transition="out" filter="fade">
                                      <p:cBhvr>
                                        <p:cTn id="30" dur="1250"/>
                                        <p:tgtEl>
                                          <p:spTgt spid="3074"/>
                                        </p:tgtEl>
                                      </p:cBhvr>
                                    </p:animEffect>
                                    <p:set>
                                      <p:cBhvr>
                                        <p:cTn id="31" dur="1" fill="hold">
                                          <p:stCondLst>
                                            <p:cond delay="124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6"/>
                                        </p:tgtEl>
                                      </p:cBhvr>
                                    </p:animEffect>
                                    <p:set>
                                      <p:cBhvr>
                                        <p:cTn id="34"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8" grpId="0"/>
      <p:bldP spid="8"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D7620-D37F-45F2-8957-6B0104369E4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Title 1">
            <a:extLst>
              <a:ext uri="{FF2B5EF4-FFF2-40B4-BE49-F238E27FC236}">
                <a16:creationId xmlns:a16="http://schemas.microsoft.com/office/drawing/2014/main" id="{E6319960-D5E3-4A23-BF9B-B123C072EFEE}"/>
              </a:ext>
            </a:extLst>
          </p:cNvPr>
          <p:cNvSpPr txBox="1">
            <a:spLocks/>
          </p:cNvSpPr>
          <p:nvPr/>
        </p:nvSpPr>
        <p:spPr>
          <a:xfrm>
            <a:off x="1320258" y="3767926"/>
            <a:ext cx="6370504" cy="7290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 tests the hearts</a:t>
            </a:r>
          </a:p>
        </p:txBody>
      </p:sp>
      <p:sp>
        <p:nvSpPr>
          <p:cNvPr id="5" name="Rectangle 2">
            <a:extLst>
              <a:ext uri="{FF2B5EF4-FFF2-40B4-BE49-F238E27FC236}">
                <a16:creationId xmlns:a16="http://schemas.microsoft.com/office/drawing/2014/main" id="{398A1498-B771-417D-8E51-9C87EEFB12DD}"/>
              </a:ext>
            </a:extLst>
          </p:cNvPr>
          <p:cNvSpPr txBox="1">
            <a:spLocks noChangeArrowheads="1"/>
          </p:cNvSpPr>
          <p:nvPr/>
        </p:nvSpPr>
        <p:spPr bwMode="auto">
          <a:xfrm>
            <a:off x="3568667" y="3710986"/>
            <a:ext cx="14409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881743" y="2438400"/>
            <a:ext cx="7380514" cy="261886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refining pot is for silver and the furnace for gold, But the LORD tests the hearts.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17:3</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hidden="1">
            <a:extLst>
              <a:ext uri="{FF2B5EF4-FFF2-40B4-BE49-F238E27FC236}">
                <a16:creationId xmlns:a16="http://schemas.microsoft.com/office/drawing/2014/main" id="{2A19E730-A2D2-431A-AE2E-1ABF1F9E7735}"/>
              </a:ext>
            </a:extLst>
          </p:cNvPr>
          <p:cNvSpPr txBox="1">
            <a:spLocks noChangeArrowheads="1"/>
          </p:cNvSpPr>
          <p:nvPr/>
        </p:nvSpPr>
        <p:spPr bwMode="auto">
          <a:xfrm>
            <a:off x="4839379" y="3025186"/>
            <a:ext cx="14409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777854315"/>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42" presetClass="path" presetSubtype="0" accel="12000" decel="50000" fill="hold" grpId="1" nodeType="withEffect">
                                  <p:stCondLst>
                                    <p:cond delay="0"/>
                                  </p:stCondLst>
                                  <p:childTnLst>
                                    <p:animMotion origin="layout" path="M 2.77778E-6 1.11022E-16 L 0.13871 -0.1 " pathEditMode="relative" rAng="0" ptsTypes="AA">
                                      <p:cBhvr>
                                        <p:cTn id="28" dur="1500" fill="hold"/>
                                        <p:tgtEl>
                                          <p:spTgt spid="5"/>
                                        </p:tgtEl>
                                        <p:attrNameLst>
                                          <p:attrName>ppt_x</p:attrName>
                                          <p:attrName>ppt_y</p:attrName>
                                        </p:attrNameLst>
                                      </p:cBhvr>
                                      <p:rCtr x="6927" y="-5000"/>
                                    </p:animMotion>
                                  </p:childTnLst>
                                </p:cTn>
                              </p:par>
                              <p:par>
                                <p:cTn id="29" presetID="10" presetClass="exit" presetSubtype="0" fill="hold" grpId="1" nodeType="withEffect">
                                  <p:stCondLst>
                                    <p:cond delay="0"/>
                                  </p:stCondLst>
                                  <p:childTnLst>
                                    <p:animEffect transition="out" filter="fade">
                                      <p:cBhvr>
                                        <p:cTn id="30" dur="1000"/>
                                        <p:tgtEl>
                                          <p:spTgt spid="3074"/>
                                        </p:tgtEl>
                                      </p:cBhvr>
                                    </p:animEffect>
                                    <p:set>
                                      <p:cBhvr>
                                        <p:cTn id="31" dur="1" fill="hold">
                                          <p:stCondLst>
                                            <p:cond delay="999"/>
                                          </p:stCondLst>
                                        </p:cTn>
                                        <p:tgtEl>
                                          <p:spTgt spid="3074"/>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250"/>
                                        <p:tgtEl>
                                          <p:spTgt spid="4"/>
                                        </p:tgtEl>
                                      </p:cBhvr>
                                    </p:animEffect>
                                    <p:set>
                                      <p:cBhvr>
                                        <p:cTn id="34" dur="1" fill="hold">
                                          <p:stCondLst>
                                            <p:cond delay="24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64E751-765D-44FF-B1FF-2A2CDB707ABF}"/>
              </a:ext>
            </a:extLst>
          </p:cNvPr>
          <p:cNvPicPr>
            <a:picLocks noChangeAspect="1"/>
          </p:cNvPicPr>
          <p:nvPr/>
        </p:nvPicPr>
        <p:blipFill rotWithShape="1">
          <a:blip r:embed="rId2">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6" name="Title 1">
            <a:extLst>
              <a:ext uri="{FF2B5EF4-FFF2-40B4-BE49-F238E27FC236}">
                <a16:creationId xmlns:a16="http://schemas.microsoft.com/office/drawing/2014/main" id="{730C87A4-CF1B-4E76-BF2E-FD3B2E8CC251}"/>
              </a:ext>
            </a:extLst>
          </p:cNvPr>
          <p:cNvSpPr txBox="1">
            <a:spLocks/>
          </p:cNvSpPr>
          <p:nvPr/>
        </p:nvSpPr>
        <p:spPr>
          <a:xfrm>
            <a:off x="4620614" y="3114324"/>
            <a:ext cx="1597042" cy="6695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test</a:t>
            </a:r>
          </a:p>
        </p:txBody>
      </p:sp>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heart is deceitful above all things, And desperately wicked; Who can know it? I, the LORD, search the heart, I test the mind, Even to give every man according to his ways, According to the fruit of his doings."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Jeremiah 17:9-10 </a:t>
            </a:r>
          </a:p>
        </p:txBody>
      </p:sp>
      <p:sp>
        <p:nvSpPr>
          <p:cNvPr id="5" name="Rectangle 2">
            <a:extLst>
              <a:ext uri="{FF2B5EF4-FFF2-40B4-BE49-F238E27FC236}">
                <a16:creationId xmlns:a16="http://schemas.microsoft.com/office/drawing/2014/main" id="{B20D846E-BCD0-4F27-BC3A-1AA049B29DB4}"/>
              </a:ext>
            </a:extLst>
          </p:cNvPr>
          <p:cNvSpPr txBox="1">
            <a:spLocks noChangeArrowheads="1"/>
          </p:cNvSpPr>
          <p:nvPr/>
        </p:nvSpPr>
        <p:spPr bwMode="auto">
          <a:xfrm>
            <a:off x="4839379" y="3025186"/>
            <a:ext cx="144097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3920DC77-4D69-43FF-A4E0-29578E2B1498}"/>
              </a:ext>
            </a:extLst>
          </p:cNvPr>
          <p:cNvSpPr txBox="1">
            <a:spLocks noChangeArrowheads="1"/>
          </p:cNvSpPr>
          <p:nvPr/>
        </p:nvSpPr>
        <p:spPr bwMode="auto">
          <a:xfrm>
            <a:off x="1692981" y="2093477"/>
            <a:ext cx="227756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Heart 7">
            <a:extLst>
              <a:ext uri="{FF2B5EF4-FFF2-40B4-BE49-F238E27FC236}">
                <a16:creationId xmlns:a16="http://schemas.microsoft.com/office/drawing/2014/main" id="{A8E8687E-1C67-4BC9-90A6-FDCBBDF10FF9}"/>
              </a:ext>
            </a:extLst>
          </p:cNvPr>
          <p:cNvSpPr/>
          <p:nvPr/>
        </p:nvSpPr>
        <p:spPr bwMode="auto">
          <a:xfrm>
            <a:off x="3001243" y="2782773"/>
            <a:ext cx="609600" cy="685800"/>
          </a:xfrm>
          <a:prstGeom prst="heart">
            <a:avLst/>
          </a:prstGeom>
          <a:solidFill>
            <a:schemeClr val="tx1"/>
          </a:solidFill>
          <a:ln w="9525" cap="flat" cmpd="sng" algn="ctr">
            <a:solidFill>
              <a:srgbClr val="FFFF00"/>
            </a:solidFill>
            <a:prstDash val="solid"/>
            <a:round/>
            <a:headEnd type="none" w="med" len="med"/>
            <a:tailEnd type="none" w="med" len="med"/>
          </a:ln>
          <a:effectLst>
            <a:glow rad="63500">
              <a:schemeClr val="bg1"/>
            </a:glow>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9" name="Rectangle 2">
            <a:extLst>
              <a:ext uri="{FF2B5EF4-FFF2-40B4-BE49-F238E27FC236}">
                <a16:creationId xmlns:a16="http://schemas.microsoft.com/office/drawing/2014/main" id="{2F196E79-621B-4277-B8C1-81141240E05F}"/>
              </a:ext>
            </a:extLst>
          </p:cNvPr>
          <p:cNvSpPr txBox="1">
            <a:spLocks noChangeArrowheads="1"/>
          </p:cNvSpPr>
          <p:nvPr/>
        </p:nvSpPr>
        <p:spPr bwMode="auto">
          <a:xfrm>
            <a:off x="5158883" y="3022703"/>
            <a:ext cx="79797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es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186B8F00-DB41-423B-BBB5-3B7C12D179D8}"/>
              </a:ext>
            </a:extLst>
          </p:cNvPr>
          <p:cNvSpPr txBox="1">
            <a:spLocks noChangeArrowheads="1"/>
          </p:cNvSpPr>
          <p:nvPr/>
        </p:nvSpPr>
        <p:spPr bwMode="auto">
          <a:xfrm>
            <a:off x="2390086" y="5037097"/>
            <a:ext cx="54613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4ED4B474-4D90-4ABA-9A04-053CB2A32318}"/>
              </a:ext>
            </a:extLst>
          </p:cNvPr>
          <p:cNvSpPr txBox="1">
            <a:spLocks noChangeArrowheads="1"/>
          </p:cNvSpPr>
          <p:nvPr/>
        </p:nvSpPr>
        <p:spPr bwMode="auto">
          <a:xfrm>
            <a:off x="2546688" y="1011135"/>
            <a:ext cx="79047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ar</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F3DF23B1-9087-4923-96B5-1DB4EF532A6B}"/>
              </a:ext>
            </a:extLst>
          </p:cNvPr>
          <p:cNvSpPr txBox="1">
            <a:spLocks noChangeArrowheads="1"/>
          </p:cNvSpPr>
          <p:nvPr/>
        </p:nvSpPr>
        <p:spPr bwMode="auto">
          <a:xfrm>
            <a:off x="7131999" y="1683092"/>
            <a:ext cx="54613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k</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29DFDC12-AFD2-4056-BEC1-781212B8D341}"/>
              </a:ext>
            </a:extLst>
          </p:cNvPr>
          <p:cNvSpPr txBox="1">
            <a:spLocks noChangeArrowheads="1"/>
          </p:cNvSpPr>
          <p:nvPr/>
        </p:nvSpPr>
        <p:spPr bwMode="auto">
          <a:xfrm>
            <a:off x="4043194" y="1679533"/>
            <a:ext cx="54613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157CFEE6-187B-40A9-8536-AC3DA4AF99C4}"/>
              </a:ext>
            </a:extLst>
          </p:cNvPr>
          <p:cNvSpPr txBox="1">
            <a:spLocks noChangeArrowheads="1"/>
          </p:cNvSpPr>
          <p:nvPr/>
        </p:nvSpPr>
        <p:spPr bwMode="auto">
          <a:xfrm>
            <a:off x="3136541" y="5040283"/>
            <a:ext cx="54613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n</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2769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3"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5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6" presetClass="emph" presetSubtype="0" fill="hold" grpId="2" nodeType="withEffect">
                                  <p:stCondLst>
                                    <p:cond delay="0"/>
                                  </p:stCondLst>
                                  <p:childTnLst>
                                    <p:animScale>
                                      <p:cBhvr>
                                        <p:cTn id="41" dur="1500" fill="hold"/>
                                        <p:tgtEl>
                                          <p:spTgt spid="10"/>
                                        </p:tgtEl>
                                      </p:cBhvr>
                                      <p:by x="91000" y="91000"/>
                                    </p:animScale>
                                  </p:childTnLst>
                                </p:cTn>
                              </p:par>
                              <p:par>
                                <p:cTn id="42" presetID="6" presetClass="emph" presetSubtype="0" fill="hold" grpId="2" nodeType="withEffect">
                                  <p:stCondLst>
                                    <p:cond delay="0"/>
                                  </p:stCondLst>
                                  <p:childTnLst>
                                    <p:animScale>
                                      <p:cBhvr>
                                        <p:cTn id="43" dur="1500" fill="hold"/>
                                        <p:tgtEl>
                                          <p:spTgt spid="11"/>
                                        </p:tgtEl>
                                      </p:cBhvr>
                                      <p:by x="91000" y="91000"/>
                                    </p:animScale>
                                  </p:childTnLst>
                                </p:cTn>
                              </p:par>
                              <p:par>
                                <p:cTn id="44" presetID="6" presetClass="emph" presetSubtype="0" fill="hold" grpId="5" nodeType="withEffect">
                                  <p:stCondLst>
                                    <p:cond delay="0"/>
                                  </p:stCondLst>
                                  <p:childTnLst>
                                    <p:animScale>
                                      <p:cBhvr>
                                        <p:cTn id="45" dur="1500" fill="hold"/>
                                        <p:tgtEl>
                                          <p:spTgt spid="12"/>
                                        </p:tgtEl>
                                      </p:cBhvr>
                                      <p:by x="91000" y="91000"/>
                                    </p:animScale>
                                  </p:childTnLst>
                                </p:cTn>
                              </p:par>
                              <p:par>
                                <p:cTn id="46" presetID="6" presetClass="emph" presetSubtype="0" fill="hold" grpId="2" nodeType="withEffect">
                                  <p:stCondLst>
                                    <p:cond delay="0"/>
                                  </p:stCondLst>
                                  <p:childTnLst>
                                    <p:animScale>
                                      <p:cBhvr>
                                        <p:cTn id="47" dur="1500" fill="hold"/>
                                        <p:tgtEl>
                                          <p:spTgt spid="14"/>
                                        </p:tgtEl>
                                      </p:cBhvr>
                                      <p:by x="91000" y="91000"/>
                                    </p:animScale>
                                  </p:childTnLst>
                                </p:cTn>
                              </p:par>
                              <p:par>
                                <p:cTn id="48" presetID="6" presetClass="emph" presetSubtype="0" fill="hold" grpId="2" nodeType="withEffect">
                                  <p:stCondLst>
                                    <p:cond delay="0"/>
                                  </p:stCondLst>
                                  <p:childTnLst>
                                    <p:animScale>
                                      <p:cBhvr>
                                        <p:cTn id="49" dur="1500" fill="hold"/>
                                        <p:tgtEl>
                                          <p:spTgt spid="9"/>
                                        </p:tgtEl>
                                      </p:cBhvr>
                                      <p:by x="91000" y="91000"/>
                                    </p:animScale>
                                  </p:childTnLst>
                                </p:cTn>
                              </p:par>
                              <p:par>
                                <p:cTn id="50" presetID="6" presetClass="emph" presetSubtype="0" fill="hold" grpId="2" nodeType="withEffect">
                                  <p:stCondLst>
                                    <p:cond delay="0"/>
                                  </p:stCondLst>
                                  <p:childTnLst>
                                    <p:animScale>
                                      <p:cBhvr>
                                        <p:cTn id="51" dur="1500" fill="hold"/>
                                        <p:tgtEl>
                                          <p:spTgt spid="13"/>
                                        </p:tgtEl>
                                      </p:cBhvr>
                                      <p:by x="91000" y="91000"/>
                                    </p:animScale>
                                  </p:childTnLst>
                                </p:cTn>
                              </p:par>
                              <p:par>
                                <p:cTn id="52" presetID="42" presetClass="path" presetSubtype="0" accel="12000" decel="50000" fill="hold" grpId="1" nodeType="withEffect">
                                  <p:stCondLst>
                                    <p:cond delay="0"/>
                                  </p:stCondLst>
                                  <p:childTnLst>
                                    <p:animMotion origin="layout" path="M 5.55556E-7 2.96296E-6 L -0.07031 -0.4294 " pathEditMode="relative" rAng="0" ptsTypes="AA">
                                      <p:cBhvr>
                                        <p:cTn id="53" dur="1500" fill="hold"/>
                                        <p:tgtEl>
                                          <p:spTgt spid="10"/>
                                        </p:tgtEl>
                                        <p:attrNameLst>
                                          <p:attrName>ppt_x</p:attrName>
                                          <p:attrName>ppt_y</p:attrName>
                                        </p:attrNameLst>
                                      </p:cBhvr>
                                      <p:rCtr x="-3524" y="-21481"/>
                                    </p:animMotion>
                                  </p:childTnLst>
                                </p:cTn>
                              </p:par>
                              <p:par>
                                <p:cTn id="54" presetID="42" presetClass="path" presetSubtype="0" accel="12000" decel="50000" fill="hold" grpId="1" nodeType="withEffect">
                                  <p:stCondLst>
                                    <p:cond delay="0"/>
                                  </p:stCondLst>
                                  <p:childTnLst>
                                    <p:animMotion origin="layout" path="M -1.38889E-6 0 L -0.06146 0.15694 " pathEditMode="relative" rAng="0" ptsTypes="AA">
                                      <p:cBhvr>
                                        <p:cTn id="55" dur="1500" fill="hold"/>
                                        <p:tgtEl>
                                          <p:spTgt spid="11"/>
                                        </p:tgtEl>
                                        <p:attrNameLst>
                                          <p:attrName>ppt_x</p:attrName>
                                          <p:attrName>ppt_y</p:attrName>
                                        </p:attrNameLst>
                                      </p:cBhvr>
                                      <p:rCtr x="-3073" y="7847"/>
                                    </p:animMotion>
                                  </p:childTnLst>
                                </p:cTn>
                              </p:par>
                              <p:par>
                                <p:cTn id="56" presetID="0" presetClass="path" presetSubtype="0" accel="50000" decel="50000" fill="hold" grpId="0" nodeType="withEffect">
                                  <p:stCondLst>
                                    <p:cond delay="0"/>
                                  </p:stCondLst>
                                  <p:childTnLst>
                                    <p:animMotion origin="layout" path="M 4.16667E-6 -0.00116 L -0.25 -0.01343 C -0.31563 -0.01574 -0.35816 -0.01713 -0.39462 -0.01436 C -0.43091 -0.01158 -0.45174 -0.00417 -0.4691 0.00301 C -0.48664 0.01018 -0.49306 0.01898 -0.5007 0.02893 C -0.50782 0.03865 -0.51059 0.04722 -0.51268 0.05972 " pathEditMode="relative" rAng="0" ptsTypes="AAAAAA">
                                      <p:cBhvr>
                                        <p:cTn id="57" dur="1500" fill="hold"/>
                                        <p:tgtEl>
                                          <p:spTgt spid="12"/>
                                        </p:tgtEl>
                                        <p:attrNameLst>
                                          <p:attrName>ppt_x</p:attrName>
                                          <p:attrName>ppt_y</p:attrName>
                                        </p:attrNameLst>
                                      </p:cBhvr>
                                      <p:rCtr x="-25642" y="2315"/>
                                    </p:animMotion>
                                  </p:childTnLst>
                                </p:cTn>
                              </p:par>
                              <p:par>
                                <p:cTn id="58" presetID="42" presetClass="path" presetSubtype="0" accel="12000" decel="50000" fill="hold" grpId="1" nodeType="withEffect">
                                  <p:stCondLst>
                                    <p:cond delay="0"/>
                                  </p:stCondLst>
                                  <p:childTnLst>
                                    <p:animMotion origin="layout" path="M 3.33333E-6 0 L -0.0474 -0.43056 " pathEditMode="relative" rAng="0" ptsTypes="AA">
                                      <p:cBhvr>
                                        <p:cTn id="59" dur="1500" fill="hold"/>
                                        <p:tgtEl>
                                          <p:spTgt spid="14"/>
                                        </p:tgtEl>
                                        <p:attrNameLst>
                                          <p:attrName>ppt_x</p:attrName>
                                          <p:attrName>ppt_y</p:attrName>
                                        </p:attrNameLst>
                                      </p:cBhvr>
                                      <p:rCtr x="-2378" y="-21528"/>
                                    </p:animMotion>
                                  </p:childTnLst>
                                </p:cTn>
                              </p:par>
                              <p:par>
                                <p:cTn id="60" presetID="42" presetClass="path" presetSubtype="0" accel="12000" decel="50000" fill="hold" grpId="1" nodeType="withEffect">
                                  <p:stCondLst>
                                    <p:cond delay="0"/>
                                  </p:stCondLst>
                                  <p:childTnLst>
                                    <p:animMotion origin="layout" path="M -2.5E-6 2.96296E-6 L -0.24236 -0.13635 " pathEditMode="relative" rAng="0" ptsTypes="AA">
                                      <p:cBhvr>
                                        <p:cTn id="61" dur="1500" fill="hold"/>
                                        <p:tgtEl>
                                          <p:spTgt spid="9"/>
                                        </p:tgtEl>
                                        <p:attrNameLst>
                                          <p:attrName>ppt_x</p:attrName>
                                          <p:attrName>ppt_y</p:attrName>
                                        </p:attrNameLst>
                                      </p:cBhvr>
                                      <p:rCtr x="-12118" y="-6829"/>
                                    </p:animMotion>
                                  </p:childTnLst>
                                </p:cTn>
                              </p:par>
                              <p:par>
                                <p:cTn id="62" presetID="42" presetClass="path" presetSubtype="0" accel="12000" decel="50000" fill="hold" grpId="1" nodeType="withEffect">
                                  <p:stCondLst>
                                    <p:cond delay="0"/>
                                  </p:stCondLst>
                                  <p:childTnLst>
                                    <p:animMotion origin="layout" path="M 1.38889E-6 -3.7037E-6 L -0.07014 0.05903 " pathEditMode="relative" rAng="0" ptsTypes="AA">
                                      <p:cBhvr>
                                        <p:cTn id="63" dur="1500" fill="hold"/>
                                        <p:tgtEl>
                                          <p:spTgt spid="13"/>
                                        </p:tgtEl>
                                        <p:attrNameLst>
                                          <p:attrName>ppt_x</p:attrName>
                                          <p:attrName>ppt_y</p:attrName>
                                        </p:attrNameLst>
                                      </p:cBhvr>
                                      <p:rCtr x="-3507" y="2940"/>
                                    </p:animMotion>
                                  </p:childTnLst>
                                </p:cTn>
                              </p:par>
                              <p:par>
                                <p:cTn id="64" presetID="10" presetClass="exit" presetSubtype="0" fill="hold" grpId="1" nodeType="withEffect">
                                  <p:stCondLst>
                                    <p:cond delay="0"/>
                                  </p:stCondLst>
                                  <p:childTnLst>
                                    <p:animEffect transition="out" filter="fade">
                                      <p:cBhvr>
                                        <p:cTn id="65" dur="1000"/>
                                        <p:tgtEl>
                                          <p:spTgt spid="3074"/>
                                        </p:tgtEl>
                                      </p:cBhvr>
                                    </p:animEffect>
                                    <p:set>
                                      <p:cBhvr>
                                        <p:cTn id="66" dur="1" fill="hold">
                                          <p:stCondLst>
                                            <p:cond delay="999"/>
                                          </p:stCondLst>
                                        </p:cTn>
                                        <p:tgtEl>
                                          <p:spTgt spid="3074"/>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250"/>
                                        <p:tgtEl>
                                          <p:spTgt spid="7"/>
                                        </p:tgtEl>
                                      </p:cBhvr>
                                    </p:animEffect>
                                  </p:childTnLst>
                                </p:cTn>
                              </p:par>
                              <p:par>
                                <p:cTn id="74" presetID="10" presetClass="exit" presetSubtype="0" fill="hold" grpId="3"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3"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4"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grpId="3" nodeType="withEffect">
                                  <p:stCondLst>
                                    <p:cond delay="0"/>
                                  </p:stCondLst>
                                  <p:childTnLst>
                                    <p:animEffect transition="out" filter="fade">
                                      <p:cBhvr>
                                        <p:cTn id="84" dur="500"/>
                                        <p:tgtEl>
                                          <p:spTgt spid="14"/>
                                        </p:tgtEl>
                                      </p:cBhvr>
                                    </p:animEffect>
                                    <p:set>
                                      <p:cBhvr>
                                        <p:cTn id="85" dur="1" fill="hold">
                                          <p:stCondLst>
                                            <p:cond delay="499"/>
                                          </p:stCondLst>
                                        </p:cTn>
                                        <p:tgtEl>
                                          <p:spTgt spid="14"/>
                                        </p:tgtEl>
                                        <p:attrNameLst>
                                          <p:attrName>style.visibility</p:attrName>
                                        </p:attrNameLst>
                                      </p:cBhvr>
                                      <p:to>
                                        <p:strVal val="hidden"/>
                                      </p:to>
                                    </p:set>
                                  </p:childTnLst>
                                </p:cTn>
                              </p:par>
                              <p:par>
                                <p:cTn id="86" presetID="10" presetClass="exit" presetSubtype="0" fill="hold" grpId="3"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3"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childTnLst>
                          </p:cTn>
                        </p:par>
                        <p:par>
                          <p:cTn id="92" fill="hold">
                            <p:stCondLst>
                              <p:cond delay="2000"/>
                            </p:stCondLst>
                            <p:childTnLst>
                              <p:par>
                                <p:cTn id="93" presetID="23" presetClass="entr" presetSubtype="16" fill="hold" grpId="0" nodeType="after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500" fill="hold"/>
                                        <p:tgtEl>
                                          <p:spTgt spid="8"/>
                                        </p:tgtEl>
                                        <p:attrNameLst>
                                          <p:attrName>ppt_w</p:attrName>
                                        </p:attrNameLst>
                                      </p:cBhvr>
                                      <p:tavLst>
                                        <p:tav tm="0">
                                          <p:val>
                                            <p:fltVal val="0"/>
                                          </p:val>
                                        </p:tav>
                                        <p:tav tm="100000">
                                          <p:val>
                                            <p:strVal val="#ppt_w"/>
                                          </p:val>
                                        </p:tav>
                                      </p:tavLst>
                                    </p:anim>
                                    <p:anim calcmode="lin" valueType="num">
                                      <p:cBhvr>
                                        <p:cTn id="96" dur="500" fill="hold"/>
                                        <p:tgtEl>
                                          <p:spTgt spid="8"/>
                                        </p:tgtEl>
                                        <p:attrNameLst>
                                          <p:attrName>ppt_h</p:attrName>
                                        </p:attrNameLst>
                                      </p:cBhvr>
                                      <p:tavLst>
                                        <p:tav tm="0">
                                          <p:val>
                                            <p:fltVal val="0"/>
                                          </p:val>
                                        </p:tav>
                                        <p:tav tm="100000">
                                          <p:val>
                                            <p:strVal val="#ppt_h"/>
                                          </p:val>
                                        </p:tav>
                                      </p:tavLst>
                                    </p:anim>
                                  </p:childTnLst>
                                </p:cTn>
                              </p:par>
                              <p:par>
                                <p:cTn id="97" presetID="23" presetClass="exit" presetSubtype="16" fill="hold" grpId="1" nodeType="withEffect">
                                  <p:stCondLst>
                                    <p:cond delay="400"/>
                                  </p:stCondLst>
                                  <p:childTnLst>
                                    <p:anim calcmode="lin" valueType="num">
                                      <p:cBhvr>
                                        <p:cTn id="98" dur="500"/>
                                        <p:tgtEl>
                                          <p:spTgt spid="8"/>
                                        </p:tgtEl>
                                        <p:attrNameLst>
                                          <p:attrName>ppt_w</p:attrName>
                                        </p:attrNameLst>
                                      </p:cBhvr>
                                      <p:tavLst>
                                        <p:tav tm="0">
                                          <p:val>
                                            <p:strVal val="ppt_w"/>
                                          </p:val>
                                        </p:tav>
                                        <p:tav tm="100000">
                                          <p:val>
                                            <p:strVal val="4*ppt_w"/>
                                          </p:val>
                                        </p:tav>
                                      </p:tavLst>
                                    </p:anim>
                                    <p:anim calcmode="lin" valueType="num">
                                      <p:cBhvr>
                                        <p:cTn id="99" dur="500"/>
                                        <p:tgtEl>
                                          <p:spTgt spid="8"/>
                                        </p:tgtEl>
                                        <p:attrNameLst>
                                          <p:attrName>ppt_h</p:attrName>
                                        </p:attrNameLst>
                                      </p:cBhvr>
                                      <p:tavLst>
                                        <p:tav tm="0">
                                          <p:val>
                                            <p:strVal val="ppt_h"/>
                                          </p:val>
                                        </p:tav>
                                        <p:tav tm="100000">
                                          <p:val>
                                            <p:strVal val="4*ppt_h"/>
                                          </p:val>
                                        </p:tav>
                                      </p:tavLst>
                                    </p:anim>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grpId="2" nodeType="withEffect">
                                  <p:stCondLst>
                                    <p:cond delay="40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5" grpId="0"/>
      <p:bldP spid="7" grpId="0"/>
      <p:bldP spid="8" grpId="0" animBg="1"/>
      <p:bldP spid="8" grpId="1" animBg="1"/>
      <p:bldP spid="8" grpId="2" animBg="1"/>
      <p:bldP spid="9" grpId="0"/>
      <p:bldP spid="9" grpId="1"/>
      <p:bldP spid="9" grpId="2"/>
      <p:bldP spid="9" grpId="3"/>
      <p:bldP spid="10" grpId="0"/>
      <p:bldP spid="10" grpId="1"/>
      <p:bldP spid="10" grpId="2"/>
      <p:bldP spid="10" grpId="3"/>
      <p:bldP spid="11" grpId="0"/>
      <p:bldP spid="11" grpId="1"/>
      <p:bldP spid="11" grpId="2"/>
      <p:bldP spid="11" grpId="3"/>
      <p:bldP spid="12" grpId="0"/>
      <p:bldP spid="12" grpId="3"/>
      <p:bldP spid="12" grpId="4"/>
      <p:bldP spid="12" grpId="5"/>
      <p:bldP spid="13" grpId="0"/>
      <p:bldP spid="13" grpId="1"/>
      <p:bldP spid="13" grpId="2"/>
      <p:bldP spid="13" grpId="3"/>
      <p:bldP spid="14" grpId="0"/>
      <p:bldP spid="14" grpId="1"/>
      <p:bldP spid="14" grpId="2"/>
      <p:bldP spid="14" grpId="3"/>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CDEDA5-EBE0-4896-BD29-5AE948306BED}"/>
              </a:ext>
            </a:extLst>
          </p:cNvPr>
          <p:cNvPicPr>
            <a:picLocks noChangeAspect="1"/>
          </p:cNvPicPr>
          <p:nvPr/>
        </p:nvPicPr>
        <p:blipFill rotWithShape="1">
          <a:blip r:embed="rId2">
            <a:extLst>
              <a:ext uri="{28A0092B-C50C-407E-A947-70E740481C1C}">
                <a14:useLocalDpi xmlns:a14="http://schemas.microsoft.com/office/drawing/2010/main" val="0"/>
              </a:ext>
            </a:extLst>
          </a:blip>
          <a:srcRect r="11018"/>
          <a:stretch/>
        </p:blipFill>
        <p:spPr>
          <a:xfrm>
            <a:off x="0" y="0"/>
            <a:ext cx="9144001" cy="6858000"/>
          </a:xfrm>
          <a:prstGeom prst="rect">
            <a:avLst/>
          </a:prstGeom>
        </p:spPr>
      </p:pic>
      <p:sp>
        <p:nvSpPr>
          <p:cNvPr id="4" name="Title 1">
            <a:extLst>
              <a:ext uri="{FF2B5EF4-FFF2-40B4-BE49-F238E27FC236}">
                <a16:creationId xmlns:a16="http://schemas.microsoft.com/office/drawing/2014/main" id="{576B5001-B55C-4531-A41F-EFC5B2B8E304}"/>
              </a:ext>
            </a:extLst>
          </p:cNvPr>
          <p:cNvSpPr txBox="1">
            <a:spLocks/>
          </p:cNvSpPr>
          <p:nvPr/>
        </p:nvSpPr>
        <p:spPr>
          <a:xfrm>
            <a:off x="5077452" y="3373480"/>
            <a:ext cx="1606433" cy="72500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saved</a:t>
            </a:r>
          </a:p>
        </p:txBody>
      </p:sp>
      <p:sp>
        <p:nvSpPr>
          <p:cNvPr id="5" name="Title 1">
            <a:extLst>
              <a:ext uri="{FF2B5EF4-FFF2-40B4-BE49-F238E27FC236}">
                <a16:creationId xmlns:a16="http://schemas.microsoft.com/office/drawing/2014/main" id="{C98F3C67-779F-4D43-8694-507EF8DBE293}"/>
              </a:ext>
            </a:extLst>
          </p:cNvPr>
          <p:cNvSpPr txBox="1">
            <a:spLocks/>
          </p:cNvSpPr>
          <p:nvPr/>
        </p:nvSpPr>
        <p:spPr>
          <a:xfrm>
            <a:off x="695451" y="4591047"/>
            <a:ext cx="2286000" cy="725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righteous</a:t>
            </a:r>
          </a:p>
        </p:txBody>
      </p:sp>
      <p:sp>
        <p:nvSpPr>
          <p:cNvPr id="6" name="Rectangle 2">
            <a:extLst>
              <a:ext uri="{FF2B5EF4-FFF2-40B4-BE49-F238E27FC236}">
                <a16:creationId xmlns:a16="http://schemas.microsoft.com/office/drawing/2014/main" id="{15127E43-EFC6-4A6C-8299-AE3143440F65}"/>
              </a:ext>
            </a:extLst>
          </p:cNvPr>
          <p:cNvSpPr txBox="1">
            <a:spLocks noChangeArrowheads="1"/>
          </p:cNvSpPr>
          <p:nvPr/>
        </p:nvSpPr>
        <p:spPr bwMode="auto">
          <a:xfrm>
            <a:off x="1692981" y="2093477"/>
            <a:ext cx="227756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darkness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if God did not spare the angels who sinned, but cast them down to hell and delivered them into chains  of darkness, to be reserved for judgment; and did not spare the ancient world, but saved Noah,         one of eight people, a preacher of righteousness, bringing in the flood on the world of the ungodly;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CFEA3E94-3E00-4CE1-A4BC-10589D4BA71A}"/>
              </a:ext>
            </a:extLst>
          </p:cNvPr>
          <p:cNvSpPr txBox="1">
            <a:spLocks noChangeArrowheads="1"/>
          </p:cNvSpPr>
          <p:nvPr/>
        </p:nvSpPr>
        <p:spPr bwMode="auto">
          <a:xfrm>
            <a:off x="565394" y="4628169"/>
            <a:ext cx="2545350" cy="62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righteous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C9CFC653-7DFA-4940-A4B2-CE21E8ED351C}"/>
              </a:ext>
            </a:extLst>
          </p:cNvPr>
          <p:cNvSpPr txBox="1">
            <a:spLocks noChangeArrowheads="1"/>
          </p:cNvSpPr>
          <p:nvPr/>
        </p:nvSpPr>
        <p:spPr bwMode="auto">
          <a:xfrm>
            <a:off x="6026664" y="3802125"/>
            <a:ext cx="2545350" cy="62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righteous</a:t>
            </a:r>
            <a:endParaRPr kumimoji="0" lang="en-US" altLang="en-US"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02276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400"/>
                                  </p:stCondLst>
                                  <p:childTnLst>
                                    <p:set>
                                      <p:cBhvr override="childStyle">
                                        <p:cTn id="23" dur="500" fill="hold"/>
                                        <p:tgtEl>
                                          <p:spTgt spid="5"/>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par>
                                <p:cTn id="29" presetID="6" presetClass="emph" presetSubtype="0" fill="hold" grpId="2" nodeType="withEffect">
                                  <p:stCondLst>
                                    <p:cond delay="0"/>
                                  </p:stCondLst>
                                  <p:childTnLst>
                                    <p:animScale>
                                      <p:cBhvr>
                                        <p:cTn id="30" dur="2000" fill="hold"/>
                                        <p:tgtEl>
                                          <p:spTgt spid="7"/>
                                        </p:tgtEl>
                                      </p:cBhvr>
                                      <p:by x="109000" y="109000"/>
                                    </p:animScale>
                                  </p:childTnLst>
                                </p:cTn>
                              </p:par>
                              <p:par>
                                <p:cTn id="31" presetID="42" presetClass="path" presetSubtype="0" accel="50000" decel="50000" fill="hold" grpId="1" nodeType="withEffect">
                                  <p:stCondLst>
                                    <p:cond delay="0"/>
                                  </p:stCondLst>
                                  <p:childTnLst>
                                    <p:animMotion origin="layout" path="M -1.66667E-6 -3.7037E-7 L 0.5967 -0.12014 " pathEditMode="relative" rAng="0" ptsTypes="AA">
                                      <p:cBhvr>
                                        <p:cTn id="32" dur="2000" fill="hold"/>
                                        <p:tgtEl>
                                          <p:spTgt spid="7"/>
                                        </p:tgtEl>
                                        <p:attrNameLst>
                                          <p:attrName>ppt_x</p:attrName>
                                          <p:attrName>ppt_y</p:attrName>
                                        </p:attrNameLst>
                                      </p:cBhvr>
                                      <p:rCtr x="29826" y="-6019"/>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2"/>
      <p:bldP spid="3074" grpId="0"/>
      <p:bldP spid="3074" grpId="1"/>
      <p:bldP spid="7" grpId="0"/>
      <p:bldP spid="7" grpId="1"/>
      <p:bldP spid="7" grpId="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13B04-1F18-4010-ABB1-BB33BA8C3A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58CF828E-D14B-46AF-B2D6-4077031BD58A}"/>
              </a:ext>
            </a:extLst>
          </p:cNvPr>
          <p:cNvSpPr txBox="1">
            <a:spLocks/>
          </p:cNvSpPr>
          <p:nvPr/>
        </p:nvSpPr>
        <p:spPr>
          <a:xfrm>
            <a:off x="3622605" y="2446223"/>
            <a:ext cx="3051792" cy="6865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an example</a:t>
            </a:r>
          </a:p>
        </p:txBody>
      </p:sp>
      <p:sp>
        <p:nvSpPr>
          <p:cNvPr id="5" name="Title 1">
            <a:extLst>
              <a:ext uri="{FF2B5EF4-FFF2-40B4-BE49-F238E27FC236}">
                <a16:creationId xmlns:a16="http://schemas.microsoft.com/office/drawing/2014/main" id="{1F43C325-B76F-483A-8CBB-6B6E3E5BA4D8}"/>
              </a:ext>
            </a:extLst>
          </p:cNvPr>
          <p:cNvSpPr txBox="1">
            <a:spLocks/>
          </p:cNvSpPr>
          <p:nvPr/>
        </p:nvSpPr>
        <p:spPr>
          <a:xfrm>
            <a:off x="3730901" y="3790904"/>
            <a:ext cx="4837045" cy="6865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delivered righteous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turning the cities of   Sodom and Gomorrah into ashes, condemned them to destruction, making them an example to those who afterward would live ungodly; and delivered righteous Lot, who was oppressed by the filthy conduct of the wicked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2:6-7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48F26977-2B10-4EB0-A5A8-8238154EB290}"/>
              </a:ext>
            </a:extLst>
          </p:cNvPr>
          <p:cNvSpPr txBox="1">
            <a:spLocks noChangeArrowheads="1"/>
          </p:cNvSpPr>
          <p:nvPr/>
        </p:nvSpPr>
        <p:spPr bwMode="auto">
          <a:xfrm>
            <a:off x="6026664" y="3802125"/>
            <a:ext cx="2545350" cy="62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righteous</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C370D8B6-CE00-498C-B1A9-4692BAF81323}"/>
              </a:ext>
            </a:extLst>
          </p:cNvPr>
          <p:cNvSpPr txBox="1">
            <a:spLocks noChangeArrowheads="1"/>
          </p:cNvSpPr>
          <p:nvPr/>
        </p:nvSpPr>
        <p:spPr bwMode="auto">
          <a:xfrm>
            <a:off x="498465" y="1614768"/>
            <a:ext cx="2545350" cy="66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righteous</a:t>
            </a:r>
            <a:endParaRPr kumimoji="0" lang="en-US" altLang="en-US"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42834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childTnLst>
                                </p:cTn>
                              </p:par>
                              <p:par>
                                <p:cTn id="31" presetID="42" presetClass="path" presetSubtype="0" accel="50000" decel="50000" fill="hold" grpId="1" nodeType="withEffect">
                                  <p:stCondLst>
                                    <p:cond delay="0"/>
                                  </p:stCondLst>
                                  <p:childTnLst>
                                    <p:animMotion origin="layout" path="M -3.88889E-6 1.11022E-16 L -0.60451 -0.31597 " pathEditMode="relative" rAng="0" ptsTypes="AA">
                                      <p:cBhvr>
                                        <p:cTn id="32" dur="2000" fill="hold"/>
                                        <p:tgtEl>
                                          <p:spTgt spid="6"/>
                                        </p:tgtEl>
                                        <p:attrNameLst>
                                          <p:attrName>ppt_x</p:attrName>
                                          <p:attrName>ppt_y</p:attrName>
                                        </p:attrNameLst>
                                      </p:cBhvr>
                                      <p:rCtr x="-30226" y="-15810"/>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250"/>
                                        <p:tgtEl>
                                          <p:spTgt spid="4"/>
                                        </p:tgtEl>
                                      </p:cBhvr>
                                    </p:animEffect>
                                    <p:set>
                                      <p:cBhvr>
                                        <p:cTn id="38" dur="1" fill="hold">
                                          <p:stCondLst>
                                            <p:cond delay="249"/>
                                          </p:stCondLst>
                                        </p:cTn>
                                        <p:tgtEl>
                                          <p:spTgt spid="4"/>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250"/>
                                        <p:tgtEl>
                                          <p:spTgt spid="5"/>
                                        </p:tgtEl>
                                      </p:cBhvr>
                                    </p:animEffect>
                                    <p:set>
                                      <p:cBhvr>
                                        <p:cTn id="41" dur="1" fill="hold">
                                          <p:stCondLst>
                                            <p:cond delay="24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50"/>
                                        <p:tgtEl>
                                          <p:spTgt spid="7"/>
                                        </p:tgtEl>
                                      </p:cBhvr>
                                    </p:animEffect>
                                  </p:child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6" grpId="2"/>
      <p:bldP spid="7" grpId="0"/>
      <p:bldP spid="7"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74ACEC-97C0-4668-8CD6-9F744FD8E497}"/>
              </a:ext>
            </a:extLst>
          </p:cNvPr>
          <p:cNvPicPr>
            <a:picLocks noChangeAspect="1"/>
          </p:cNvPicPr>
          <p:nvPr/>
        </p:nvPicPr>
        <p:blipFill rotWithShape="1">
          <a:blip r:embed="rId3">
            <a:extLst>
              <a:ext uri="{28A0092B-C50C-407E-A947-70E740481C1C}">
                <a14:useLocalDpi xmlns:a14="http://schemas.microsoft.com/office/drawing/2010/main" val="0"/>
              </a:ext>
            </a:extLst>
          </a:blip>
          <a:srcRect l="21099" b="7217"/>
          <a:stretch/>
        </p:blipFill>
        <p:spPr>
          <a:xfrm>
            <a:off x="0" y="0"/>
            <a:ext cx="9151863" cy="6858000"/>
          </a:xfrm>
          <a:prstGeom prst="rect">
            <a:avLst/>
          </a:prstGeom>
        </p:spPr>
      </p:pic>
      <p:sp>
        <p:nvSpPr>
          <p:cNvPr id="3074" name="Rectangle 2"/>
          <p:cNvSpPr>
            <a:spLocks noGrp="1" noChangeArrowheads="1"/>
          </p:cNvSpPr>
          <p:nvPr>
            <p:ph type="title"/>
          </p:nvPr>
        </p:nvSpPr>
        <p:spPr>
          <a:xfrm>
            <a:off x="457200" y="152400"/>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that righteous man, dwelling among them, tormented his righteous soul from day to day by seeing and hearing their lawless deeds) – … then the Lord knows how to deliver the godly out of temptations and to reserve the unjust under punishment for the day of judgment,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2:8-9 </a:t>
            </a:r>
          </a:p>
        </p:txBody>
      </p:sp>
      <p:sp>
        <p:nvSpPr>
          <p:cNvPr id="4" name="Rectangle 2">
            <a:extLst>
              <a:ext uri="{FF2B5EF4-FFF2-40B4-BE49-F238E27FC236}">
                <a16:creationId xmlns:a16="http://schemas.microsoft.com/office/drawing/2014/main" id="{84E5FC19-229C-4E15-9A22-2D909019C9F3}"/>
              </a:ext>
            </a:extLst>
          </p:cNvPr>
          <p:cNvSpPr txBox="1">
            <a:spLocks noChangeArrowheads="1"/>
          </p:cNvSpPr>
          <p:nvPr/>
        </p:nvSpPr>
        <p:spPr bwMode="auto">
          <a:xfrm>
            <a:off x="498465" y="1614768"/>
            <a:ext cx="2545350" cy="66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righteous</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a:extLst>
              <a:ext uri="{FF2B5EF4-FFF2-40B4-BE49-F238E27FC236}">
                <a16:creationId xmlns:a16="http://schemas.microsoft.com/office/drawing/2014/main" id="{073CCBFA-B358-4677-B469-7341546DE0DD}"/>
              </a:ext>
            </a:extLst>
          </p:cNvPr>
          <p:cNvSpPr txBox="1">
            <a:spLocks noChangeArrowheads="1"/>
          </p:cNvSpPr>
          <p:nvPr/>
        </p:nvSpPr>
        <p:spPr bwMode="auto">
          <a:xfrm>
            <a:off x="3644704" y="4356711"/>
            <a:ext cx="5147603" cy="221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Lord knows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how to deliver the godly out of temptations</a:t>
            </a:r>
          </a:p>
        </p:txBody>
      </p:sp>
      <p:sp>
        <p:nvSpPr>
          <p:cNvPr id="6" name="Rectangle 2">
            <a:extLst>
              <a:ext uri="{FF2B5EF4-FFF2-40B4-BE49-F238E27FC236}">
                <a16:creationId xmlns:a16="http://schemas.microsoft.com/office/drawing/2014/main" id="{BACFD819-F9B1-4524-8793-219E73664AC1}"/>
              </a:ext>
            </a:extLst>
          </p:cNvPr>
          <p:cNvSpPr txBox="1">
            <a:spLocks noChangeArrowheads="1"/>
          </p:cNvSpPr>
          <p:nvPr/>
        </p:nvSpPr>
        <p:spPr bwMode="auto">
          <a:xfrm>
            <a:off x="245012" y="763586"/>
            <a:ext cx="5516880" cy="2190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reserve the unjust under punishment for the day of judgment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C755FBC-A5B0-4E7A-858D-A725433F684D}"/>
              </a:ext>
            </a:extLst>
          </p:cNvPr>
          <p:cNvSpPr txBox="1">
            <a:spLocks noChangeArrowheads="1"/>
          </p:cNvSpPr>
          <p:nvPr/>
        </p:nvSpPr>
        <p:spPr bwMode="auto">
          <a:xfrm>
            <a:off x="4464578" y="2887310"/>
            <a:ext cx="4038286"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 Lord knows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4912C831-861F-4FAF-8108-6839DD1DBC2F}"/>
              </a:ext>
            </a:extLst>
          </p:cNvPr>
          <p:cNvSpPr txBox="1">
            <a:spLocks noChangeArrowheads="1"/>
          </p:cNvSpPr>
          <p:nvPr/>
        </p:nvSpPr>
        <p:spPr bwMode="auto">
          <a:xfrm>
            <a:off x="735980" y="3594700"/>
            <a:ext cx="1500153" cy="73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how</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8E085BB3-CD66-4B0C-ADCB-E5382E886280}"/>
              </a:ext>
            </a:extLst>
          </p:cNvPr>
          <p:cNvSpPr txBox="1">
            <a:spLocks noChangeArrowheads="1"/>
          </p:cNvSpPr>
          <p:nvPr/>
        </p:nvSpPr>
        <p:spPr bwMode="auto">
          <a:xfrm>
            <a:off x="1894918" y="3562772"/>
            <a:ext cx="497498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to deliver the godly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707E7542-C1E6-4EA5-BBB2-E23828826A81}"/>
              </a:ext>
            </a:extLst>
          </p:cNvPr>
          <p:cNvSpPr txBox="1">
            <a:spLocks noChangeArrowheads="1"/>
          </p:cNvSpPr>
          <p:nvPr/>
        </p:nvSpPr>
        <p:spPr bwMode="auto">
          <a:xfrm>
            <a:off x="6507550" y="3559635"/>
            <a:ext cx="191274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out of</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hidden="1">
            <a:extLst>
              <a:ext uri="{FF2B5EF4-FFF2-40B4-BE49-F238E27FC236}">
                <a16:creationId xmlns:a16="http://schemas.microsoft.com/office/drawing/2014/main" id="{9F9C6C4A-4C41-48B7-9C66-B70C0458AA10}"/>
              </a:ext>
            </a:extLst>
          </p:cNvPr>
          <p:cNvSpPr txBox="1">
            <a:spLocks noChangeArrowheads="1"/>
          </p:cNvSpPr>
          <p:nvPr/>
        </p:nvSpPr>
        <p:spPr bwMode="auto">
          <a:xfrm>
            <a:off x="834716" y="4274647"/>
            <a:ext cx="3094776" cy="69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temptations</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A18F481E-0B72-44F4-8E71-586B5FAB42E4}"/>
              </a:ext>
            </a:extLst>
          </p:cNvPr>
          <p:cNvSpPr txBox="1">
            <a:spLocks noChangeArrowheads="1"/>
          </p:cNvSpPr>
          <p:nvPr/>
        </p:nvSpPr>
        <p:spPr bwMode="auto">
          <a:xfrm>
            <a:off x="5358974" y="4288457"/>
            <a:ext cx="3039021" cy="693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reserve the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77A0DF5-FBCA-4892-9671-C76AB3A29E40}"/>
              </a:ext>
            </a:extLst>
          </p:cNvPr>
          <p:cNvSpPr txBox="1">
            <a:spLocks noChangeArrowheads="1"/>
          </p:cNvSpPr>
          <p:nvPr/>
        </p:nvSpPr>
        <p:spPr bwMode="auto">
          <a:xfrm>
            <a:off x="567841" y="4951894"/>
            <a:ext cx="1890446" cy="704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unjust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2AF85E78-F787-408C-A4B9-13E55D8CF751}"/>
              </a:ext>
            </a:extLst>
          </p:cNvPr>
          <p:cNvSpPr txBox="1">
            <a:spLocks noChangeArrowheads="1"/>
          </p:cNvSpPr>
          <p:nvPr/>
        </p:nvSpPr>
        <p:spPr bwMode="auto">
          <a:xfrm>
            <a:off x="2122823" y="4903298"/>
            <a:ext cx="557715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under punishment for</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6D629FC3-12FF-44C7-AD42-2BBFFAF3D3A6}"/>
              </a:ext>
            </a:extLst>
          </p:cNvPr>
          <p:cNvSpPr txBox="1">
            <a:spLocks noChangeArrowheads="1"/>
          </p:cNvSpPr>
          <p:nvPr/>
        </p:nvSpPr>
        <p:spPr bwMode="auto">
          <a:xfrm>
            <a:off x="7386868" y="4989356"/>
            <a:ext cx="1187919" cy="626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67F173A5-E87F-4B65-B058-90395785C360}"/>
              </a:ext>
            </a:extLst>
          </p:cNvPr>
          <p:cNvSpPr txBox="1">
            <a:spLocks noChangeArrowheads="1"/>
          </p:cNvSpPr>
          <p:nvPr/>
        </p:nvSpPr>
        <p:spPr bwMode="auto">
          <a:xfrm>
            <a:off x="630858" y="5589895"/>
            <a:ext cx="4192858" cy="77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day of judgment</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A11C3477-7E49-427E-B701-0758E455C0F0}"/>
              </a:ext>
            </a:extLst>
          </p:cNvPr>
          <p:cNvSpPr txBox="1">
            <a:spLocks noChangeArrowheads="1"/>
          </p:cNvSpPr>
          <p:nvPr/>
        </p:nvSpPr>
        <p:spPr bwMode="auto">
          <a:xfrm>
            <a:off x="1289267" y="2925233"/>
            <a:ext cx="806234"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E3642AB3-C62C-4B57-8127-8DB16CA9958E}"/>
              </a:ext>
            </a:extLst>
          </p:cNvPr>
          <p:cNvSpPr txBox="1">
            <a:spLocks noChangeArrowheads="1"/>
          </p:cNvSpPr>
          <p:nvPr/>
        </p:nvSpPr>
        <p:spPr bwMode="auto">
          <a:xfrm>
            <a:off x="5759667" y="3585633"/>
            <a:ext cx="806234" cy="70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36773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50"/>
                                        <p:tgtEl>
                                          <p:spTgt spid="16"/>
                                        </p:tgtEl>
                                      </p:cBhvr>
                                    </p:animEffect>
                                  </p:childTnLst>
                                </p:cTn>
                              </p:par>
                              <p:par>
                                <p:cTn id="44" presetID="42" presetClass="path" presetSubtype="0" accel="50000" decel="50000" fill="hold" grpId="1" nodeType="withEffect">
                                  <p:stCondLst>
                                    <p:cond delay="0"/>
                                  </p:stCondLst>
                                  <p:childTnLst>
                                    <p:animMotion origin="layout" path="M 2.22222E-6 -1.11111E-6 L -0.09132 0.21945 " pathEditMode="relative" rAng="0" ptsTypes="AA">
                                      <p:cBhvr>
                                        <p:cTn id="45" dur="2000" fill="hold"/>
                                        <p:tgtEl>
                                          <p:spTgt spid="7"/>
                                        </p:tgtEl>
                                        <p:attrNameLst>
                                          <p:attrName>ppt_x</p:attrName>
                                          <p:attrName>ppt_y</p:attrName>
                                        </p:attrNameLst>
                                      </p:cBhvr>
                                      <p:rCtr x="-4566" y="10972"/>
                                    </p:animMotion>
                                  </p:childTnLst>
                                </p:cTn>
                              </p:par>
                              <p:par>
                                <p:cTn id="46" presetID="42" presetClass="path" presetSubtype="0" accel="50000" decel="50000" fill="hold" grpId="1" nodeType="withEffect">
                                  <p:stCondLst>
                                    <p:cond delay="0"/>
                                  </p:stCondLst>
                                  <p:childTnLst>
                                    <p:animMotion origin="layout" path="M 2.77556E-17 2.22222E-6 L 0.71979 0.12153 " pathEditMode="relative" rAng="0" ptsTypes="AA">
                                      <p:cBhvr>
                                        <p:cTn id="47" dur="2000" fill="hold"/>
                                        <p:tgtEl>
                                          <p:spTgt spid="8"/>
                                        </p:tgtEl>
                                        <p:attrNameLst>
                                          <p:attrName>ppt_x</p:attrName>
                                          <p:attrName>ppt_y</p:attrName>
                                        </p:attrNameLst>
                                      </p:cBhvr>
                                      <p:rCtr x="35990" y="6065"/>
                                    </p:animMotion>
                                  </p:childTnLst>
                                </p:cTn>
                              </p:par>
                              <p:par>
                                <p:cTn id="48" presetID="42" presetClass="path" presetSubtype="0" accel="50000" decel="50000" fill="hold" grpId="1" nodeType="withEffect">
                                  <p:stCondLst>
                                    <p:cond delay="0"/>
                                  </p:stCondLst>
                                  <p:childTnLst>
                                    <p:animMotion origin="layout" path="M 3.33333E-6 -7.40741E-7 L 0.20104 0.21875 " pathEditMode="relative" rAng="0" ptsTypes="AA">
                                      <p:cBhvr>
                                        <p:cTn id="49" dur="2000" fill="hold"/>
                                        <p:tgtEl>
                                          <p:spTgt spid="9"/>
                                        </p:tgtEl>
                                        <p:attrNameLst>
                                          <p:attrName>ppt_x</p:attrName>
                                          <p:attrName>ppt_y</p:attrName>
                                        </p:attrNameLst>
                                      </p:cBhvr>
                                      <p:rCtr x="10052" y="10926"/>
                                    </p:animMotion>
                                  </p:childTnLst>
                                </p:cTn>
                              </p:par>
                              <p:par>
                                <p:cTn id="50" presetID="42" presetClass="path" presetSubtype="0" accel="50000" decel="50000" fill="hold" grpId="1" nodeType="withEffect">
                                  <p:stCondLst>
                                    <p:cond delay="0"/>
                                  </p:stCondLst>
                                  <p:childTnLst>
                                    <p:animMotion origin="layout" path="M 4.16667E-6 2.22222E-6 L -0.29862 0.31736 " pathEditMode="relative" rAng="0" ptsTypes="AA">
                                      <p:cBhvr>
                                        <p:cTn id="51" dur="2000" fill="hold"/>
                                        <p:tgtEl>
                                          <p:spTgt spid="10"/>
                                        </p:tgtEl>
                                        <p:attrNameLst>
                                          <p:attrName>ppt_x</p:attrName>
                                          <p:attrName>ppt_y</p:attrName>
                                        </p:attrNameLst>
                                      </p:cBhvr>
                                      <p:rCtr x="-14931" y="15856"/>
                                    </p:animMotion>
                                  </p:childTnLst>
                                </p:cTn>
                              </p:par>
                              <p:par>
                                <p:cTn id="52" presetID="42" presetClass="path" presetSubtype="0" accel="50000" decel="50000" fill="hold" grpId="1" nodeType="withEffect">
                                  <p:stCondLst>
                                    <p:cond delay="0"/>
                                  </p:stCondLst>
                                  <p:childTnLst>
                                    <p:animMotion origin="layout" path="M 3.33333E-6 -2.59259E-6 L 0.5033 0.2213 " pathEditMode="relative" rAng="0" ptsTypes="AA">
                                      <p:cBhvr>
                                        <p:cTn id="53" dur="2000" fill="hold"/>
                                        <p:tgtEl>
                                          <p:spTgt spid="11"/>
                                        </p:tgtEl>
                                        <p:attrNameLst>
                                          <p:attrName>ppt_x</p:attrName>
                                          <p:attrName>ppt_y</p:attrName>
                                        </p:attrNameLst>
                                      </p:cBhvr>
                                      <p:rCtr x="25156" y="11065"/>
                                    </p:animMotion>
                                  </p:childTnLst>
                                </p:cTn>
                              </p:par>
                              <p:par>
                                <p:cTn id="54" presetID="42" presetClass="path" presetSubtype="0" accel="50000" decel="50000" fill="hold" grpId="1" nodeType="withEffect">
                                  <p:stCondLst>
                                    <p:cond delay="0"/>
                                  </p:stCondLst>
                                  <p:childTnLst>
                                    <p:animMotion origin="layout" path="M 3.05556E-6 -4.44444E-6 L -0.51059 -0.50277 " pathEditMode="relative" rAng="0" ptsTypes="AA">
                                      <p:cBhvr>
                                        <p:cTn id="55" dur="2000" fill="hold"/>
                                        <p:tgtEl>
                                          <p:spTgt spid="12"/>
                                        </p:tgtEl>
                                        <p:attrNameLst>
                                          <p:attrName>ppt_x</p:attrName>
                                          <p:attrName>ppt_y</p:attrName>
                                        </p:attrNameLst>
                                      </p:cBhvr>
                                      <p:rCtr x="-25538" y="-25139"/>
                                    </p:animMotion>
                                  </p:childTnLst>
                                </p:cTn>
                              </p:par>
                              <p:par>
                                <p:cTn id="56" presetID="42" presetClass="path" presetSubtype="0" accel="50000" decel="50000" fill="hold" grpId="1" nodeType="withEffect">
                                  <p:stCondLst>
                                    <p:cond delay="0"/>
                                  </p:stCondLst>
                                  <p:childTnLst>
                                    <p:animMotion origin="layout" path="M -1.38889E-6 3.7037E-7 L 0.31389 -0.60023 " pathEditMode="relative" rAng="0" ptsTypes="AA">
                                      <p:cBhvr>
                                        <p:cTn id="57" dur="2000" fill="hold"/>
                                        <p:tgtEl>
                                          <p:spTgt spid="13"/>
                                        </p:tgtEl>
                                        <p:attrNameLst>
                                          <p:attrName>ppt_x</p:attrName>
                                          <p:attrName>ppt_y</p:attrName>
                                        </p:attrNameLst>
                                      </p:cBhvr>
                                      <p:rCtr x="15694" y="-30023"/>
                                    </p:animMotion>
                                  </p:childTnLst>
                                </p:cTn>
                              </p:par>
                              <p:par>
                                <p:cTn id="58" presetID="42" presetClass="path" presetSubtype="0" accel="50000" decel="50000" fill="hold" grpId="1" nodeType="withEffect">
                                  <p:stCondLst>
                                    <p:cond delay="0"/>
                                  </p:stCondLst>
                                  <p:childTnLst>
                                    <p:animMotion origin="layout" path="M 8.33333E-7 -2.59259E-6 L -0.20833 -0.50301 " pathEditMode="relative" rAng="0" ptsTypes="AA">
                                      <p:cBhvr>
                                        <p:cTn id="59" dur="2000" fill="hold"/>
                                        <p:tgtEl>
                                          <p:spTgt spid="14"/>
                                        </p:tgtEl>
                                        <p:attrNameLst>
                                          <p:attrName>ppt_x</p:attrName>
                                          <p:attrName>ppt_y</p:attrName>
                                        </p:attrNameLst>
                                      </p:cBhvr>
                                      <p:rCtr x="-10417" y="-25162"/>
                                    </p:animMotion>
                                  </p:childTnLst>
                                </p:cTn>
                              </p:par>
                              <p:par>
                                <p:cTn id="60" presetID="42" presetClass="path" presetSubtype="0" accel="50000" decel="50000" fill="hold" grpId="1" nodeType="withEffect">
                                  <p:stCondLst>
                                    <p:cond delay="0"/>
                                  </p:stCondLst>
                                  <p:childTnLst>
                                    <p:animMotion origin="layout" path="M -3.05556E-6 1.85185E-6 L -0.75955 -0.40417 " pathEditMode="relative" rAng="0" ptsTypes="AA">
                                      <p:cBhvr>
                                        <p:cTn id="61" dur="2000" fill="hold"/>
                                        <p:tgtEl>
                                          <p:spTgt spid="15"/>
                                        </p:tgtEl>
                                        <p:attrNameLst>
                                          <p:attrName>ppt_x</p:attrName>
                                          <p:attrName>ppt_y</p:attrName>
                                        </p:attrNameLst>
                                      </p:cBhvr>
                                      <p:rCtr x="-37986" y="-20208"/>
                                    </p:animMotion>
                                  </p:childTnLst>
                                </p:cTn>
                              </p:par>
                              <p:par>
                                <p:cTn id="62" presetID="42" presetClass="path" presetSubtype="0" accel="50000" decel="50000" fill="hold" grpId="1" nodeType="withEffect">
                                  <p:stCondLst>
                                    <p:cond delay="0"/>
                                  </p:stCondLst>
                                  <p:childTnLst>
                                    <p:animMotion origin="layout" path="M -3.88889E-6 3.7037E-6 L 0.07969 -0.50301 " pathEditMode="relative" rAng="0" ptsTypes="AA">
                                      <p:cBhvr>
                                        <p:cTn id="63" dur="2000" fill="hold"/>
                                        <p:tgtEl>
                                          <p:spTgt spid="16"/>
                                        </p:tgtEl>
                                        <p:attrNameLst>
                                          <p:attrName>ppt_x</p:attrName>
                                          <p:attrName>ppt_y</p:attrName>
                                        </p:attrNameLst>
                                      </p:cBhvr>
                                      <p:rCtr x="3976" y="-25162"/>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250"/>
                                        <p:tgtEl>
                                          <p:spTgt spid="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250"/>
                                        <p:tgtEl>
                                          <p:spTgt spid="6"/>
                                        </p:tgtEl>
                                      </p:cBhvr>
                                    </p:animEffect>
                                  </p:childTnLst>
                                </p:cTn>
                              </p:par>
                              <p:par>
                                <p:cTn id="74" presetID="10" presetClass="exit" presetSubtype="0" fill="hold" grpId="2"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12" fill="hold" grpId="0" nodeType="click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strips(downLeft)">
                                      <p:cBhvr>
                                        <p:cTn id="108" dur="1000"/>
                                        <p:tgtEl>
                                          <p:spTgt spid="17"/>
                                        </p:tgtEl>
                                      </p:cBhvr>
                                    </p:animEffect>
                                  </p:childTnLst>
                                </p:cTn>
                              </p:par>
                              <p:par>
                                <p:cTn id="109" presetID="42" presetClass="path" presetSubtype="0" accel="50000" decel="50000" fill="hold" grpId="2" nodeType="withEffect">
                                  <p:stCondLst>
                                    <p:cond delay="0"/>
                                  </p:stCondLst>
                                  <p:childTnLst>
                                    <p:animMotion origin="layout" path="M 5.55556E-7 3.33333E-6 L -0.22396 0.29977 " pathEditMode="relative" rAng="0" ptsTypes="AA">
                                      <p:cBhvr>
                                        <p:cTn id="110" dur="1000" spd="-100000" fill="hold"/>
                                        <p:tgtEl>
                                          <p:spTgt spid="17"/>
                                        </p:tgtEl>
                                        <p:attrNameLst>
                                          <p:attrName>ppt_x</p:attrName>
                                          <p:attrName>ppt_y</p:attrName>
                                        </p:attrNameLst>
                                      </p:cBhvr>
                                      <p:rCtr x="-11198" y="14977"/>
                                    </p:animMotion>
                                  </p:childTnLst>
                                </p:cTn>
                              </p:par>
                            </p:childTnLst>
                          </p:cTn>
                        </p:par>
                        <p:par>
                          <p:cTn id="111" fill="hold">
                            <p:stCondLst>
                              <p:cond delay="1000"/>
                            </p:stCondLst>
                            <p:childTnLst>
                              <p:par>
                                <p:cTn id="112" presetID="18" presetClass="entr" presetSubtype="3" fill="hold" grpId="0" nodeType="after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strips(upRight)">
                                      <p:cBhvr>
                                        <p:cTn id="114" dur="1000"/>
                                        <p:tgtEl>
                                          <p:spTgt spid="18"/>
                                        </p:tgtEl>
                                      </p:cBhvr>
                                    </p:animEffect>
                                  </p:childTnLst>
                                </p:cTn>
                              </p:par>
                              <p:par>
                                <p:cTn id="115" presetID="42" presetClass="path" presetSubtype="0" accel="50000" decel="50000" fill="hold" grpId="2" nodeType="withEffect">
                                  <p:stCondLst>
                                    <p:cond delay="0"/>
                                  </p:stCondLst>
                                  <p:childTnLst>
                                    <p:animMotion origin="layout" path="M 1.66667E-6 4.44444E-6 L 0.3566 -0.44653 " pathEditMode="relative" rAng="0" ptsTypes="AA">
                                      <p:cBhvr>
                                        <p:cTn id="116" dur="1000" spd="-100000" fill="hold"/>
                                        <p:tgtEl>
                                          <p:spTgt spid="18"/>
                                        </p:tgtEl>
                                        <p:attrNameLst>
                                          <p:attrName>ppt_x</p:attrName>
                                          <p:attrName>ppt_y</p:attrName>
                                        </p:attrNameLst>
                                      </p:cBhvr>
                                      <p:rCtr x="17830" y="-223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2"/>
      <p:bldP spid="5" grpId="0"/>
      <p:bldP spid="6" grpId="0"/>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2"/>
      <p:bldP spid="18" grpId="0"/>
      <p:bldP spid="18" grpId="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F676E-477A-4338-9413-FBEE46CC4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420088"/>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especially those who walk according to the flesh in the lust of uncleanness and despise authority. They are presumptuous, self-willed. They are not afraid to speak evil of dignitaries, whereas angels, who are greater in power and might, do not bring a reviling accusation against them before the Lord.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2:10-11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7B38A3FE-8DC9-47EF-B2AB-B0136169A6A9}"/>
              </a:ext>
            </a:extLst>
          </p:cNvPr>
          <p:cNvSpPr txBox="1">
            <a:spLocks noChangeArrowheads="1"/>
          </p:cNvSpPr>
          <p:nvPr/>
        </p:nvSpPr>
        <p:spPr bwMode="auto">
          <a:xfrm>
            <a:off x="3530600" y="2132708"/>
            <a:ext cx="1346200"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rude</a:t>
            </a:r>
          </a:p>
        </p:txBody>
      </p:sp>
      <p:sp>
        <p:nvSpPr>
          <p:cNvPr id="5" name="Rectangle 2">
            <a:extLst>
              <a:ext uri="{FF2B5EF4-FFF2-40B4-BE49-F238E27FC236}">
                <a16:creationId xmlns:a16="http://schemas.microsoft.com/office/drawing/2014/main" id="{848129A6-7931-4428-A3ED-B20DBCA53A2C}"/>
              </a:ext>
            </a:extLst>
          </p:cNvPr>
          <p:cNvSpPr txBox="1">
            <a:spLocks noChangeArrowheads="1"/>
          </p:cNvSpPr>
          <p:nvPr/>
        </p:nvSpPr>
        <p:spPr bwMode="auto">
          <a:xfrm>
            <a:off x="3098800" y="2132708"/>
            <a:ext cx="2286000"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arrogant</a:t>
            </a:r>
          </a:p>
        </p:txBody>
      </p:sp>
      <p:sp>
        <p:nvSpPr>
          <p:cNvPr id="6" name="Rectangle 2">
            <a:extLst>
              <a:ext uri="{FF2B5EF4-FFF2-40B4-BE49-F238E27FC236}">
                <a16:creationId xmlns:a16="http://schemas.microsoft.com/office/drawing/2014/main" id="{88D7978D-57FB-4605-9BAD-6210608E84AD}"/>
              </a:ext>
            </a:extLst>
          </p:cNvPr>
          <p:cNvSpPr txBox="1">
            <a:spLocks noChangeArrowheads="1"/>
          </p:cNvSpPr>
          <p:nvPr/>
        </p:nvSpPr>
        <p:spPr bwMode="auto">
          <a:xfrm>
            <a:off x="2921000" y="2132708"/>
            <a:ext cx="2768600"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audacious</a:t>
            </a:r>
          </a:p>
        </p:txBody>
      </p:sp>
      <p:sp>
        <p:nvSpPr>
          <p:cNvPr id="7" name="Rectangle 2">
            <a:extLst>
              <a:ext uri="{FF2B5EF4-FFF2-40B4-BE49-F238E27FC236}">
                <a16:creationId xmlns:a16="http://schemas.microsoft.com/office/drawing/2014/main" id="{E6D65760-8730-4E2E-A908-AB86307C401D}"/>
              </a:ext>
            </a:extLst>
          </p:cNvPr>
          <p:cNvSpPr txBox="1">
            <a:spLocks noChangeArrowheads="1"/>
          </p:cNvSpPr>
          <p:nvPr/>
        </p:nvSpPr>
        <p:spPr bwMode="auto">
          <a:xfrm>
            <a:off x="2857500" y="2145408"/>
            <a:ext cx="2857500"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presuming</a:t>
            </a:r>
          </a:p>
        </p:txBody>
      </p:sp>
      <p:sp>
        <p:nvSpPr>
          <p:cNvPr id="8" name="Rectangle 2">
            <a:extLst>
              <a:ext uri="{FF2B5EF4-FFF2-40B4-BE49-F238E27FC236}">
                <a16:creationId xmlns:a16="http://schemas.microsoft.com/office/drawing/2014/main" id="{80C17566-4EF4-4FF7-A4E7-67412C40BA74}"/>
              </a:ext>
            </a:extLst>
          </p:cNvPr>
          <p:cNvSpPr txBox="1">
            <a:spLocks noChangeArrowheads="1"/>
          </p:cNvSpPr>
          <p:nvPr/>
        </p:nvSpPr>
        <p:spPr bwMode="auto">
          <a:xfrm>
            <a:off x="2590800" y="2170808"/>
            <a:ext cx="3302000"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disrespectful</a:t>
            </a:r>
          </a:p>
        </p:txBody>
      </p:sp>
      <p:sp>
        <p:nvSpPr>
          <p:cNvPr id="12" name="Rectangle 2">
            <a:extLst>
              <a:ext uri="{FF2B5EF4-FFF2-40B4-BE49-F238E27FC236}">
                <a16:creationId xmlns:a16="http://schemas.microsoft.com/office/drawing/2014/main" id="{A9957930-B08D-4DF3-B3AA-AD323DBE1F37}"/>
              </a:ext>
            </a:extLst>
          </p:cNvPr>
          <p:cNvSpPr txBox="1">
            <a:spLocks noChangeArrowheads="1"/>
          </p:cNvSpPr>
          <p:nvPr/>
        </p:nvSpPr>
        <p:spPr bwMode="auto">
          <a:xfrm>
            <a:off x="6942137" y="194113"/>
            <a:ext cx="1459575" cy="705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walk</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E62ACB3C-73EF-4669-97D0-BF546310B09E}"/>
              </a:ext>
            </a:extLst>
          </p:cNvPr>
          <p:cNvSpPr txBox="1">
            <a:spLocks noChangeArrowheads="1"/>
          </p:cNvSpPr>
          <p:nvPr/>
        </p:nvSpPr>
        <p:spPr bwMode="auto">
          <a:xfrm>
            <a:off x="3225799" y="2755899"/>
            <a:ext cx="1408775" cy="67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66FF33"/>
                </a:solidFill>
                <a:effectLst>
                  <a:outerShdw blurRad="50800" algn="tl" rotWithShape="0">
                    <a:srgbClr val="000000"/>
                  </a:outerShdw>
                </a:effectLst>
                <a:uLnTx/>
                <a:uFillTx/>
                <a:latin typeface="Calibri" panose="020F0502020204030204" pitchFamily="34" charset="0"/>
                <a:ea typeface="+mj-ea"/>
                <a:cs typeface="+mj-cs"/>
              </a:rPr>
              <a:t>walk</a:t>
            </a:r>
            <a:endParaRPr kumimoji="0" lang="en-US" altLang="en-US" sz="3200" b="1" i="1" u="none" strike="noStrike" kern="0" cap="none" spc="0" normalizeH="0" baseline="0" noProof="0" dirty="0">
              <a:ln w="17780" cmpd="sng">
                <a:noFill/>
                <a:prstDash val="solid"/>
                <a:miter lim="800000"/>
              </a:ln>
              <a:solidFill>
                <a:srgbClr val="66FF33"/>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2B91E190-DB5F-4A54-B68A-004CE7033429}"/>
              </a:ext>
            </a:extLst>
          </p:cNvPr>
          <p:cNvSpPr txBox="1">
            <a:spLocks noChangeArrowheads="1"/>
          </p:cNvSpPr>
          <p:nvPr/>
        </p:nvSpPr>
        <p:spPr bwMode="auto">
          <a:xfrm>
            <a:off x="3279226" y="2134023"/>
            <a:ext cx="1925145" cy="667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kern="0" dirty="0">
                <a:ln w="17780" cmpd="sng">
                  <a:solidFill>
                    <a:srgbClr val="FFC000"/>
                  </a:solidFill>
                  <a:prstDash val="solid"/>
                  <a:miter lim="800000"/>
                </a:ln>
                <a:solidFill>
                  <a:schemeClr val="bg1"/>
                </a:solidFill>
                <a:effectLst>
                  <a:glow rad="127000">
                    <a:schemeClr val="tx1"/>
                  </a:glow>
                  <a:outerShdw blurRad="50800" algn="tl" rotWithShape="0">
                    <a:srgbClr val="000000"/>
                  </a:outerShdw>
                </a:effectLst>
                <a:latin typeface="Calibri" panose="020F0502020204030204" pitchFamily="34" charset="0"/>
              </a:rPr>
              <a:t>selfish</a:t>
            </a:r>
          </a:p>
        </p:txBody>
      </p:sp>
    </p:spTree>
    <p:extLst>
      <p:ext uri="{BB962C8B-B14F-4D97-AF65-F5344CB8AC3E}">
        <p14:creationId xmlns:p14="http://schemas.microsoft.com/office/powerpoint/2010/main" val="39233922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25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25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childTnLst>
                                </p:cTn>
                              </p:par>
                              <p:par>
                                <p:cTn id="22" presetID="23" presetClass="exit" presetSubtype="32" fill="hold" grpId="1" nodeType="withEffect">
                                  <p:stCondLst>
                                    <p:cond delay="0"/>
                                  </p:stCondLst>
                                  <p:childTnLst>
                                    <p:anim calcmode="lin" valueType="num">
                                      <p:cBhvr>
                                        <p:cTn id="23" dur="500"/>
                                        <p:tgtEl>
                                          <p:spTgt spid="4"/>
                                        </p:tgtEl>
                                        <p:attrNameLst>
                                          <p:attrName>ppt_w</p:attrName>
                                        </p:attrNameLst>
                                      </p:cBhvr>
                                      <p:tavLst>
                                        <p:tav tm="0">
                                          <p:val>
                                            <p:strVal val="ppt_w"/>
                                          </p:val>
                                        </p:tav>
                                        <p:tav tm="100000">
                                          <p:val>
                                            <p:fltVal val="0"/>
                                          </p:val>
                                        </p:tav>
                                      </p:tavLst>
                                    </p:anim>
                                    <p:anim calcmode="lin" valueType="num">
                                      <p:cBhvr>
                                        <p:cTn id="24" dur="500"/>
                                        <p:tgtEl>
                                          <p:spTgt spid="4"/>
                                        </p:tgtEl>
                                        <p:attrNameLst>
                                          <p:attrName>ppt_h</p:attrName>
                                        </p:attrNameLst>
                                      </p:cBhvr>
                                      <p:tavLst>
                                        <p:tav tm="0">
                                          <p:val>
                                            <p:strVal val="ppt_h"/>
                                          </p:val>
                                        </p:tav>
                                        <p:tav tm="100000">
                                          <p:val>
                                            <p:fltVal val="0"/>
                                          </p:val>
                                        </p:tav>
                                      </p:tavLst>
                                    </p:anim>
                                    <p:set>
                                      <p:cBhvr>
                                        <p:cTn id="25" dur="1" fill="hold">
                                          <p:stCondLst>
                                            <p:cond delay="4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25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par>
                                <p:cTn id="32" presetID="23" presetClass="exit" presetSubtype="32" fill="hold" grpId="1" nodeType="withEffect">
                                  <p:stCondLst>
                                    <p:cond delay="0"/>
                                  </p:stCondLst>
                                  <p:childTnLst>
                                    <p:anim calcmode="lin" valueType="num">
                                      <p:cBhvr>
                                        <p:cTn id="33" dur="500"/>
                                        <p:tgtEl>
                                          <p:spTgt spid="5"/>
                                        </p:tgtEl>
                                        <p:attrNameLst>
                                          <p:attrName>ppt_w</p:attrName>
                                        </p:attrNameLst>
                                      </p:cBhvr>
                                      <p:tavLst>
                                        <p:tav tm="0">
                                          <p:val>
                                            <p:strVal val="ppt_w"/>
                                          </p:val>
                                        </p:tav>
                                        <p:tav tm="100000">
                                          <p:val>
                                            <p:fltVal val="0"/>
                                          </p:val>
                                        </p:tav>
                                      </p:tavLst>
                                    </p:anim>
                                    <p:anim calcmode="lin" valueType="num">
                                      <p:cBhvr>
                                        <p:cTn id="34" dur="500"/>
                                        <p:tgtEl>
                                          <p:spTgt spid="5"/>
                                        </p:tgtEl>
                                        <p:attrNameLst>
                                          <p:attrName>ppt_h</p:attrName>
                                        </p:attrNameLst>
                                      </p:cBhvr>
                                      <p:tavLst>
                                        <p:tav tm="0">
                                          <p:val>
                                            <p:strVal val="ppt_h"/>
                                          </p:val>
                                        </p:tav>
                                        <p:tav tm="100000">
                                          <p:val>
                                            <p:fltVal val="0"/>
                                          </p:val>
                                        </p:tav>
                                      </p:tavLst>
                                    </p:anim>
                                    <p:set>
                                      <p:cBhvr>
                                        <p:cTn id="35" dur="1" fill="hold">
                                          <p:stCondLst>
                                            <p:cond delay="499"/>
                                          </p:stCondLst>
                                        </p:cTn>
                                        <p:tgtEl>
                                          <p:spTgt spid="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childTnLst>
                                </p:cTn>
                              </p:par>
                              <p:par>
                                <p:cTn id="42" presetID="23" presetClass="exit" presetSubtype="32" fill="hold" grpId="1" nodeType="withEffect">
                                  <p:stCondLst>
                                    <p:cond delay="0"/>
                                  </p:stCondLst>
                                  <p:childTnLst>
                                    <p:anim calcmode="lin" valueType="num">
                                      <p:cBhvr>
                                        <p:cTn id="43" dur="500"/>
                                        <p:tgtEl>
                                          <p:spTgt spid="6"/>
                                        </p:tgtEl>
                                        <p:attrNameLst>
                                          <p:attrName>ppt_w</p:attrName>
                                        </p:attrNameLst>
                                      </p:cBhvr>
                                      <p:tavLst>
                                        <p:tav tm="0">
                                          <p:val>
                                            <p:strVal val="ppt_w"/>
                                          </p:val>
                                        </p:tav>
                                        <p:tav tm="100000">
                                          <p:val>
                                            <p:fltVal val="0"/>
                                          </p:val>
                                        </p:tav>
                                      </p:tavLst>
                                    </p:anim>
                                    <p:anim calcmode="lin" valueType="num">
                                      <p:cBhvr>
                                        <p:cTn id="44" dur="500"/>
                                        <p:tgtEl>
                                          <p:spTgt spid="6"/>
                                        </p:tgtEl>
                                        <p:attrNameLst>
                                          <p:attrName>ppt_h</p:attrName>
                                        </p:attrNameLst>
                                      </p:cBhvr>
                                      <p:tavLst>
                                        <p:tav tm="0">
                                          <p:val>
                                            <p:strVal val="ppt_h"/>
                                          </p:val>
                                        </p:tav>
                                        <p:tav tm="100000">
                                          <p:val>
                                            <p:fltVal val="0"/>
                                          </p:val>
                                        </p:tav>
                                      </p:tavLst>
                                    </p:anim>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25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childTnLst>
                                </p:cTn>
                              </p:par>
                              <p:par>
                                <p:cTn id="52" presetID="23" presetClass="exit" presetSubtype="32" fill="hold" grpId="1" nodeType="withEffect">
                                  <p:stCondLst>
                                    <p:cond delay="0"/>
                                  </p:stCondLst>
                                  <p:childTnLst>
                                    <p:anim calcmode="lin" valueType="num">
                                      <p:cBhvr>
                                        <p:cTn id="53" dur="500"/>
                                        <p:tgtEl>
                                          <p:spTgt spid="7"/>
                                        </p:tgtEl>
                                        <p:attrNameLst>
                                          <p:attrName>ppt_w</p:attrName>
                                        </p:attrNameLst>
                                      </p:cBhvr>
                                      <p:tavLst>
                                        <p:tav tm="0">
                                          <p:val>
                                            <p:strVal val="ppt_w"/>
                                          </p:val>
                                        </p:tav>
                                        <p:tav tm="100000">
                                          <p:val>
                                            <p:fltVal val="0"/>
                                          </p:val>
                                        </p:tav>
                                      </p:tavLst>
                                    </p:anim>
                                    <p:anim calcmode="lin" valueType="num">
                                      <p:cBhvr>
                                        <p:cTn id="54" dur="500"/>
                                        <p:tgtEl>
                                          <p:spTgt spid="7"/>
                                        </p:tgtEl>
                                        <p:attrNameLst>
                                          <p:attrName>ppt_h</p:attrName>
                                        </p:attrNameLst>
                                      </p:cBhvr>
                                      <p:tavLst>
                                        <p:tav tm="0">
                                          <p:val>
                                            <p:strVal val="ppt_h"/>
                                          </p:val>
                                        </p:tav>
                                        <p:tav tm="100000">
                                          <p:val>
                                            <p:fltVal val="0"/>
                                          </p:val>
                                        </p:tav>
                                      </p:tavLst>
                                    </p:anim>
                                    <p:set>
                                      <p:cBhvr>
                                        <p:cTn id="55" dur="1" fill="hold">
                                          <p:stCondLst>
                                            <p:cond delay="499"/>
                                          </p:stCondLst>
                                        </p:cTn>
                                        <p:tgtEl>
                                          <p:spTgt spid="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25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childTnLst>
                                </p:cTn>
                              </p:par>
                              <p:par>
                                <p:cTn id="62" presetID="23" presetClass="exit" presetSubtype="32" fill="hold" grpId="1" nodeType="withEffect">
                                  <p:stCondLst>
                                    <p:cond delay="0"/>
                                  </p:stCondLst>
                                  <p:childTnLst>
                                    <p:anim calcmode="lin" valueType="num">
                                      <p:cBhvr>
                                        <p:cTn id="63" dur="500"/>
                                        <p:tgtEl>
                                          <p:spTgt spid="8"/>
                                        </p:tgtEl>
                                        <p:attrNameLst>
                                          <p:attrName>ppt_w</p:attrName>
                                        </p:attrNameLst>
                                      </p:cBhvr>
                                      <p:tavLst>
                                        <p:tav tm="0">
                                          <p:val>
                                            <p:strVal val="ppt_w"/>
                                          </p:val>
                                        </p:tav>
                                        <p:tav tm="100000">
                                          <p:val>
                                            <p:fltVal val="0"/>
                                          </p:val>
                                        </p:tav>
                                      </p:tavLst>
                                    </p:anim>
                                    <p:anim calcmode="lin" valueType="num">
                                      <p:cBhvr>
                                        <p:cTn id="64" dur="500"/>
                                        <p:tgtEl>
                                          <p:spTgt spid="8"/>
                                        </p:tgtEl>
                                        <p:attrNameLst>
                                          <p:attrName>ppt_h</p:attrName>
                                        </p:attrNameLst>
                                      </p:cBhvr>
                                      <p:tavLst>
                                        <p:tav tm="0">
                                          <p:val>
                                            <p:strVal val="ppt_h"/>
                                          </p:val>
                                        </p:tav>
                                        <p:tav tm="100000">
                                          <p:val>
                                            <p:fltVal val="0"/>
                                          </p:val>
                                        </p:tav>
                                      </p:tavLst>
                                    </p:anim>
                                    <p:set>
                                      <p:cBhvr>
                                        <p:cTn id="65" dur="1" fill="hold">
                                          <p:stCondLst>
                                            <p:cond delay="4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250"/>
                                        <p:tgtEl>
                                          <p:spTgt spid="12"/>
                                        </p:tgtEl>
                                      </p:cBhvr>
                                    </p:animEffect>
                                  </p:childTnLst>
                                </p:cTn>
                              </p:par>
                              <p:par>
                                <p:cTn id="71" presetID="6" presetClass="emph" presetSubtype="0" fill="hold" grpId="2" nodeType="withEffect">
                                  <p:stCondLst>
                                    <p:cond delay="0"/>
                                  </p:stCondLst>
                                  <p:childTnLst>
                                    <p:animScale>
                                      <p:cBhvr>
                                        <p:cTn id="72" dur="2000" fill="hold"/>
                                        <p:tgtEl>
                                          <p:spTgt spid="12"/>
                                        </p:tgtEl>
                                      </p:cBhvr>
                                      <p:by x="105000" y="105000"/>
                                    </p:animScale>
                                  </p:childTnLst>
                                </p:cTn>
                              </p:par>
                              <p:par>
                                <p:cTn id="73" presetID="42" presetClass="path" presetSubtype="0" accel="50000" decel="50000" fill="hold" grpId="1" nodeType="withEffect">
                                  <p:stCondLst>
                                    <p:cond delay="0"/>
                                  </p:stCondLst>
                                  <p:childTnLst>
                                    <p:animMotion origin="layout" path="M 1.11111E-6 3.7037E-7 L -0.40816 0.37153 " pathEditMode="relative" rAng="0" ptsTypes="AA">
                                      <p:cBhvr>
                                        <p:cTn id="74" dur="2000" fill="hold"/>
                                        <p:tgtEl>
                                          <p:spTgt spid="12"/>
                                        </p:tgtEl>
                                        <p:attrNameLst>
                                          <p:attrName>ppt_x</p:attrName>
                                          <p:attrName>ppt_y</p:attrName>
                                        </p:attrNameLst>
                                      </p:cBhvr>
                                      <p:rCtr x="-20417" y="18565"/>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23" presetClass="exit" presetSubtype="32" fill="hold" grpId="1" nodeType="withEffect">
                                  <p:stCondLst>
                                    <p:cond delay="0"/>
                                  </p:stCondLst>
                                  <p:childTnLst>
                                    <p:anim calcmode="lin" valueType="num">
                                      <p:cBhvr>
                                        <p:cTn id="79" dur="500"/>
                                        <p:tgtEl>
                                          <p:spTgt spid="11"/>
                                        </p:tgtEl>
                                        <p:attrNameLst>
                                          <p:attrName>ppt_w</p:attrName>
                                        </p:attrNameLst>
                                      </p:cBhvr>
                                      <p:tavLst>
                                        <p:tav tm="0">
                                          <p:val>
                                            <p:strVal val="ppt_w"/>
                                          </p:val>
                                        </p:tav>
                                        <p:tav tm="100000">
                                          <p:val>
                                            <p:fltVal val="0"/>
                                          </p:val>
                                        </p:tav>
                                      </p:tavLst>
                                    </p:anim>
                                    <p:anim calcmode="lin" valueType="num">
                                      <p:cBhvr>
                                        <p:cTn id="80" dur="500"/>
                                        <p:tgtEl>
                                          <p:spTgt spid="11"/>
                                        </p:tgtEl>
                                        <p:attrNameLst>
                                          <p:attrName>ppt_h</p:attrName>
                                        </p:attrNameLst>
                                      </p:cBhvr>
                                      <p:tavLst>
                                        <p:tav tm="0">
                                          <p:val>
                                            <p:strVal val="ppt_h"/>
                                          </p:val>
                                        </p:tav>
                                        <p:tav tm="100000">
                                          <p:val>
                                            <p:fltVal val="0"/>
                                          </p:val>
                                        </p:tav>
                                      </p:tavLst>
                                    </p:anim>
                                    <p:set>
                                      <p:cBhvr>
                                        <p:cTn id="8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6" grpId="0"/>
      <p:bldP spid="6" grpId="1"/>
      <p:bldP spid="7" grpId="0"/>
      <p:bldP spid="7" grpId="1"/>
      <p:bldP spid="8" grpId="0"/>
      <p:bldP spid="8" grpId="1"/>
      <p:bldP spid="12" grpId="0"/>
      <p:bldP spid="12" grpId="1"/>
      <p:bldP spid="12" grpId="2"/>
      <p:bldP spid="11" grpId="0"/>
      <p:bldP spid="11"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1E2A2-2AF0-4398-B101-ABDB9BA50760}"/>
              </a:ext>
            </a:extLst>
          </p:cNvPr>
          <p:cNvPicPr>
            <a:picLocks noChangeAspect="1"/>
          </p:cNvPicPr>
          <p:nvPr/>
        </p:nvPicPr>
        <p:blipFill rotWithShape="1">
          <a:blip r:embed="rId2">
            <a:extLst>
              <a:ext uri="{28A0092B-C50C-407E-A947-70E740481C1C}">
                <a14:useLocalDpi xmlns:a14="http://schemas.microsoft.com/office/drawing/2010/main" val="0"/>
              </a:ext>
            </a:extLst>
          </a:blip>
          <a:srcRect r="9105" b="5427"/>
          <a:stretch/>
        </p:blipFill>
        <p:spPr>
          <a:xfrm>
            <a:off x="15607" y="-2754"/>
            <a:ext cx="9128393" cy="6860754"/>
          </a:xfrm>
          <a:prstGeom prst="rect">
            <a:avLst/>
          </a:prstGeom>
        </p:spPr>
      </p:pic>
      <p:sp>
        <p:nvSpPr>
          <p:cNvPr id="11" name="Title 1">
            <a:extLst>
              <a:ext uri="{FF2B5EF4-FFF2-40B4-BE49-F238E27FC236}">
                <a16:creationId xmlns:a16="http://schemas.microsoft.com/office/drawing/2014/main" id="{56A41A0C-7DF3-4831-B302-2B728AAC54FC}"/>
              </a:ext>
            </a:extLst>
          </p:cNvPr>
          <p:cNvSpPr txBox="1">
            <a:spLocks/>
          </p:cNvSpPr>
          <p:nvPr/>
        </p:nvSpPr>
        <p:spPr>
          <a:xfrm>
            <a:off x="6868947" y="1978239"/>
            <a:ext cx="19170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a:t>
            </a:r>
          </a:p>
        </p:txBody>
      </p:sp>
      <p:sp>
        <p:nvSpPr>
          <p:cNvPr id="12" name="Title 1">
            <a:extLst>
              <a:ext uri="{FF2B5EF4-FFF2-40B4-BE49-F238E27FC236}">
                <a16:creationId xmlns:a16="http://schemas.microsoft.com/office/drawing/2014/main" id="{78239F1D-84DA-42B2-B812-03C068D7D6CB}"/>
              </a:ext>
            </a:extLst>
          </p:cNvPr>
          <p:cNvSpPr txBox="1">
            <a:spLocks/>
          </p:cNvSpPr>
          <p:nvPr/>
        </p:nvSpPr>
        <p:spPr>
          <a:xfrm>
            <a:off x="559558" y="2648083"/>
            <a:ext cx="138483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lose</a:t>
            </a:r>
          </a:p>
        </p:txBody>
      </p:sp>
      <p:sp>
        <p:nvSpPr>
          <p:cNvPr id="13" name="Title 1">
            <a:extLst>
              <a:ext uri="{FF2B5EF4-FFF2-40B4-BE49-F238E27FC236}">
                <a16:creationId xmlns:a16="http://schemas.microsoft.com/office/drawing/2014/main" id="{3C8C86F5-57AB-403C-B696-F44925BD46DD}"/>
              </a:ext>
            </a:extLst>
          </p:cNvPr>
          <p:cNvSpPr txBox="1">
            <a:spLocks/>
          </p:cNvSpPr>
          <p:nvPr/>
        </p:nvSpPr>
        <p:spPr>
          <a:xfrm>
            <a:off x="4926842" y="3320947"/>
            <a:ext cx="197169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receive</a:t>
            </a:r>
          </a:p>
        </p:txBody>
      </p:sp>
      <p:sp>
        <p:nvSpPr>
          <p:cNvPr id="14" name="Title 1">
            <a:extLst>
              <a:ext uri="{FF2B5EF4-FFF2-40B4-BE49-F238E27FC236}">
                <a16:creationId xmlns:a16="http://schemas.microsoft.com/office/drawing/2014/main" id="{D15E3526-B0AB-4E12-A399-40F3FDE31AB5}"/>
              </a:ext>
            </a:extLst>
          </p:cNvPr>
          <p:cNvSpPr txBox="1">
            <a:spLocks/>
          </p:cNvSpPr>
          <p:nvPr/>
        </p:nvSpPr>
        <p:spPr>
          <a:xfrm>
            <a:off x="2231089" y="3994449"/>
            <a:ext cx="197169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reward</a:t>
            </a:r>
          </a:p>
        </p:txBody>
      </p:sp>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to yourselves, that we do not lose those things we worked for, but that we may receive a full reward.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1:8 </a:t>
            </a:r>
          </a:p>
        </p:txBody>
      </p:sp>
      <p:sp>
        <p:nvSpPr>
          <p:cNvPr id="5" name="Rectangle 2">
            <a:extLst>
              <a:ext uri="{FF2B5EF4-FFF2-40B4-BE49-F238E27FC236}">
                <a16:creationId xmlns:a16="http://schemas.microsoft.com/office/drawing/2014/main" id="{19B3153B-2B5B-45F5-9DCF-8DB393599899}"/>
              </a:ext>
            </a:extLst>
          </p:cNvPr>
          <p:cNvSpPr txBox="1">
            <a:spLocks noChangeArrowheads="1"/>
          </p:cNvSpPr>
          <p:nvPr/>
        </p:nvSpPr>
        <p:spPr bwMode="auto">
          <a:xfrm>
            <a:off x="3225799" y="2755899"/>
            <a:ext cx="1408775" cy="67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walk</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0B5361BC-C18A-45BD-9EE0-EE493700B5F8}"/>
              </a:ext>
            </a:extLst>
          </p:cNvPr>
          <p:cNvSpPr txBox="1">
            <a:spLocks noChangeArrowheads="1"/>
          </p:cNvSpPr>
          <p:nvPr/>
        </p:nvSpPr>
        <p:spPr bwMode="auto">
          <a:xfrm>
            <a:off x="1700688" y="2689667"/>
            <a:ext cx="79790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th</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BB2859BA-5689-4870-A998-B5B8844CDBB5}"/>
              </a:ext>
            </a:extLst>
          </p:cNvPr>
          <p:cNvSpPr txBox="1">
            <a:spLocks noChangeArrowheads="1"/>
          </p:cNvSpPr>
          <p:nvPr/>
        </p:nvSpPr>
        <p:spPr bwMode="auto">
          <a:xfrm>
            <a:off x="3406803" y="3362131"/>
            <a:ext cx="55464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e</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1FA09BEA-F20F-42F9-9FAF-720F106E5D4B}"/>
              </a:ext>
            </a:extLst>
          </p:cNvPr>
          <p:cNvSpPr txBox="1">
            <a:spLocks noChangeArrowheads="1"/>
          </p:cNvSpPr>
          <p:nvPr/>
        </p:nvSpPr>
        <p:spPr bwMode="auto">
          <a:xfrm>
            <a:off x="4670582" y="2692523"/>
            <a:ext cx="71789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60657926-D051-4659-96DC-472A0340C2FB}"/>
              </a:ext>
            </a:extLst>
          </p:cNvPr>
          <p:cNvSpPr txBox="1">
            <a:spLocks noChangeArrowheads="1"/>
          </p:cNvSpPr>
          <p:nvPr/>
        </p:nvSpPr>
        <p:spPr bwMode="auto">
          <a:xfrm>
            <a:off x="4276725" y="3362606"/>
            <a:ext cx="79790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ay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E7A1EDD3-E320-4017-A749-0F9206227A75}"/>
              </a:ext>
            </a:extLst>
          </p:cNvPr>
          <p:cNvSpPr txBox="1">
            <a:spLocks noChangeArrowheads="1"/>
          </p:cNvSpPr>
          <p:nvPr/>
        </p:nvSpPr>
        <p:spPr bwMode="auto">
          <a:xfrm>
            <a:off x="3762708" y="2439606"/>
            <a:ext cx="2287167" cy="62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the way</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5647348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xEl>
                                              <p:pRg st="0" end="0"/>
                                            </p:txEl>
                                          </p:spTgt>
                                        </p:tgtEl>
                                      </p:cBhvr>
                                      <p:by x="150000" y="150000"/>
                                    </p:animScale>
                                  </p:childTnLst>
                                </p:cTn>
                              </p:par>
                              <p:par>
                                <p:cTn id="7" presetID="50" presetClass="exit" presetSubtype="0" accel="100000" fill="hold" grpId="3" nodeType="withEffect">
                                  <p:stCondLst>
                                    <p:cond delay="0"/>
                                  </p:stCondLst>
                                  <p:childTnLst>
                                    <p:anim calcmode="lin" valueType="num">
                                      <p:cBhvr>
                                        <p:cTn id="8" dur="2000"/>
                                        <p:tgtEl>
                                          <p:spTgt spid="5">
                                            <p:txEl>
                                              <p:pRg st="0" end="0"/>
                                            </p:txEl>
                                          </p:spTgt>
                                        </p:tgtEl>
                                        <p:attrNameLst>
                                          <p:attrName>ppt_w</p:attrName>
                                        </p:attrNameLst>
                                      </p:cBhvr>
                                      <p:tavLst>
                                        <p:tav tm="0">
                                          <p:val>
                                            <p:strVal val="ppt_w"/>
                                          </p:val>
                                        </p:tav>
                                        <p:tav tm="100000">
                                          <p:val>
                                            <p:strVal val="ppt_w+.3"/>
                                          </p:val>
                                        </p:tav>
                                      </p:tavLst>
                                    </p:anim>
                                    <p:anim calcmode="lin" valueType="num">
                                      <p:cBhvr>
                                        <p:cTn id="9" dur="2000"/>
                                        <p:tgtEl>
                                          <p:spTgt spid="5">
                                            <p:txEl>
                                              <p:pRg st="0" end="0"/>
                                            </p:txEl>
                                          </p:spTgt>
                                        </p:tgtEl>
                                        <p:attrNameLst>
                                          <p:attrName>ppt_h</p:attrName>
                                        </p:attrNameLst>
                                      </p:cBhvr>
                                      <p:tavLst>
                                        <p:tav tm="0">
                                          <p:val>
                                            <p:strVal val="ppt_h"/>
                                          </p:val>
                                        </p:tav>
                                        <p:tav tm="100000">
                                          <p:val>
                                            <p:strVal val="ppt_h"/>
                                          </p:val>
                                        </p:tav>
                                      </p:tavLst>
                                    </p:anim>
                                    <p:animEffect transition="out" filter="fade">
                                      <p:cBhvr>
                                        <p:cTn id="10" dur="2000"/>
                                        <p:tgtEl>
                                          <p:spTgt spid="5">
                                            <p:txEl>
                                              <p:pRg st="0" end="0"/>
                                            </p:txEl>
                                          </p:spTgt>
                                        </p:tgtEl>
                                      </p:cBhvr>
                                    </p:animEffect>
                                    <p:set>
                                      <p:cBhvr>
                                        <p:cTn id="11" dur="1" fill="hold">
                                          <p:stCondLst>
                                            <p:cond delay="1999"/>
                                          </p:stCondLst>
                                        </p:cTn>
                                        <p:tgtEl>
                                          <p:spTgt spid="5">
                                            <p:txEl>
                                              <p:pRg st="0" end="0"/>
                                            </p:txEl>
                                          </p:spTgt>
                                        </p:tgtEl>
                                        <p:attrNameLst>
                                          <p:attrName>style.visibility</p:attrName>
                                        </p:attrNameLst>
                                      </p:cBhvr>
                                      <p:to>
                                        <p:strVal val="hidden"/>
                                      </p:to>
                                    </p:set>
                                  </p:childTnLst>
                                </p:cTn>
                              </p:par>
                              <p:par>
                                <p:cTn id="12" presetID="17" presetClass="entr" presetSubtype="8" fill="hold" grpId="0" nodeType="withEffect">
                                  <p:stCondLst>
                                    <p:cond delay="150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ppt_x</p:attrName>
                                        </p:attrNameLst>
                                      </p:cBhvr>
                                      <p:tavLst>
                                        <p:tav tm="0">
                                          <p:val>
                                            <p:strVal val="#ppt_x-#ppt_w/2"/>
                                          </p:val>
                                        </p:tav>
                                        <p:tav tm="100000">
                                          <p:val>
                                            <p:strVal val="#ppt_x"/>
                                          </p:val>
                                        </p:tav>
                                      </p:tavLst>
                                    </p:anim>
                                    <p:anim calcmode="lin" valueType="num">
                                      <p:cBhvr>
                                        <p:cTn id="15" dur="500" fill="hold"/>
                                        <p:tgtEl>
                                          <p:spTgt spid="3074"/>
                                        </p:tgtEl>
                                        <p:attrNameLst>
                                          <p:attrName>ppt_y</p:attrName>
                                        </p:attrNameLst>
                                      </p:cBhvr>
                                      <p:tavLst>
                                        <p:tav tm="0">
                                          <p:val>
                                            <p:strVal val="#ppt_y"/>
                                          </p:val>
                                        </p:tav>
                                        <p:tav tm="100000">
                                          <p:val>
                                            <p:strVal val="#ppt_y"/>
                                          </p:val>
                                        </p:tav>
                                      </p:tavLst>
                                    </p:anim>
                                    <p:anim calcmode="lin" valueType="num">
                                      <p:cBhvr>
                                        <p:cTn id="16" dur="500" fill="hold"/>
                                        <p:tgtEl>
                                          <p:spTgt spid="3074"/>
                                        </p:tgtEl>
                                        <p:attrNameLst>
                                          <p:attrName>ppt_w</p:attrName>
                                        </p:attrNameLst>
                                      </p:cBhvr>
                                      <p:tavLst>
                                        <p:tav tm="0">
                                          <p:val>
                                            <p:fltVal val="0"/>
                                          </p:val>
                                        </p:tav>
                                        <p:tav tm="100000">
                                          <p:val>
                                            <p:strVal val="#ppt_w"/>
                                          </p:val>
                                        </p:tav>
                                      </p:tavLst>
                                    </p:anim>
                                    <p:anim calcmode="lin" valueType="num">
                                      <p:cBhvr>
                                        <p:cTn id="17" dur="500" fill="hold"/>
                                        <p:tgtEl>
                                          <p:spTgt spid="3074"/>
                                        </p:tgtEl>
                                        <p:attrNameLst>
                                          <p:attrName>ppt_h</p:attrName>
                                        </p:attrNameLst>
                                      </p:cBhvr>
                                      <p:tavLst>
                                        <p:tav tm="0">
                                          <p:val>
                                            <p:strVal val="#ppt_h"/>
                                          </p:val>
                                        </p:tav>
                                        <p:tav tm="100000">
                                          <p:val>
                                            <p:strVal val="#ppt_h"/>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childTnLst>
                                </p:cTn>
                              </p:par>
                              <p:par>
                                <p:cTn id="21" presetID="10" presetClass="exit" presetSubtype="0" fill="hold" grpId="2"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18" presetClass="emph" presetSubtype="0" fill="hold" grpId="1" nodeType="withEffect">
                                  <p:stCondLst>
                                    <p:cond delay="0"/>
                                  </p:stCondLst>
                                  <p:childTnLst>
                                    <p:set>
                                      <p:cBhvr override="childStyle">
                                        <p:cTn id="30" dur="500" fill="hold"/>
                                        <p:tgtEl>
                                          <p:spTgt spid="11"/>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18" presetClass="emph" presetSubtype="0" fill="hold" grpId="1" nodeType="withEffect">
                                  <p:stCondLst>
                                    <p:cond delay="400"/>
                                  </p:stCondLst>
                                  <p:childTnLst>
                                    <p:set>
                                      <p:cBhvr override="childStyle">
                                        <p:cTn id="35" dur="500" fill="hold"/>
                                        <p:tgtEl>
                                          <p:spTgt spid="12"/>
                                        </p:tgtEl>
                                        <p:attrNameLst>
                                          <p:attrName>style.textDecorationUnderline</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8" fill="hold" grpId="2" nodeType="clickEffect">
                                  <p:stCondLst>
                                    <p:cond delay="0"/>
                                  </p:stCondLst>
                                  <p:childTnLst>
                                    <p:animEffect transition="out" filter="wipe(left)">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par>
                                <p:cTn id="41" presetID="22" presetClass="exit" presetSubtype="8" fill="hold" grpId="2" nodeType="withEffect">
                                  <p:stCondLst>
                                    <p:cond delay="250"/>
                                  </p:stCondLst>
                                  <p:childTnLst>
                                    <p:animEffect transition="out" filter="wipe(left)">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22" presetClass="entr" presetSubtype="8" fill="hold" grpId="0" nodeType="withEffect">
                                  <p:stCondLst>
                                    <p:cond delay="40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18" presetClass="emph" presetSubtype="0" fill="hold" grpId="1" nodeType="withEffect">
                                  <p:stCondLst>
                                    <p:cond delay="400"/>
                                  </p:stCondLst>
                                  <p:childTnLst>
                                    <p:set>
                                      <p:cBhvr override="childStyle">
                                        <p:cTn id="48" dur="500" fill="hold"/>
                                        <p:tgtEl>
                                          <p:spTgt spid="13"/>
                                        </p:tgtEl>
                                        <p:attrNameLst>
                                          <p:attrName>style.textDecorationUnderline</p:attrName>
                                        </p:attrNameLst>
                                      </p:cBhvr>
                                      <p:to>
                                        <p:strVal val="true"/>
                                      </p:to>
                                    </p:set>
                                  </p:childTnLst>
                                </p:cTn>
                              </p:par>
                              <p:par>
                                <p:cTn id="49" presetID="22" presetClass="entr" presetSubtype="8" fill="hold" grpId="0" nodeType="withEffect">
                                  <p:stCondLst>
                                    <p:cond delay="80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par>
                                <p:cTn id="52" presetID="18" presetClass="emph" presetSubtype="0" fill="hold" grpId="1" nodeType="withEffect">
                                  <p:stCondLst>
                                    <p:cond delay="800"/>
                                  </p:stCondLst>
                                  <p:childTnLst>
                                    <p:set>
                                      <p:cBhvr override="childStyle">
                                        <p:cTn id="53" dur="500" fill="hold"/>
                                        <p:tgtEl>
                                          <p:spTgt spid="14"/>
                                        </p:tgtEl>
                                        <p:attrNameLst>
                                          <p:attrName>style.textDecorationUnderline</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250"/>
                                        <p:tgtEl>
                                          <p:spTgt spid="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250"/>
                                        <p:tgtEl>
                                          <p:spTgt spid="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50"/>
                                        <p:tgtEl>
                                          <p:spTgt spid="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50"/>
                                        <p:tgtEl>
                                          <p:spTgt spid="10"/>
                                        </p:tgtEl>
                                      </p:cBhvr>
                                    </p:animEffect>
                                  </p:childTnLst>
                                </p:cTn>
                              </p:par>
                              <p:par>
                                <p:cTn id="68" presetID="42" presetClass="path" presetSubtype="0" accel="50000" decel="50000" fill="hold" grpId="1" nodeType="withEffect">
                                  <p:stCondLst>
                                    <p:cond delay="0"/>
                                  </p:stCondLst>
                                  <p:childTnLst>
                                    <p:animMotion origin="layout" path="M -3.88889E-6 4.07407E-6 L 0.23247 -0.04931 " pathEditMode="relative" rAng="0" ptsTypes="AA">
                                      <p:cBhvr>
                                        <p:cTn id="69" dur="1500" fill="hold"/>
                                        <p:tgtEl>
                                          <p:spTgt spid="7"/>
                                        </p:tgtEl>
                                        <p:attrNameLst>
                                          <p:attrName>ppt_x</p:attrName>
                                          <p:attrName>ppt_y</p:attrName>
                                        </p:attrNameLst>
                                      </p:cBhvr>
                                      <p:rCtr x="11615" y="-2477"/>
                                    </p:animMotion>
                                  </p:childTnLst>
                                </p:cTn>
                              </p:par>
                              <p:par>
                                <p:cTn id="70" presetID="42" presetClass="path" presetSubtype="0" accel="50000" decel="50000" fill="hold" grpId="1" nodeType="withEffect">
                                  <p:stCondLst>
                                    <p:cond delay="0"/>
                                  </p:stCondLst>
                                  <p:childTnLst>
                                    <p:animMotion origin="layout" path="M 2.22222E-6 -4.07407E-6 L 0.10156 -0.14768 " pathEditMode="relative" rAng="0" ptsTypes="AA">
                                      <p:cBhvr>
                                        <p:cTn id="71" dur="1500" fill="hold"/>
                                        <p:tgtEl>
                                          <p:spTgt spid="8"/>
                                        </p:tgtEl>
                                        <p:attrNameLst>
                                          <p:attrName>ppt_x</p:attrName>
                                          <p:attrName>ppt_y</p:attrName>
                                        </p:attrNameLst>
                                      </p:cBhvr>
                                      <p:rCtr x="5069" y="-7384"/>
                                    </p:animMotion>
                                  </p:childTnLst>
                                </p:cTn>
                              </p:par>
                              <p:par>
                                <p:cTn id="72" presetID="42" presetClass="path" presetSubtype="0" accel="50000" decel="50000" fill="hold" grpId="1" nodeType="withEffect">
                                  <p:stCondLst>
                                    <p:cond delay="0"/>
                                  </p:stCondLst>
                                  <p:childTnLst>
                                    <p:animMotion origin="layout" path="M 0 1.11111E-6 L 0.00625 -0.04977 " pathEditMode="relative" rAng="0" ptsTypes="AA">
                                      <p:cBhvr>
                                        <p:cTn id="73" dur="1500" fill="hold"/>
                                        <p:tgtEl>
                                          <p:spTgt spid="9"/>
                                        </p:tgtEl>
                                        <p:attrNameLst>
                                          <p:attrName>ppt_x</p:attrName>
                                          <p:attrName>ppt_y</p:attrName>
                                        </p:attrNameLst>
                                      </p:cBhvr>
                                      <p:rCtr x="313" y="-2500"/>
                                    </p:animMotion>
                                  </p:childTnLst>
                                </p:cTn>
                              </p:par>
                              <p:par>
                                <p:cTn id="74" presetID="42" presetClass="path" presetSubtype="0" accel="62000" decel="38000" fill="hold" grpId="1" nodeType="withEffect">
                                  <p:stCondLst>
                                    <p:cond delay="0"/>
                                  </p:stCondLst>
                                  <p:childTnLst>
                                    <p:animMotion origin="layout" path="M -4.72222E-6 -4.07407E-6 L 0.09757 -0.14791 " pathEditMode="relative" rAng="0" ptsTypes="AA">
                                      <p:cBhvr>
                                        <p:cTn id="75" dur="1500" fill="hold"/>
                                        <p:tgtEl>
                                          <p:spTgt spid="10"/>
                                        </p:tgtEl>
                                        <p:attrNameLst>
                                          <p:attrName>ppt_x</p:attrName>
                                          <p:attrName>ppt_y</p:attrName>
                                        </p:attrNameLst>
                                      </p:cBhvr>
                                      <p:rCtr x="4878" y="-7407"/>
                                    </p:animMotion>
                                  </p:childTnLst>
                                </p:cTn>
                              </p:par>
                              <p:par>
                                <p:cTn id="76" presetID="10" presetClass="exit" presetSubtype="0" fill="hold" grpId="1" nodeType="withEffect">
                                  <p:stCondLst>
                                    <p:cond delay="0"/>
                                  </p:stCondLst>
                                  <p:childTnLst>
                                    <p:animEffect transition="out" filter="fade">
                                      <p:cBhvr>
                                        <p:cTn id="77" dur="1250"/>
                                        <p:tgtEl>
                                          <p:spTgt spid="3074"/>
                                        </p:tgtEl>
                                      </p:cBhvr>
                                    </p:animEffect>
                                    <p:set>
                                      <p:cBhvr>
                                        <p:cTn id="78" dur="1" fill="hold">
                                          <p:stCondLst>
                                            <p:cond delay="1249"/>
                                          </p:stCondLst>
                                        </p:cTn>
                                        <p:tgtEl>
                                          <p:spTgt spid="307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250"/>
                                        <p:tgtEl>
                                          <p:spTgt spid="14"/>
                                        </p:tgtEl>
                                      </p:cBhvr>
                                    </p:animEffect>
                                    <p:set>
                                      <p:cBhvr>
                                        <p:cTn id="81" dur="1" fill="hold">
                                          <p:stCondLst>
                                            <p:cond delay="249"/>
                                          </p:stCondLst>
                                        </p:cTn>
                                        <p:tgtEl>
                                          <p:spTgt spid="14"/>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250"/>
                                        <p:tgtEl>
                                          <p:spTgt spid="13"/>
                                        </p:tgtEl>
                                      </p:cBhvr>
                                    </p:animEffect>
                                    <p:set>
                                      <p:cBhvr>
                                        <p:cTn id="84" dur="1" fill="hold">
                                          <p:stCondLst>
                                            <p:cond delay="2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2" grpId="1"/>
      <p:bldP spid="12" grpId="2"/>
      <p:bldP spid="13" grpId="0"/>
      <p:bldP spid="13" grpId="1"/>
      <p:bldP spid="13" grpId="2"/>
      <p:bldP spid="14" grpId="0"/>
      <p:bldP spid="14" grpId="1"/>
      <p:bldP spid="14" grpId="2"/>
      <p:bldP spid="3074" grpId="0"/>
      <p:bldP spid="3074" grpId="1"/>
      <p:bldP spid="5" grpId="0"/>
      <p:bldP spid="5" grpId="2"/>
      <p:bldP spid="5" grpId="3" build="allAtOnce"/>
      <p:bldP spid="7" grpId="0"/>
      <p:bldP spid="7" grpId="1"/>
      <p:bldP spid="8" grpId="0"/>
      <p:bldP spid="8" grpId="1"/>
      <p:bldP spid="9" grpId="0"/>
      <p:bldP spid="9" grpId="1"/>
      <p:bldP spid="10" grpId="0"/>
      <p:bldP spid="10"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A9BA2E-E2B9-4F18-A0F5-3FAD63B23F5E}"/>
              </a:ext>
            </a:extLst>
          </p:cNvPr>
          <p:cNvPicPr>
            <a:picLocks noChangeAspect="1"/>
          </p:cNvPicPr>
          <p:nvPr/>
        </p:nvPicPr>
        <p:blipFill rotWithShape="1">
          <a:blip r:embed="rId2">
            <a:extLst>
              <a:ext uri="{28A0092B-C50C-407E-A947-70E740481C1C}">
                <a14:useLocalDpi xmlns:a14="http://schemas.microsoft.com/office/drawing/2010/main" val="0"/>
              </a:ext>
            </a:extLst>
          </a:blip>
          <a:srcRect l="16483" r="17583"/>
          <a:stretch/>
        </p:blipFill>
        <p:spPr>
          <a:xfrm>
            <a:off x="0" y="-76200"/>
            <a:ext cx="9144000" cy="6934200"/>
          </a:xfrm>
          <a:prstGeom prst="rect">
            <a:avLst/>
          </a:prstGeom>
        </p:spPr>
      </p:pic>
      <p:sp>
        <p:nvSpPr>
          <p:cNvPr id="4" name="Title 1">
            <a:extLst>
              <a:ext uri="{FF2B5EF4-FFF2-40B4-BE49-F238E27FC236}">
                <a16:creationId xmlns:a16="http://schemas.microsoft.com/office/drawing/2014/main" id="{3233A9D8-8C89-4251-8BC9-243582E83F2B}"/>
              </a:ext>
            </a:extLst>
          </p:cNvPr>
          <p:cNvSpPr txBox="1">
            <a:spLocks/>
          </p:cNvSpPr>
          <p:nvPr/>
        </p:nvSpPr>
        <p:spPr>
          <a:xfrm>
            <a:off x="2098808" y="2314530"/>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knows the way</a:t>
            </a:r>
          </a:p>
        </p:txBody>
      </p:sp>
      <p:sp>
        <p:nvSpPr>
          <p:cNvPr id="6" name="Title 1">
            <a:extLst>
              <a:ext uri="{FF2B5EF4-FFF2-40B4-BE49-F238E27FC236}">
                <a16:creationId xmlns:a16="http://schemas.microsoft.com/office/drawing/2014/main" id="{95BB9913-477F-4EA2-8A92-10736CE23F95}"/>
              </a:ext>
            </a:extLst>
          </p:cNvPr>
          <p:cNvSpPr txBox="1">
            <a:spLocks/>
          </p:cNvSpPr>
          <p:nvPr/>
        </p:nvSpPr>
        <p:spPr>
          <a:xfrm>
            <a:off x="2914783" y="2983661"/>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has tested me</a:t>
            </a:r>
          </a:p>
        </p:txBody>
      </p:sp>
      <p:sp>
        <p:nvSpPr>
          <p:cNvPr id="7" name="Title 1">
            <a:extLst>
              <a:ext uri="{FF2B5EF4-FFF2-40B4-BE49-F238E27FC236}">
                <a16:creationId xmlns:a16="http://schemas.microsoft.com/office/drawing/2014/main" id="{5050A917-ACAA-479A-95F4-08D6E7AE470D}"/>
              </a:ext>
            </a:extLst>
          </p:cNvPr>
          <p:cNvSpPr txBox="1">
            <a:spLocks/>
          </p:cNvSpPr>
          <p:nvPr/>
        </p:nvSpPr>
        <p:spPr>
          <a:xfrm>
            <a:off x="3702050" y="3710782"/>
            <a:ext cx="2087696" cy="8179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 gold</a:t>
            </a:r>
          </a:p>
        </p:txBody>
      </p:sp>
      <p:sp>
        <p:nvSpPr>
          <p:cNvPr id="11" name="Rectangle 2">
            <a:extLst>
              <a:ext uri="{FF2B5EF4-FFF2-40B4-BE49-F238E27FC236}">
                <a16:creationId xmlns:a16="http://schemas.microsoft.com/office/drawing/2014/main" id="{E4B68431-80C2-472D-9E8D-D9C821464373}"/>
              </a:ext>
            </a:extLst>
          </p:cNvPr>
          <p:cNvSpPr txBox="1">
            <a:spLocks noChangeArrowheads="1"/>
          </p:cNvSpPr>
          <p:nvPr/>
        </p:nvSpPr>
        <p:spPr bwMode="auto">
          <a:xfrm>
            <a:off x="3762708" y="2439606"/>
            <a:ext cx="2287167" cy="62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the way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He knows the way that I take; When He has tested me, I shall come forth as gold.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Job 23:10 </a:t>
            </a:r>
          </a:p>
        </p:txBody>
      </p:sp>
      <p:sp>
        <p:nvSpPr>
          <p:cNvPr id="8" name="Rectangle 7">
            <a:extLst>
              <a:ext uri="{FF2B5EF4-FFF2-40B4-BE49-F238E27FC236}">
                <a16:creationId xmlns:a16="http://schemas.microsoft.com/office/drawing/2014/main" id="{0B957E0F-8EA4-4F54-AFE2-D2EB8E2530BC}"/>
              </a:ext>
            </a:extLst>
          </p:cNvPr>
          <p:cNvSpPr>
            <a:spLocks noChangeArrowheads="1"/>
          </p:cNvSpPr>
          <p:nvPr/>
        </p:nvSpPr>
        <p:spPr bwMode="auto">
          <a:xfrm>
            <a:off x="4298157" y="3725863"/>
            <a:ext cx="152400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gold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F727E6CA-7CDB-4314-9EB4-34DD2AE87FFD}"/>
              </a:ext>
            </a:extLst>
          </p:cNvPr>
          <p:cNvSpPr txBox="1">
            <a:spLocks noChangeArrowheads="1"/>
          </p:cNvSpPr>
          <p:nvPr/>
        </p:nvSpPr>
        <p:spPr bwMode="auto">
          <a:xfrm>
            <a:off x="4057500" y="3144643"/>
            <a:ext cx="1161271" cy="55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test</a:t>
            </a:r>
          </a:p>
        </p:txBody>
      </p:sp>
      <p:sp>
        <p:nvSpPr>
          <p:cNvPr id="10" name="Rectangle 2" hidden="1">
            <a:extLst>
              <a:ext uri="{FF2B5EF4-FFF2-40B4-BE49-F238E27FC236}">
                <a16:creationId xmlns:a16="http://schemas.microsoft.com/office/drawing/2014/main" id="{7879C11E-CCA0-494B-A4A9-1454AA29AF7D}"/>
              </a:ext>
            </a:extLst>
          </p:cNvPr>
          <p:cNvSpPr txBox="1">
            <a:spLocks noChangeArrowheads="1"/>
          </p:cNvSpPr>
          <p:nvPr/>
        </p:nvSpPr>
        <p:spPr bwMode="auto">
          <a:xfrm>
            <a:off x="3128814" y="4155396"/>
            <a:ext cx="1161271" cy="55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test</a:t>
            </a:r>
          </a:p>
        </p:txBody>
      </p:sp>
    </p:spTree>
    <p:extLst>
      <p:ext uri="{BB962C8B-B14F-4D97-AF65-F5344CB8AC3E}">
        <p14:creationId xmlns:p14="http://schemas.microsoft.com/office/powerpoint/2010/main" val="5250282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11"/>
                                        </p:tgtEl>
                                      </p:cBhvr>
                                    </p:animEffect>
                                    <p:set>
                                      <p:cBhvr>
                                        <p:cTn id="11" dur="1" fill="hold">
                                          <p:stCondLst>
                                            <p:cond delay="24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250"/>
                                  </p:stCondLst>
                                  <p:childTnLst>
                                    <p:set>
                                      <p:cBhvr override="childStyle">
                                        <p:cTn id="25" dur="500" fill="hold"/>
                                        <p:tgtEl>
                                          <p:spTgt spid="6"/>
                                        </p:tgtEl>
                                        <p:attrNameLst>
                                          <p:attrName>style.textDecorationUnderline</p:attrName>
                                        </p:attrNameLst>
                                      </p:cBhvr>
                                      <p:to>
                                        <p:strVal val="true"/>
                                      </p:to>
                                    </p:set>
                                  </p:childTnLst>
                                </p:cTn>
                              </p:par>
                              <p:par>
                                <p:cTn id="26" presetID="22" presetClass="exit" presetSubtype="8" fill="hold" grpId="2" nodeType="withEffect">
                                  <p:stCondLst>
                                    <p:cond delay="0"/>
                                  </p:stCondLst>
                                  <p:childTnLst>
                                    <p:animEffect transition="out" filter="wipe(left)">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25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18" presetClass="emph" presetSubtype="0" fill="hold" grpId="1" nodeType="withEffect">
                                  <p:stCondLst>
                                    <p:cond delay="250"/>
                                  </p:stCondLst>
                                  <p:childTnLst>
                                    <p:set>
                                      <p:cBhvr override="childStyle">
                                        <p:cTn id="35" dur="500" fill="hold"/>
                                        <p:tgtEl>
                                          <p:spTgt spid="7"/>
                                        </p:tgtEl>
                                        <p:attrNameLst>
                                          <p:attrName>style.textDecorationUnderline</p:attrName>
                                        </p:attrNameLst>
                                      </p:cBhvr>
                                      <p:to>
                                        <p:strVal val="true"/>
                                      </p:to>
                                    </p:set>
                                  </p:childTnLst>
                                </p:cTn>
                              </p:par>
                              <p:par>
                                <p:cTn id="36" presetID="22" presetClass="exit" presetSubtype="8" fill="hold" grpId="2" nodeType="withEffect">
                                  <p:stCondLst>
                                    <p:cond delay="0"/>
                                  </p:stCondLst>
                                  <p:childTnLst>
                                    <p:animEffect transition="out" filter="wipe(left)">
                                      <p:cBhvr>
                                        <p:cTn id="37" dur="500"/>
                                        <p:tgtEl>
                                          <p:spTgt spid="6"/>
                                        </p:tgtEl>
                                      </p:cBhvr>
                                    </p:animEffect>
                                    <p:set>
                                      <p:cBhvr>
                                        <p:cTn id="38" dur="1" fill="hold">
                                          <p:stCondLst>
                                            <p:cond delay="499"/>
                                          </p:stCondLst>
                                        </p:cTn>
                                        <p:tgtEl>
                                          <p:spTgt spid="6"/>
                                        </p:tgtEl>
                                        <p:attrNameLst>
                                          <p:attrName>style.visibility</p:attrName>
                                        </p:attrNameLst>
                                      </p:cBhvr>
                                      <p:to>
                                        <p:strVal val="hidden"/>
                                      </p:to>
                                    </p:set>
                                  </p:childTnLst>
                                </p:cTn>
                              </p:par>
                              <p:par>
                                <p:cTn id="39" presetID="0" presetClass="entr" presetSubtype="0" fill="hold" grpId="0" nodeType="withEffect">
                                  <p:stCondLst>
                                    <p:cond delay="500"/>
                                  </p:stCondLst>
                                  <p:iterate type="lt">
                                    <p:tmPct val="10000"/>
                                  </p:iterate>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stCondLst>
                                            <p:cond delay="0"/>
                                          </p:stCondLst>
                                        </p:cTn>
                                        <p:tgtEl>
                                          <p:spTgt spid="8"/>
                                        </p:tgtEl>
                                      </p:cBhvr>
                                    </p:animEffect>
                                    <p:anim to="" calcmode="lin" valueType="num">
                                      <p:cBhvr>
                                        <p:cTn id="4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4" fill="hold">
                            <p:stCondLst>
                              <p:cond delay="1150"/>
                            </p:stCondLst>
                            <p:childTnLst>
                              <p:par>
                                <p:cTn id="45" presetID="26" presetClass="emph" presetSubtype="0" fill="hold" grpId="1" nodeType="afterEffect">
                                  <p:stCondLst>
                                    <p:cond delay="0"/>
                                  </p:stCondLst>
                                  <p:iterate type="lt">
                                    <p:tmPct val="0"/>
                                  </p:iterate>
                                  <p:childTnLst>
                                    <p:animEffect transition="out" filter="fade">
                                      <p:cBhvr>
                                        <p:cTn id="46" dur="500" tmFilter="0, 0; .2, .5; .8, .5; 1, 0"/>
                                        <p:tgtEl>
                                          <p:spTgt spid="8"/>
                                        </p:tgtEl>
                                      </p:cBhvr>
                                    </p:animEffect>
                                    <p:animScale>
                                      <p:cBhvr>
                                        <p:cTn id="47" dur="250" autoRev="1" fill="hold"/>
                                        <p:tgtEl>
                                          <p:spTgt spid="8"/>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50"/>
                                        <p:tgtEl>
                                          <p:spTgt spid="9"/>
                                        </p:tgtEl>
                                      </p:cBhvr>
                                    </p:animEffect>
                                  </p:childTnLst>
                                </p:cTn>
                              </p:par>
                              <p:par>
                                <p:cTn id="53" presetID="42" presetClass="path" presetSubtype="0" accel="50000" decel="50000" fill="hold" grpId="1" nodeType="withEffect">
                                  <p:stCondLst>
                                    <p:cond delay="0"/>
                                  </p:stCondLst>
                                  <p:childTnLst>
                                    <p:animMotion origin="layout" path="M 1.94444E-6 4.44444E-6 L -0.10139 0.14768 " pathEditMode="relative" rAng="0" ptsTypes="AA">
                                      <p:cBhvr>
                                        <p:cTn id="54" dur="2000" fill="hold"/>
                                        <p:tgtEl>
                                          <p:spTgt spid="9"/>
                                        </p:tgtEl>
                                        <p:attrNameLst>
                                          <p:attrName>ppt_x</p:attrName>
                                          <p:attrName>ppt_y</p:attrName>
                                        </p:attrNameLst>
                                      </p:cBhvr>
                                      <p:rCtr x="-5069" y="7384"/>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42" presetClass="path" presetSubtype="0" accel="50000" decel="50000" fill="hold" grpId="4" nodeType="withEffect">
                                  <p:stCondLst>
                                    <p:cond delay="0"/>
                                  </p:stCondLst>
                                  <p:iterate type="lt">
                                    <p:tmPct val="0"/>
                                  </p:iterate>
                                  <p:childTnLst>
                                    <p:animMotion origin="layout" path="M -2.22222E-6 3.33333E-6 L -0.11371 -0.19792 " pathEditMode="relative" rAng="0" ptsTypes="AA">
                                      <p:cBhvr>
                                        <p:cTn id="59" dur="1250" fill="hold"/>
                                        <p:tgtEl>
                                          <p:spTgt spid="8"/>
                                        </p:tgtEl>
                                        <p:attrNameLst>
                                          <p:attrName>ppt_x</p:attrName>
                                          <p:attrName>ppt_y</p:attrName>
                                        </p:attrNameLst>
                                      </p:cBhvr>
                                      <p:rCtr x="-5694" y="-9907"/>
                                    </p:animMotion>
                                  </p:childTnLst>
                                </p:cTn>
                              </p:par>
                              <p:par>
                                <p:cTn id="60" presetID="23" presetClass="exit" presetSubtype="16" fill="hold" grpId="3" nodeType="withEffect">
                                  <p:stCondLst>
                                    <p:cond delay="0"/>
                                  </p:stCondLst>
                                  <p:iterate type="lt">
                                    <p:tmPct val="0"/>
                                  </p:iterate>
                                  <p:childTnLst>
                                    <p:anim calcmode="lin" valueType="num">
                                      <p:cBhvr>
                                        <p:cTn id="61" dur="1250"/>
                                        <p:tgtEl>
                                          <p:spTgt spid="8"/>
                                        </p:tgtEl>
                                        <p:attrNameLst>
                                          <p:attrName>ppt_w</p:attrName>
                                        </p:attrNameLst>
                                      </p:cBhvr>
                                      <p:tavLst>
                                        <p:tav tm="0">
                                          <p:val>
                                            <p:strVal val="ppt_w"/>
                                          </p:val>
                                        </p:tav>
                                        <p:tav tm="100000">
                                          <p:val>
                                            <p:strVal val="4*ppt_w"/>
                                          </p:val>
                                        </p:tav>
                                      </p:tavLst>
                                    </p:anim>
                                    <p:anim calcmode="lin" valueType="num">
                                      <p:cBhvr>
                                        <p:cTn id="62" dur="1250"/>
                                        <p:tgtEl>
                                          <p:spTgt spid="8"/>
                                        </p:tgtEl>
                                        <p:attrNameLst>
                                          <p:attrName>ppt_h</p:attrName>
                                        </p:attrNameLst>
                                      </p:cBhvr>
                                      <p:tavLst>
                                        <p:tav tm="0">
                                          <p:val>
                                            <p:strVal val="ppt_h"/>
                                          </p:val>
                                        </p:tav>
                                        <p:tav tm="100000">
                                          <p:val>
                                            <p:strVal val="4*ppt_h"/>
                                          </p:val>
                                        </p:tav>
                                      </p:tavLst>
                                    </p:anim>
                                    <p:set>
                                      <p:cBhvr>
                                        <p:cTn id="63" dur="1" fill="hold">
                                          <p:stCondLst>
                                            <p:cond delay="1249"/>
                                          </p:stCondLst>
                                        </p:cTn>
                                        <p:tgtEl>
                                          <p:spTgt spid="8"/>
                                        </p:tgtEl>
                                        <p:attrNameLst>
                                          <p:attrName>style.visibility</p:attrName>
                                        </p:attrNameLst>
                                      </p:cBhvr>
                                      <p:to>
                                        <p:strVal val="hidden"/>
                                      </p:to>
                                    </p:set>
                                  </p:childTnLst>
                                </p:cTn>
                              </p:par>
                              <p:par>
                                <p:cTn id="64" presetID="10" presetClass="exit" presetSubtype="0" fill="hold" grpId="2" nodeType="withEffect">
                                  <p:stCondLst>
                                    <p:cond delay="0"/>
                                  </p:stCondLst>
                                  <p:iterate type="lt">
                                    <p:tmPct val="0"/>
                                  </p:iterate>
                                  <p:childTnLst>
                                    <p:animEffect transition="out" filter="fade">
                                      <p:cBhvr>
                                        <p:cTn id="65" dur="1250"/>
                                        <p:tgtEl>
                                          <p:spTgt spid="8"/>
                                        </p:tgtEl>
                                      </p:cBhvr>
                                    </p:animEffect>
                                    <p:set>
                                      <p:cBhvr>
                                        <p:cTn id="66" dur="1" fill="hold">
                                          <p:stCondLst>
                                            <p:cond delay="1249"/>
                                          </p:stCondLst>
                                        </p:cTn>
                                        <p:tgtEl>
                                          <p:spTgt spid="8"/>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250"/>
                                        <p:tgtEl>
                                          <p:spTgt spid="7"/>
                                        </p:tgtEl>
                                      </p:cBhvr>
                                    </p:animEffect>
                                    <p:set>
                                      <p:cBhvr>
                                        <p:cTn id="69"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0"/>
      <p:bldP spid="6" grpId="1"/>
      <p:bldP spid="6" grpId="2"/>
      <p:bldP spid="7" grpId="0"/>
      <p:bldP spid="7" grpId="1"/>
      <p:bldP spid="7" grpId="2"/>
      <p:bldP spid="11" grpId="0"/>
      <p:bldP spid="3074" grpId="0"/>
      <p:bldP spid="3074" grpId="1"/>
      <p:bldP spid="8" grpId="0"/>
      <p:bldP spid="8" grpId="1"/>
      <p:bldP spid="8" grpId="2"/>
      <p:bldP spid="8" grpId="3"/>
      <p:bldP spid="8" grpId="4"/>
      <p:bldP spid="9" grpId="0"/>
      <p:bldP spid="9"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36B27-6001-4FFE-8146-133894884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4" name="Title 1">
            <a:extLst>
              <a:ext uri="{FF2B5EF4-FFF2-40B4-BE49-F238E27FC236}">
                <a16:creationId xmlns:a16="http://schemas.microsoft.com/office/drawing/2014/main" id="{C335A982-E2BB-49B4-99F9-BFC8C7FCE302}"/>
              </a:ext>
            </a:extLst>
          </p:cNvPr>
          <p:cNvSpPr txBox="1">
            <a:spLocks/>
          </p:cNvSpPr>
          <p:nvPr/>
        </p:nvSpPr>
        <p:spPr>
          <a:xfrm>
            <a:off x="3474871" y="2052386"/>
            <a:ext cx="2821622" cy="7731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persevere</a:t>
            </a:r>
          </a:p>
        </p:txBody>
      </p:sp>
      <p:sp>
        <p:nvSpPr>
          <p:cNvPr id="5" name="Title 1">
            <a:extLst>
              <a:ext uri="{FF2B5EF4-FFF2-40B4-BE49-F238E27FC236}">
                <a16:creationId xmlns:a16="http://schemas.microsoft.com/office/drawing/2014/main" id="{D7FB3748-B995-4839-892D-6AB4BA373FCB}"/>
              </a:ext>
            </a:extLst>
          </p:cNvPr>
          <p:cNvSpPr txBox="1">
            <a:spLocks/>
          </p:cNvSpPr>
          <p:nvPr/>
        </p:nvSpPr>
        <p:spPr>
          <a:xfrm>
            <a:off x="782178" y="2745455"/>
            <a:ext cx="7603958" cy="7370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 you from the hour of trial</a:t>
            </a:r>
          </a:p>
        </p:txBody>
      </p:sp>
      <p:sp>
        <p:nvSpPr>
          <p:cNvPr id="6" name="Title 1">
            <a:extLst>
              <a:ext uri="{FF2B5EF4-FFF2-40B4-BE49-F238E27FC236}">
                <a16:creationId xmlns:a16="http://schemas.microsoft.com/office/drawing/2014/main" id="{050B4E27-8411-40A5-8EF0-27D683B1E52E}"/>
              </a:ext>
            </a:extLst>
          </p:cNvPr>
          <p:cNvSpPr txBox="1">
            <a:spLocks/>
          </p:cNvSpPr>
          <p:nvPr/>
        </p:nvSpPr>
        <p:spPr>
          <a:xfrm>
            <a:off x="2529012" y="4071186"/>
            <a:ext cx="1738780" cy="77313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test</a:t>
            </a:r>
          </a:p>
        </p:txBody>
      </p:sp>
      <p:sp>
        <p:nvSpPr>
          <p:cNvPr id="7" name="Title 1">
            <a:extLst>
              <a:ext uri="{FF2B5EF4-FFF2-40B4-BE49-F238E27FC236}">
                <a16:creationId xmlns:a16="http://schemas.microsoft.com/office/drawing/2014/main" id="{95A21393-316B-4ADB-B943-3C263BC41E55}"/>
              </a:ext>
            </a:extLst>
          </p:cNvPr>
          <p:cNvSpPr txBox="1">
            <a:spLocks/>
          </p:cNvSpPr>
          <p:nvPr/>
        </p:nvSpPr>
        <p:spPr>
          <a:xfrm>
            <a:off x="1142999" y="4742698"/>
            <a:ext cx="3242728" cy="761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 the earth</a:t>
            </a:r>
          </a:p>
        </p:txBody>
      </p:sp>
      <p:sp>
        <p:nvSpPr>
          <p:cNvPr id="8" name="Rectangle 2">
            <a:extLst>
              <a:ext uri="{FF2B5EF4-FFF2-40B4-BE49-F238E27FC236}">
                <a16:creationId xmlns:a16="http://schemas.microsoft.com/office/drawing/2014/main" id="{84304AD2-403A-4AC6-8CF5-C93F8877D027}"/>
              </a:ext>
            </a:extLst>
          </p:cNvPr>
          <p:cNvSpPr txBox="1">
            <a:spLocks noChangeArrowheads="1"/>
          </p:cNvSpPr>
          <p:nvPr/>
        </p:nvSpPr>
        <p:spPr bwMode="auto">
          <a:xfrm>
            <a:off x="3128814" y="4155396"/>
            <a:ext cx="1161271" cy="55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test</a:t>
            </a:r>
          </a:p>
        </p:txBody>
      </p:sp>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"Because you have kept My command to persevere, I also will keep you from the hour of trial which shall come upon the whole world, to test those who dwell     on the earth."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3:10 </a:t>
            </a:r>
          </a:p>
        </p:txBody>
      </p:sp>
      <p:sp>
        <p:nvSpPr>
          <p:cNvPr id="2" name="Freeform: Shape 1">
            <a:extLst>
              <a:ext uri="{FF2B5EF4-FFF2-40B4-BE49-F238E27FC236}">
                <a16:creationId xmlns:a16="http://schemas.microsoft.com/office/drawing/2014/main" id="{858823E9-D9E1-4AC4-9396-DB1DC135A77A}"/>
              </a:ext>
            </a:extLst>
          </p:cNvPr>
          <p:cNvSpPr/>
          <p:nvPr/>
        </p:nvSpPr>
        <p:spPr>
          <a:xfrm>
            <a:off x="1807779" y="1544479"/>
            <a:ext cx="3019671" cy="687492"/>
          </a:xfrm>
          <a:custGeom>
            <a:avLst/>
            <a:gdLst>
              <a:gd name="connsiteX0" fmla="*/ 2995449 w 3010244"/>
              <a:gd name="connsiteY0" fmla="*/ 699693 h 699693"/>
              <a:gd name="connsiteX1" fmla="*/ 2869324 w 3010244"/>
              <a:gd name="connsiteY1" fmla="*/ 499997 h 699693"/>
              <a:gd name="connsiteX2" fmla="*/ 1975945 w 3010244"/>
              <a:gd name="connsiteY2" fmla="*/ 58562 h 699693"/>
              <a:gd name="connsiteX3" fmla="*/ 1072055 w 3010244"/>
              <a:gd name="connsiteY3" fmla="*/ 48052 h 699693"/>
              <a:gd name="connsiteX4" fmla="*/ 231228 w 3010244"/>
              <a:gd name="connsiteY4" fmla="*/ 457955 h 699693"/>
              <a:gd name="connsiteX5" fmla="*/ 0 w 3010244"/>
              <a:gd name="connsiteY5" fmla="*/ 668162 h 699693"/>
              <a:gd name="connsiteX0" fmla="*/ 3048001 w 3054979"/>
              <a:gd name="connsiteY0" fmla="*/ 699693 h 699693"/>
              <a:gd name="connsiteX1" fmla="*/ 2869324 w 3054979"/>
              <a:gd name="connsiteY1" fmla="*/ 499997 h 699693"/>
              <a:gd name="connsiteX2" fmla="*/ 1975945 w 3054979"/>
              <a:gd name="connsiteY2" fmla="*/ 58562 h 699693"/>
              <a:gd name="connsiteX3" fmla="*/ 1072055 w 3054979"/>
              <a:gd name="connsiteY3" fmla="*/ 48052 h 699693"/>
              <a:gd name="connsiteX4" fmla="*/ 231228 w 3054979"/>
              <a:gd name="connsiteY4" fmla="*/ 457955 h 699693"/>
              <a:gd name="connsiteX5" fmla="*/ 0 w 3054979"/>
              <a:gd name="connsiteY5" fmla="*/ 668162 h 699693"/>
              <a:gd name="connsiteX0" fmla="*/ 2974428 w 2994818"/>
              <a:gd name="connsiteY0" fmla="*/ 689182 h 689182"/>
              <a:gd name="connsiteX1" fmla="*/ 2869324 w 2994818"/>
              <a:gd name="connsiteY1" fmla="*/ 499997 h 689182"/>
              <a:gd name="connsiteX2" fmla="*/ 1975945 w 2994818"/>
              <a:gd name="connsiteY2" fmla="*/ 58562 h 689182"/>
              <a:gd name="connsiteX3" fmla="*/ 1072055 w 2994818"/>
              <a:gd name="connsiteY3" fmla="*/ 48052 h 689182"/>
              <a:gd name="connsiteX4" fmla="*/ 231228 w 2994818"/>
              <a:gd name="connsiteY4" fmla="*/ 457955 h 689182"/>
              <a:gd name="connsiteX5" fmla="*/ 0 w 2994818"/>
              <a:gd name="connsiteY5" fmla="*/ 668162 h 689182"/>
              <a:gd name="connsiteX0" fmla="*/ 3019671 w 3029933"/>
              <a:gd name="connsiteY0" fmla="*/ 703470 h 703470"/>
              <a:gd name="connsiteX1" fmla="*/ 2869324 w 3029933"/>
              <a:gd name="connsiteY1" fmla="*/ 499997 h 703470"/>
              <a:gd name="connsiteX2" fmla="*/ 1975945 w 3029933"/>
              <a:gd name="connsiteY2" fmla="*/ 58562 h 703470"/>
              <a:gd name="connsiteX3" fmla="*/ 1072055 w 3029933"/>
              <a:gd name="connsiteY3" fmla="*/ 48052 h 703470"/>
              <a:gd name="connsiteX4" fmla="*/ 231228 w 3029933"/>
              <a:gd name="connsiteY4" fmla="*/ 457955 h 703470"/>
              <a:gd name="connsiteX5" fmla="*/ 0 w 3029933"/>
              <a:gd name="connsiteY5" fmla="*/ 668162 h 703470"/>
              <a:gd name="connsiteX0" fmla="*/ 3019671 w 3019671"/>
              <a:gd name="connsiteY0" fmla="*/ 703470 h 703470"/>
              <a:gd name="connsiteX1" fmla="*/ 2869324 w 3019671"/>
              <a:gd name="connsiteY1" fmla="*/ 499997 h 703470"/>
              <a:gd name="connsiteX2" fmla="*/ 1975945 w 3019671"/>
              <a:gd name="connsiteY2" fmla="*/ 58562 h 703470"/>
              <a:gd name="connsiteX3" fmla="*/ 1072055 w 3019671"/>
              <a:gd name="connsiteY3" fmla="*/ 48052 h 703470"/>
              <a:gd name="connsiteX4" fmla="*/ 231228 w 3019671"/>
              <a:gd name="connsiteY4" fmla="*/ 457955 h 703470"/>
              <a:gd name="connsiteX5" fmla="*/ 0 w 3019671"/>
              <a:gd name="connsiteY5" fmla="*/ 668162 h 703470"/>
              <a:gd name="connsiteX0" fmla="*/ 3019671 w 3019671"/>
              <a:gd name="connsiteY0" fmla="*/ 703470 h 703470"/>
              <a:gd name="connsiteX1" fmla="*/ 2869324 w 3019671"/>
              <a:gd name="connsiteY1" fmla="*/ 499997 h 703470"/>
              <a:gd name="connsiteX2" fmla="*/ 1975945 w 3019671"/>
              <a:gd name="connsiteY2" fmla="*/ 58562 h 703470"/>
              <a:gd name="connsiteX3" fmla="*/ 1072055 w 3019671"/>
              <a:gd name="connsiteY3" fmla="*/ 48052 h 703470"/>
              <a:gd name="connsiteX4" fmla="*/ 231228 w 3019671"/>
              <a:gd name="connsiteY4" fmla="*/ 457955 h 703470"/>
              <a:gd name="connsiteX5" fmla="*/ 0 w 3019671"/>
              <a:gd name="connsiteY5" fmla="*/ 668162 h 703470"/>
              <a:gd name="connsiteX0" fmla="*/ 3019671 w 3019671"/>
              <a:gd name="connsiteY0" fmla="*/ 703470 h 703470"/>
              <a:gd name="connsiteX1" fmla="*/ 2869324 w 3019671"/>
              <a:gd name="connsiteY1" fmla="*/ 499997 h 703470"/>
              <a:gd name="connsiteX2" fmla="*/ 1975945 w 3019671"/>
              <a:gd name="connsiteY2" fmla="*/ 58562 h 703470"/>
              <a:gd name="connsiteX3" fmla="*/ 1072055 w 3019671"/>
              <a:gd name="connsiteY3" fmla="*/ 48052 h 703470"/>
              <a:gd name="connsiteX4" fmla="*/ 231228 w 3019671"/>
              <a:gd name="connsiteY4" fmla="*/ 457955 h 703470"/>
              <a:gd name="connsiteX5" fmla="*/ 0 w 3019671"/>
              <a:gd name="connsiteY5" fmla="*/ 668162 h 703470"/>
              <a:gd name="connsiteX0" fmla="*/ 3019671 w 3019671"/>
              <a:gd name="connsiteY0" fmla="*/ 703470 h 703470"/>
              <a:gd name="connsiteX1" fmla="*/ 2869324 w 3019671"/>
              <a:gd name="connsiteY1" fmla="*/ 499997 h 703470"/>
              <a:gd name="connsiteX2" fmla="*/ 1975945 w 3019671"/>
              <a:gd name="connsiteY2" fmla="*/ 58562 h 703470"/>
              <a:gd name="connsiteX3" fmla="*/ 1072055 w 3019671"/>
              <a:gd name="connsiteY3" fmla="*/ 48052 h 703470"/>
              <a:gd name="connsiteX4" fmla="*/ 231228 w 3019671"/>
              <a:gd name="connsiteY4" fmla="*/ 457955 h 703470"/>
              <a:gd name="connsiteX5" fmla="*/ 0 w 3019671"/>
              <a:gd name="connsiteY5" fmla="*/ 668162 h 703470"/>
              <a:gd name="connsiteX0" fmla="*/ 3019671 w 3019671"/>
              <a:gd name="connsiteY0" fmla="*/ 703470 h 703470"/>
              <a:gd name="connsiteX1" fmla="*/ 2869324 w 3019671"/>
              <a:gd name="connsiteY1" fmla="*/ 499997 h 703470"/>
              <a:gd name="connsiteX2" fmla="*/ 1975945 w 3019671"/>
              <a:gd name="connsiteY2" fmla="*/ 58562 h 703470"/>
              <a:gd name="connsiteX3" fmla="*/ 1072055 w 3019671"/>
              <a:gd name="connsiteY3" fmla="*/ 48052 h 703470"/>
              <a:gd name="connsiteX4" fmla="*/ 231228 w 3019671"/>
              <a:gd name="connsiteY4" fmla="*/ 457955 h 703470"/>
              <a:gd name="connsiteX5" fmla="*/ 0 w 3019671"/>
              <a:gd name="connsiteY5" fmla="*/ 668162 h 703470"/>
              <a:gd name="connsiteX0" fmla="*/ 3019671 w 3019671"/>
              <a:gd name="connsiteY0" fmla="*/ 700257 h 700257"/>
              <a:gd name="connsiteX1" fmla="*/ 2869324 w 3019671"/>
              <a:gd name="connsiteY1" fmla="*/ 496784 h 700257"/>
              <a:gd name="connsiteX2" fmla="*/ 1975945 w 3019671"/>
              <a:gd name="connsiteY2" fmla="*/ 55349 h 700257"/>
              <a:gd name="connsiteX3" fmla="*/ 1072055 w 3019671"/>
              <a:gd name="connsiteY3" fmla="*/ 44839 h 700257"/>
              <a:gd name="connsiteX4" fmla="*/ 259803 w 3019671"/>
              <a:gd name="connsiteY4" fmla="*/ 404736 h 700257"/>
              <a:gd name="connsiteX5" fmla="*/ 0 w 3019671"/>
              <a:gd name="connsiteY5" fmla="*/ 664949 h 700257"/>
              <a:gd name="connsiteX0" fmla="*/ 3019671 w 3019671"/>
              <a:gd name="connsiteY0" fmla="*/ 694547 h 694547"/>
              <a:gd name="connsiteX1" fmla="*/ 2869324 w 3019671"/>
              <a:gd name="connsiteY1" fmla="*/ 491074 h 694547"/>
              <a:gd name="connsiteX2" fmla="*/ 1975945 w 3019671"/>
              <a:gd name="connsiteY2" fmla="*/ 49639 h 694547"/>
              <a:gd name="connsiteX3" fmla="*/ 1072055 w 3019671"/>
              <a:gd name="connsiteY3" fmla="*/ 39129 h 694547"/>
              <a:gd name="connsiteX4" fmla="*/ 386009 w 3019671"/>
              <a:gd name="connsiteY4" fmla="*/ 306158 h 694547"/>
              <a:gd name="connsiteX5" fmla="*/ 0 w 3019671"/>
              <a:gd name="connsiteY5" fmla="*/ 659239 h 694547"/>
              <a:gd name="connsiteX0" fmla="*/ 3019671 w 3019671"/>
              <a:gd name="connsiteY0" fmla="*/ 687492 h 687492"/>
              <a:gd name="connsiteX1" fmla="*/ 2723766 w 3019671"/>
              <a:gd name="connsiteY1" fmla="*/ 372052 h 687492"/>
              <a:gd name="connsiteX2" fmla="*/ 1975945 w 3019671"/>
              <a:gd name="connsiteY2" fmla="*/ 42584 h 687492"/>
              <a:gd name="connsiteX3" fmla="*/ 1072055 w 3019671"/>
              <a:gd name="connsiteY3" fmla="*/ 32074 h 687492"/>
              <a:gd name="connsiteX4" fmla="*/ 386009 w 3019671"/>
              <a:gd name="connsiteY4" fmla="*/ 299103 h 687492"/>
              <a:gd name="connsiteX5" fmla="*/ 0 w 3019671"/>
              <a:gd name="connsiteY5" fmla="*/ 652184 h 68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9671" h="687492">
                <a:moveTo>
                  <a:pt x="3019671" y="687492"/>
                </a:moveTo>
                <a:cubicBezTo>
                  <a:pt x="2972511" y="602971"/>
                  <a:pt x="2838190" y="484299"/>
                  <a:pt x="2723766" y="372052"/>
                </a:cubicBezTo>
                <a:cubicBezTo>
                  <a:pt x="2609342" y="259805"/>
                  <a:pt x="2251230" y="99247"/>
                  <a:pt x="1975945" y="42584"/>
                </a:cubicBezTo>
                <a:cubicBezTo>
                  <a:pt x="1700660" y="-14079"/>
                  <a:pt x="1337044" y="-10679"/>
                  <a:pt x="1072055" y="32074"/>
                </a:cubicBezTo>
                <a:cubicBezTo>
                  <a:pt x="807066" y="74827"/>
                  <a:pt x="564685" y="195751"/>
                  <a:pt x="386009" y="299103"/>
                </a:cubicBezTo>
                <a:cubicBezTo>
                  <a:pt x="207333" y="402455"/>
                  <a:pt x="26276" y="598756"/>
                  <a:pt x="0" y="652184"/>
                </a:cubicBezTo>
              </a:path>
            </a:pathLst>
          </a:custGeom>
          <a:ln w="66675" cap="flat" cmpd="sng" algn="ctr">
            <a:solidFill>
              <a:schemeClr val="bg1"/>
            </a:solidFill>
            <a:prstDash val="solid"/>
            <a:round/>
            <a:headEnd type="none" w="med" len="med"/>
            <a:tailEnd type="stealth" w="med" len="med"/>
          </a:ln>
          <a:effectLst>
            <a:glow rad="50800">
              <a:schemeClr val="tx1"/>
            </a:glow>
          </a:effectLst>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83765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8"/>
                                        </p:tgtEl>
                                      </p:cBhvr>
                                    </p:animEffect>
                                    <p:set>
                                      <p:cBhvr>
                                        <p:cTn id="11" dur="1" fill="hold">
                                          <p:stCondLst>
                                            <p:cond delay="24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750"/>
                                        <p:tgtEl>
                                          <p:spTgt spid="5"/>
                                        </p:tgtEl>
                                      </p:cBhvr>
                                    </p:animEffect>
                                  </p:childTnLst>
                                </p:cTn>
                              </p:par>
                              <p:par>
                                <p:cTn id="29" presetID="18" presetClass="emph" presetSubtype="0" fill="hold" grpId="1" nodeType="withEffect">
                                  <p:stCondLst>
                                    <p:cond delay="250"/>
                                  </p:stCondLst>
                                  <p:childTnLst>
                                    <p:set>
                                      <p:cBhvr override="childStyle">
                                        <p:cTn id="30" dur="750" fill="hold"/>
                                        <p:tgtEl>
                                          <p:spTgt spid="5"/>
                                        </p:tgtEl>
                                        <p:attrNameLst>
                                          <p:attrName>style.textDecorationUnderline</p:attrName>
                                        </p:attrNameLst>
                                      </p:cBhvr>
                                      <p:to>
                                        <p:strVal val="true"/>
                                      </p:to>
                                    </p:set>
                                  </p:childTnLst>
                                </p:cTn>
                              </p:par>
                              <p:par>
                                <p:cTn id="31" presetID="22" presetClass="exit" presetSubtype="2" fill="hold" grpId="1" nodeType="withEffect">
                                  <p:stCondLst>
                                    <p:cond delay="0"/>
                                  </p:stCondLst>
                                  <p:childTnLst>
                                    <p:animEffect transition="out" filter="wipe(right)">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par>
                                <p:cTn id="34" presetID="22" presetClass="exit" presetSubtype="8" fill="hold" grpId="2" nodeType="withEffect">
                                  <p:stCondLst>
                                    <p:cond delay="0"/>
                                  </p:stCondLst>
                                  <p:childTnLst>
                                    <p:animEffect transition="out" filter="wipe(left)">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25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18" presetClass="emph" presetSubtype="0" fill="hold" grpId="1" nodeType="withEffect">
                                  <p:stCondLst>
                                    <p:cond delay="250"/>
                                  </p:stCondLst>
                                  <p:childTnLst>
                                    <p:set>
                                      <p:cBhvr override="childStyle">
                                        <p:cTn id="43" dur="500" fill="hold"/>
                                        <p:tgtEl>
                                          <p:spTgt spid="6"/>
                                        </p:tgtEl>
                                        <p:attrNameLst>
                                          <p:attrName>style.textDecorationUnderline</p:attrName>
                                        </p:attrNameLst>
                                      </p:cBhvr>
                                      <p:to>
                                        <p:strVal val="true"/>
                                      </p:to>
                                    </p:set>
                                  </p:childTnLst>
                                </p:cTn>
                              </p:par>
                              <p:par>
                                <p:cTn id="44" presetID="22" presetClass="exit" presetSubtype="8" fill="hold" grpId="2" nodeType="withEffect">
                                  <p:stCondLst>
                                    <p:cond delay="0"/>
                                  </p:stCondLst>
                                  <p:childTnLst>
                                    <p:animEffect transition="out" filter="wipe(left)">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22" presetClass="entr" presetSubtype="8" fill="hold" grpId="0" nodeType="withEffect">
                                  <p:stCondLst>
                                    <p:cond delay="40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par>
                                <p:cTn id="50" presetID="18" presetClass="emph" presetSubtype="0" fill="hold" grpId="1" nodeType="withEffect">
                                  <p:stCondLst>
                                    <p:cond delay="400"/>
                                  </p:stCondLst>
                                  <p:childTnLst>
                                    <p:set>
                                      <p:cBhvr override="childStyle">
                                        <p:cTn id="5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7" grpId="0"/>
      <p:bldP spid="7" grpId="1"/>
      <p:bldP spid="8" grpId="0"/>
      <p:bldP spid="3074" grpId="0"/>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1143DD-763A-44B2-8E8D-8DAEC7EF3993}"/>
              </a:ext>
            </a:extLst>
          </p:cNvPr>
          <p:cNvPicPr>
            <a:picLocks noChangeAspect="1"/>
          </p:cNvPicPr>
          <p:nvPr/>
        </p:nvPicPr>
        <p:blipFill rotWithShape="1">
          <a:blip r:embed="rId2">
            <a:extLst>
              <a:ext uri="{28A0092B-C50C-407E-A947-70E740481C1C}">
                <a14:useLocalDpi xmlns:a14="http://schemas.microsoft.com/office/drawing/2010/main" val="0"/>
              </a:ext>
            </a:extLst>
          </a:blip>
          <a:srcRect l="5556" r="5556"/>
          <a:stretch/>
        </p:blipFill>
        <p:spPr>
          <a:xfrm>
            <a:off x="0" y="-76200"/>
            <a:ext cx="9144000" cy="6949281"/>
          </a:xfrm>
          <a:prstGeom prst="rect">
            <a:avLst/>
          </a:prstGeom>
        </p:spPr>
      </p:pic>
      <p:sp>
        <p:nvSpPr>
          <p:cNvPr id="7" name="Title 1">
            <a:extLst>
              <a:ext uri="{FF2B5EF4-FFF2-40B4-BE49-F238E27FC236}">
                <a16:creationId xmlns:a16="http://schemas.microsoft.com/office/drawing/2014/main" id="{EAD01352-03D5-408E-A315-F042FC7E2ED5}"/>
              </a:ext>
            </a:extLst>
          </p:cNvPr>
          <p:cNvSpPr txBox="1">
            <a:spLocks/>
          </p:cNvSpPr>
          <p:nvPr/>
        </p:nvSpPr>
        <p:spPr>
          <a:xfrm>
            <a:off x="4177215" y="3941345"/>
            <a:ext cx="884538" cy="8103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So</a:t>
            </a:r>
          </a:p>
        </p:txBody>
      </p:sp>
      <p:sp>
        <p:nvSpPr>
          <p:cNvPr id="9" name="Title 1">
            <a:extLst>
              <a:ext uri="{FF2B5EF4-FFF2-40B4-BE49-F238E27FC236}">
                <a16:creationId xmlns:a16="http://schemas.microsoft.com/office/drawing/2014/main" id="{D2DD8D7E-A3CE-4B79-A216-5B91FB24A1CC}"/>
              </a:ext>
            </a:extLst>
          </p:cNvPr>
          <p:cNvSpPr txBox="1">
            <a:spLocks/>
          </p:cNvSpPr>
          <p:nvPr/>
        </p:nvSpPr>
        <p:spPr>
          <a:xfrm>
            <a:off x="2743073" y="4518732"/>
            <a:ext cx="716096" cy="8705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as</a:t>
            </a:r>
          </a:p>
        </p:txBody>
      </p:sp>
      <p:sp>
        <p:nvSpPr>
          <p:cNvPr id="10" name="Title 1">
            <a:extLst>
              <a:ext uri="{FF2B5EF4-FFF2-40B4-BE49-F238E27FC236}">
                <a16:creationId xmlns:a16="http://schemas.microsoft.com/office/drawing/2014/main" id="{A85FC0B3-3400-4068-97E3-4DD97EB1E7B2}"/>
              </a:ext>
            </a:extLst>
          </p:cNvPr>
          <p:cNvSpPr txBox="1">
            <a:spLocks/>
          </p:cNvSpPr>
          <p:nvPr/>
        </p:nvSpPr>
        <p:spPr>
          <a:xfrm>
            <a:off x="4771650" y="4554952"/>
            <a:ext cx="2966000" cy="798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commanded</a:t>
            </a:r>
          </a:p>
        </p:txBody>
      </p:sp>
      <p:sp>
        <p:nvSpPr>
          <p:cNvPr id="3074" name="Rectangle 2"/>
          <p:cNvSpPr>
            <a:spLocks noGrp="1" noChangeArrowheads="1"/>
          </p:cNvSpPr>
          <p:nvPr>
            <p:ph type="title"/>
          </p:nvPr>
        </p:nvSpPr>
        <p:spPr>
          <a:xfrm>
            <a:off x="457199" y="274638"/>
            <a:ext cx="8556171"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said to them, "This is what the LORD has said: 'Tomorrow is a Sabbath rest, a holy Sabbath to the LORD. Bake what you will bake today, and boil what you will boil; and lay up for yourselves all that remains, to be kept until morning.'" So they laid it up till morning, as Moses commanded; and        it did not stink, nor were there any worms in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16:23-24 </a:t>
            </a:r>
          </a:p>
        </p:txBody>
      </p:sp>
      <p:sp>
        <p:nvSpPr>
          <p:cNvPr id="4" name="Rectangle 2">
            <a:extLst>
              <a:ext uri="{FF2B5EF4-FFF2-40B4-BE49-F238E27FC236}">
                <a16:creationId xmlns:a16="http://schemas.microsoft.com/office/drawing/2014/main" id="{3F067D75-3F60-46A3-AF5C-0F2B9CBCF700}"/>
              </a:ext>
            </a:extLst>
          </p:cNvPr>
          <p:cNvSpPr txBox="1">
            <a:spLocks noChangeArrowheads="1"/>
          </p:cNvSpPr>
          <p:nvPr/>
        </p:nvSpPr>
        <p:spPr bwMode="auto">
          <a:xfrm>
            <a:off x="1581595" y="5759114"/>
            <a:ext cx="1903987"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worms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2CE609B8-BDBF-466C-9B96-F17026028747}"/>
              </a:ext>
            </a:extLst>
          </p:cNvPr>
          <p:cNvSpPr txBox="1">
            <a:spLocks noChangeArrowheads="1"/>
          </p:cNvSpPr>
          <p:nvPr/>
        </p:nvSpPr>
        <p:spPr bwMode="auto">
          <a:xfrm>
            <a:off x="6150139" y="1531142"/>
            <a:ext cx="1566404" cy="71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12">
            <a:extLst>
              <a:ext uri="{FF2B5EF4-FFF2-40B4-BE49-F238E27FC236}">
                <a16:creationId xmlns:a16="http://schemas.microsoft.com/office/drawing/2014/main" id="{4DBEEA09-65E5-4DE6-B4B7-B9F4E96A8489}"/>
              </a:ext>
            </a:extLst>
          </p:cNvPr>
          <p:cNvSpPr>
            <a:spLocks noChangeArrowheads="1"/>
          </p:cNvSpPr>
          <p:nvPr/>
        </p:nvSpPr>
        <p:spPr bwMode="auto">
          <a:xfrm>
            <a:off x="1685694" y="5477107"/>
            <a:ext cx="1648521"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dirty="0">
                <a:ln w="11430"/>
                <a:solidFill>
                  <a:srgbClr val="66FF33"/>
                </a:solidFill>
                <a:effectLst>
                  <a:glow rad="63500">
                    <a:schemeClr val="tx1"/>
                  </a:glow>
                  <a:outerShdw blurRad="50800" dist="39000" dir="5460000" algn="tl">
                    <a:srgbClr val="000000">
                      <a:alpha val="38000"/>
                    </a:srgbClr>
                  </a:outerShdw>
                </a:effectLst>
                <a:latin typeface="Webdings" panose="05030102010509060703" pitchFamily="18" charset="2"/>
                <a:ea typeface="+mj-ea"/>
                <a:cs typeface="+mj-cs"/>
              </a:rPr>
              <a:t>a</a:t>
            </a:r>
          </a:p>
        </p:txBody>
      </p:sp>
      <p:sp>
        <p:nvSpPr>
          <p:cNvPr id="14" name="Rectangle 2">
            <a:extLst>
              <a:ext uri="{FF2B5EF4-FFF2-40B4-BE49-F238E27FC236}">
                <a16:creationId xmlns:a16="http://schemas.microsoft.com/office/drawing/2014/main" id="{34497E2E-73D4-4779-B17B-F81419FC70EE}"/>
              </a:ext>
            </a:extLst>
          </p:cNvPr>
          <p:cNvSpPr txBox="1">
            <a:spLocks noChangeArrowheads="1"/>
          </p:cNvSpPr>
          <p:nvPr/>
        </p:nvSpPr>
        <p:spPr bwMode="auto">
          <a:xfrm>
            <a:off x="4235116" y="3926430"/>
            <a:ext cx="7624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6350" cmpd="sng">
                  <a:solidFill>
                    <a:srgbClr val="FFFFFF"/>
                  </a:solidFill>
                  <a:prstDash val="solid"/>
                  <a:miter lim="800000"/>
                </a:ln>
                <a:solidFill>
                  <a:srgbClr val="9933FF"/>
                </a:solidFill>
                <a:effectLst>
                  <a:outerShdw blurRad="50800" algn="tl" rotWithShape="0">
                    <a:srgbClr val="000000"/>
                  </a:outerShdw>
                </a:effectLst>
                <a:uLnTx/>
                <a:uFillTx/>
                <a:latin typeface="Calibri" panose="020F0502020204030204" pitchFamily="34" charset="0"/>
                <a:ea typeface="+mj-ea"/>
                <a:cs typeface="+mj-cs"/>
              </a:rPr>
              <a:t>So</a:t>
            </a:r>
            <a:endParaRPr kumimoji="0" lang="en-US" altLang="en-US" sz="4000" b="1" i="1" u="none" strike="noStrike" kern="0" cap="none" spc="0" normalizeH="0" baseline="0" noProof="0" dirty="0">
              <a:ln w="6350" cmpd="sng">
                <a:solidFill>
                  <a:srgbClr val="FFFFFF"/>
                </a:solidFill>
                <a:prstDash val="solid"/>
                <a:miter lim="800000"/>
              </a:ln>
              <a:solidFill>
                <a:srgbClr val="9933FF"/>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2FB7FABA-A193-4F6B-B408-577D63EFDBBC}"/>
              </a:ext>
            </a:extLst>
          </p:cNvPr>
          <p:cNvSpPr txBox="1">
            <a:spLocks noChangeArrowheads="1"/>
          </p:cNvSpPr>
          <p:nvPr/>
        </p:nvSpPr>
        <p:spPr bwMode="auto">
          <a:xfrm>
            <a:off x="2717507" y="4535148"/>
            <a:ext cx="762435"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6350" cmpd="sng">
                  <a:solidFill>
                    <a:srgbClr val="FFFFFF"/>
                  </a:solidFill>
                  <a:prstDash val="solid"/>
                  <a:miter lim="800000"/>
                </a:ln>
                <a:solidFill>
                  <a:srgbClr val="9933FF"/>
                </a:solidFill>
                <a:effectLst>
                  <a:outerShdw blurRad="50800" algn="tl" rotWithShape="0">
                    <a:srgbClr val="000000"/>
                  </a:outerShdw>
                </a:effectLst>
                <a:uLnTx/>
                <a:uFillTx/>
                <a:latin typeface="Calibri" panose="020F0502020204030204" pitchFamily="34" charset="0"/>
                <a:ea typeface="+mj-ea"/>
                <a:cs typeface="+mj-cs"/>
              </a:rPr>
              <a:t>as</a:t>
            </a:r>
            <a:endParaRPr kumimoji="0" lang="en-US" altLang="en-US" sz="4000" b="1" i="1" u="none" strike="noStrike" kern="0" cap="none" spc="0" normalizeH="0" baseline="0" noProof="0" dirty="0">
              <a:ln w="6350" cmpd="sng">
                <a:solidFill>
                  <a:srgbClr val="FFFFFF"/>
                </a:solidFill>
                <a:prstDash val="solid"/>
                <a:miter lim="800000"/>
              </a:ln>
              <a:solidFill>
                <a:srgbClr val="9933FF"/>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740F4F88-074E-47C1-98D3-009568DF21BE}"/>
              </a:ext>
            </a:extLst>
          </p:cNvPr>
          <p:cNvSpPr txBox="1">
            <a:spLocks noChangeArrowheads="1"/>
          </p:cNvSpPr>
          <p:nvPr/>
        </p:nvSpPr>
        <p:spPr bwMode="auto">
          <a:xfrm>
            <a:off x="4760494" y="4535904"/>
            <a:ext cx="297581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6350" cmpd="sng">
                  <a:solidFill>
                    <a:srgbClr val="FFFFFF"/>
                  </a:solidFill>
                  <a:prstDash val="solid"/>
                  <a:miter lim="800000"/>
                </a:ln>
                <a:solidFill>
                  <a:srgbClr val="9933FF"/>
                </a:solidFill>
                <a:effectLst>
                  <a:outerShdw blurRad="50800" algn="tl" rotWithShape="0">
                    <a:srgbClr val="000000"/>
                  </a:outerShdw>
                </a:effectLst>
                <a:uLnTx/>
                <a:uFillTx/>
                <a:latin typeface="Calibri" panose="020F0502020204030204" pitchFamily="34" charset="0"/>
                <a:ea typeface="+mj-ea"/>
                <a:cs typeface="+mj-cs"/>
              </a:rPr>
              <a:t>commanded</a:t>
            </a:r>
            <a:endParaRPr kumimoji="0" lang="en-US" altLang="en-US" sz="4000" b="1" i="1" u="none" strike="noStrike" kern="0" cap="none" spc="0" normalizeH="0" baseline="0" noProof="0" dirty="0">
              <a:ln w="6350" cmpd="sng">
                <a:solidFill>
                  <a:srgbClr val="FFFFFF"/>
                </a:solidFill>
                <a:prstDash val="solid"/>
                <a:miter lim="800000"/>
              </a:ln>
              <a:solidFill>
                <a:srgbClr val="9933FF"/>
              </a:solidFill>
              <a:effectLst>
                <a:outerShdw blurRad="50800" algn="tl" rotWithShape="0">
                  <a:srgbClr val="000000"/>
                </a:outerShdw>
              </a:effectLst>
              <a:uLnTx/>
              <a:uFillTx/>
              <a:latin typeface="Calibri" panose="020F0502020204030204" pitchFamily="34" charset="0"/>
              <a:ea typeface="+mj-ea"/>
              <a:cs typeface="+mj-cs"/>
            </a:endParaRPr>
          </a:p>
        </p:txBody>
      </p:sp>
      <p:sp>
        <p:nvSpPr>
          <p:cNvPr id="8" name="Title 1">
            <a:extLst>
              <a:ext uri="{FF2B5EF4-FFF2-40B4-BE49-F238E27FC236}">
                <a16:creationId xmlns:a16="http://schemas.microsoft.com/office/drawing/2014/main" id="{A9613709-0547-46C3-84FD-691D05D5F2CE}"/>
              </a:ext>
            </a:extLst>
          </p:cNvPr>
          <p:cNvSpPr txBox="1">
            <a:spLocks/>
          </p:cNvSpPr>
          <p:nvPr/>
        </p:nvSpPr>
        <p:spPr>
          <a:xfrm>
            <a:off x="3272666" y="4331439"/>
            <a:ext cx="2233914"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obedient</a:t>
            </a:r>
          </a:p>
        </p:txBody>
      </p:sp>
      <p:sp>
        <p:nvSpPr>
          <p:cNvPr id="11" name="Rectangle 2" hidden="1">
            <a:extLst>
              <a:ext uri="{FF2B5EF4-FFF2-40B4-BE49-F238E27FC236}">
                <a16:creationId xmlns:a16="http://schemas.microsoft.com/office/drawing/2014/main" id="{17CAB6CA-4837-4FFC-89D5-448BE38BA080}"/>
              </a:ext>
            </a:extLst>
          </p:cNvPr>
          <p:cNvSpPr txBox="1">
            <a:spLocks noChangeArrowheads="1"/>
          </p:cNvSpPr>
          <p:nvPr/>
        </p:nvSpPr>
        <p:spPr bwMode="auto">
          <a:xfrm>
            <a:off x="3065930" y="3987586"/>
            <a:ext cx="156640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LORD</a:t>
            </a:r>
            <a:endParaRPr kumimoji="0" lang="en-US" altLang="en-US" sz="4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6433833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18" presetClass="emph" presetSubtype="0" fill="hold" grpId="1" nodeType="withEffect">
                                  <p:stCondLst>
                                    <p:cond delay="0"/>
                                  </p:stCondLst>
                                  <p:childTnLst>
                                    <p:set>
                                      <p:cBhvr override="childStyle">
                                        <p:cTn id="20" dur="500" fill="hold"/>
                                        <p:tgtEl>
                                          <p:spTgt spid="7"/>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18" presetClass="emph" presetSubtype="0" fill="hold" grpId="1" nodeType="withEffect">
                                  <p:stCondLst>
                                    <p:cond delay="400"/>
                                  </p:stCondLst>
                                  <p:childTnLst>
                                    <p:set>
                                      <p:cBhvr override="childStyle">
                                        <p:cTn id="28" dur="500" fill="hold"/>
                                        <p:tgtEl>
                                          <p:spTgt spid="9"/>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8" fill="hold" grpId="0" nodeType="withEffect">
                                  <p:stCondLst>
                                    <p:cond delay="8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par>
                                <p:cTn id="35" presetID="18" presetClass="emph" presetSubtype="0" fill="hold" grpId="1" nodeType="withEffect">
                                  <p:stCondLst>
                                    <p:cond delay="800"/>
                                  </p:stCondLst>
                                  <p:childTnLst>
                                    <p:set>
                                      <p:cBhvr override="childStyle">
                                        <p:cTn id="36" dur="500" fill="hold"/>
                                        <p:tgtEl>
                                          <p:spTgt spid="10"/>
                                        </p:tgtEl>
                                        <p:attrNameLst>
                                          <p:attrName>style.textDecorationUnderline</p:attrName>
                                        </p:attrNameLst>
                                      </p:cBhvr>
                                      <p:to>
                                        <p:strVal val="true"/>
                                      </p:to>
                                    </p:set>
                                  </p:childTnLst>
                                </p:cTn>
                              </p:par>
                              <p:par>
                                <p:cTn id="37" presetID="22" presetClass="entr" presetSubtype="8" fill="hold" grpId="0" nodeType="withEffect">
                                  <p:stCondLst>
                                    <p:cond delay="80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stCondLst>
                                            <p:cond delay="0"/>
                                          </p:stCondLst>
                                        </p:cTn>
                                        <p:tgtEl>
                                          <p:spTgt spid="8"/>
                                        </p:tgtEl>
                                      </p:cBhvr>
                                    </p:animEffect>
                                    <p:anim to="" calcmode="lin" valueType="num">
                                      <p:cBhvr>
                                        <p:cTn id="4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0"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ssolve">
                                      <p:cBhvr>
                                        <p:cTn id="51" dur="500">
                                          <p:stCondLst>
                                            <p:cond delay="0"/>
                                          </p:stCondLst>
                                        </p:cTn>
                                        <p:tgtEl>
                                          <p:spTgt spid="13"/>
                                        </p:tgtEl>
                                      </p:cBhvr>
                                    </p:animEffect>
                                    <p:anim to="" calcmode="lin" valueType="num">
                                      <p:cBhvr>
                                        <p:cTn id="5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cTn>
                              </p:par>
                              <p:par>
                                <p:cTn id="59" presetID="6" presetClass="emph" presetSubtype="0" fill="hold" grpId="2" nodeType="withEffect">
                                  <p:stCondLst>
                                    <p:cond delay="0"/>
                                  </p:stCondLst>
                                  <p:childTnLst>
                                    <p:animScale>
                                      <p:cBhvr>
                                        <p:cTn id="60" dur="1750" fill="hold"/>
                                        <p:tgtEl>
                                          <p:spTgt spid="12"/>
                                        </p:tgtEl>
                                      </p:cBhvr>
                                      <p:by x="103000" y="103000"/>
                                    </p:animScale>
                                  </p:childTnLst>
                                </p:cTn>
                              </p:par>
                              <p:par>
                                <p:cTn id="61" presetID="42" presetClass="path" presetSubtype="0" accel="50000" decel="50000" fill="hold" grpId="1" nodeType="withEffect">
                                  <p:stCondLst>
                                    <p:cond delay="0"/>
                                  </p:stCondLst>
                                  <p:childTnLst>
                                    <p:animMotion origin="layout" path="M 2.77778E-7 -1.48148E-6 L -0.3375 0.36621 " pathEditMode="relative" rAng="0" ptsTypes="AA">
                                      <p:cBhvr>
                                        <p:cTn id="62" dur="1750" fill="hold"/>
                                        <p:tgtEl>
                                          <p:spTgt spid="12"/>
                                        </p:tgtEl>
                                        <p:attrNameLst>
                                          <p:attrName>ppt_x</p:attrName>
                                          <p:attrName>ppt_y</p:attrName>
                                        </p:attrNameLst>
                                      </p:cBhvr>
                                      <p:rCtr x="-16875" y="18310"/>
                                    </p:animMotion>
                                  </p:childTnLst>
                                </p:cTn>
                              </p:par>
                              <p:par>
                                <p:cTn id="63" presetID="10" presetClass="exit" presetSubtype="0" fill="hold" grpId="1" nodeType="withEffect">
                                  <p:stCondLst>
                                    <p:cond delay="0"/>
                                  </p:stCondLst>
                                  <p:childTnLst>
                                    <p:animEffect transition="out" filter="fade">
                                      <p:cBhvr>
                                        <p:cTn id="64" dur="1250"/>
                                        <p:tgtEl>
                                          <p:spTgt spid="3074"/>
                                        </p:tgtEl>
                                      </p:cBhvr>
                                    </p:animEffect>
                                    <p:set>
                                      <p:cBhvr>
                                        <p:cTn id="65" dur="1" fill="hold">
                                          <p:stCondLst>
                                            <p:cond delay="1249"/>
                                          </p:stCondLst>
                                        </p:cTn>
                                        <p:tgtEl>
                                          <p:spTgt spid="307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3"/>
                                        </p:tgtEl>
                                      </p:cBhvr>
                                    </p:animEffect>
                                    <p:set>
                                      <p:cBhvr>
                                        <p:cTn id="68" dur="1" fill="hold">
                                          <p:stCondLst>
                                            <p:cond delay="999"/>
                                          </p:stCondLst>
                                        </p:cTn>
                                        <p:tgtEl>
                                          <p:spTgt spid="13"/>
                                        </p:tgtEl>
                                        <p:attrNameLst>
                                          <p:attrName>style.visibility</p:attrName>
                                        </p:attrNameLst>
                                      </p:cBhvr>
                                      <p:to>
                                        <p:strVal val="hidden"/>
                                      </p:to>
                                    </p:set>
                                  </p:childTnLst>
                                </p:cTn>
                              </p:par>
                              <p:par>
                                <p:cTn id="69" presetID="0" presetClass="exit" presetSubtype="0" fill="hold" grpId="1" nodeType="withEffect">
                                  <p:stCondLst>
                                    <p:cond delay="500"/>
                                  </p:stCondLst>
                                  <p:childTnLst>
                                    <p:set>
                                      <p:cBhvr>
                                        <p:cTn id="70" dur="1" fill="hold">
                                          <p:stCondLst>
                                            <p:cond delay="999"/>
                                          </p:stCondLst>
                                        </p:cTn>
                                        <p:tgtEl>
                                          <p:spTgt spid="8"/>
                                        </p:tgtEl>
                                        <p:attrNameLst>
                                          <p:attrName>style.visibility</p:attrName>
                                        </p:attrNameLst>
                                      </p:cBhvr>
                                      <p:to>
                                        <p:strVal val="hidden"/>
                                      </p:to>
                                    </p:set>
                                    <p:animEffect transition="out" filter="dissolve">
                                      <p:cBhvr>
                                        <p:cTn id="71" dur="1000">
                                          <p:stCondLst>
                                            <p:cond delay="0"/>
                                          </p:stCondLst>
                                        </p:cTn>
                                        <p:tgtEl>
                                          <p:spTgt spid="8"/>
                                        </p:tgtEl>
                                      </p:cBhvr>
                                    </p:animEffect>
                                    <p:anim to="" calcmode="lin" valueType="num">
                                      <p:cBhvr>
                                        <p:cTn id="72"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73"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74" presetID="42" presetClass="path" presetSubtype="0" accel="50000" decel="50000" fill="hold" grpId="2" nodeType="withEffect">
                                  <p:stCondLst>
                                    <p:cond delay="500"/>
                                  </p:stCondLst>
                                  <p:childTnLst>
                                    <p:animMotion origin="layout" path="M -4.72222E-6 -1.11111E-6 L 0.00539 -0.21528 " pathEditMode="relative" rAng="0" ptsTypes="AA">
                                      <p:cBhvr>
                                        <p:cTn id="75" dur="1000" fill="hold"/>
                                        <p:tgtEl>
                                          <p:spTgt spid="8"/>
                                        </p:tgtEl>
                                        <p:attrNameLst>
                                          <p:attrName>ppt_x</p:attrName>
                                          <p:attrName>ppt_y</p:attrName>
                                        </p:attrNameLst>
                                      </p:cBhvr>
                                      <p:rCtr x="260" y="-10764"/>
                                    </p:animMotion>
                                  </p:childTnLst>
                                </p:cTn>
                              </p:par>
                              <p:par>
                                <p:cTn id="76" presetID="10" presetClass="exit" presetSubtype="0" fill="hold" grpId="2" nodeType="with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0" grpId="0"/>
      <p:bldP spid="10" grpId="1"/>
      <p:bldP spid="10" grpId="2"/>
      <p:bldP spid="3074" grpId="0"/>
      <p:bldP spid="3074" grpId="1"/>
      <p:bldP spid="4" grpId="0"/>
      <p:bldP spid="12" grpId="0"/>
      <p:bldP spid="12" grpId="1"/>
      <p:bldP spid="12" grpId="2"/>
      <p:bldP spid="13" grpId="0"/>
      <p:bldP spid="13" grpId="1"/>
      <p:bldP spid="14" grpId="0"/>
      <p:bldP spid="14" grpId="1"/>
      <p:bldP spid="15" grpId="0"/>
      <p:bldP spid="15" grpId="1"/>
      <p:bldP spid="16" grpId="0"/>
      <p:bldP spid="16" grpId="1"/>
      <p:bldP spid="8" grpId="0"/>
      <p:bldP spid="8" grpId="1"/>
      <p:bldP spid="8" grpId="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BAD91D-BA45-41BD-8E6B-062D0A8D6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DA0D4531-38F9-4DDC-875B-47D0473CB0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900" l="10000" r="96267">
                        <a14:foregroundMark x1="42400" y1="73400" x2="30333" y2="87100"/>
                        <a14:foregroundMark x1="30333" y1="87100" x2="35067" y2="88500"/>
                        <a14:foregroundMark x1="35067" y1="88500" x2="50000" y2="85000"/>
                        <a14:foregroundMark x1="50000" y1="85000" x2="50733" y2="99900"/>
                        <a14:foregroundMark x1="90067" y1="52100" x2="96267" y2="53500"/>
                        <a14:foregroundMark x1="96267" y1="53500" x2="99667" y2="70800"/>
                        <a14:foregroundMark x1="99667" y1="70800" x2="95867" y2="86100"/>
                        <a14:foregroundMark x1="95867" y1="86100" x2="96267" y2="93100"/>
                        <a14:foregroundMark x1="96267" y1="93100" x2="82733" y2="99900"/>
                        <a14:foregroundMark x1="82733" y1="99900" x2="48334" y2="99700"/>
                        <a14:foregroundMark x1="48334" y1="99699" x2="50867" y2="96500"/>
                        <a14:foregroundMark x1="28733" y1="88800" x2="33400" y2="89600"/>
                        <a14:foregroundMark x1="33400" y1="89600" x2="34533" y2="89000"/>
                        <a14:foregroundMark x1="28800" y1="89100" x2="33467" y2="90200"/>
                        <a14:foregroundMark x1="33467" y1="90200" x2="28733" y2="88600"/>
                        <a14:foregroundMark x1="28733" y1="88600" x2="28467" y2="89400"/>
                        <a14:foregroundMark x1="32333" y1="90000" x2="27600" y2="91200"/>
                        <a14:foregroundMark x1="27600" y1="91200" x2="32333" y2="86400"/>
                        <a14:backgroundMark x1="46467" y1="63300" x2="42733" y2="68600"/>
                        <a14:backgroundMark x1="42733" y1="68600" x2="33800" y2="76100"/>
                        <a14:backgroundMark x1="33800" y1="76100" x2="27000" y2="87200"/>
                        <a14:backgroundMark x1="27000" y1="87200" x2="25267" y2="93600"/>
                        <a14:backgroundMark x1="25267" y1="93600" x2="30333" y2="93600"/>
                        <a14:backgroundMark x1="30333" y1="93600" x2="45133" y2="90900"/>
                        <a14:backgroundMark x1="45133" y1="90900" x2="47200" y2="97800"/>
                        <a14:backgroundMark x1="47200" y1="97800" x2="47200" y2="99700"/>
                        <a14:backgroundMark x1="47867" y1="99300" x2="48133" y2="91700"/>
                        <a14:backgroundMark x1="48133" y1="91700" x2="43533" y2="91200"/>
                        <a14:backgroundMark x1="43533" y1="91200" x2="33667" y2="94000"/>
                        <a14:backgroundMark x1="33667" y1="94000" x2="23733" y2="92400"/>
                        <a14:backgroundMark x1="23733" y1="92400" x2="36267" y2="69200"/>
                        <a14:backgroundMark x1="36267" y1="69200" x2="45467" y2="61200"/>
                        <a14:backgroundMark x1="45467" y1="61200" x2="50467" y2="60000"/>
                        <a14:backgroundMark x1="50467" y1="60000" x2="69867" y2="51000"/>
                        <a14:backgroundMark x1="69867" y1="51000" x2="74533" y2="50800"/>
                        <a14:backgroundMark x1="74533" y1="50800" x2="83667" y2="54600"/>
                        <a14:backgroundMark x1="83667" y1="54600" x2="87067" y2="49100"/>
                        <a14:backgroundMark x1="87067" y1="49100" x2="91733" y2="47200"/>
                        <a14:backgroundMark x1="91733" y1="47200" x2="96533" y2="49700"/>
                        <a14:backgroundMark x1="96533" y1="49700" x2="99933" y2="46800"/>
                        <a14:backgroundMark x1="61800" y1="56000" x2="53133" y2="61800"/>
                        <a14:backgroundMark x1="53133" y1="61800" x2="47400" y2="63700"/>
                        <a14:backgroundMark x1="52600" y1="62100" x2="50400" y2="62800"/>
                        <a14:backgroundMark x1="52467" y1="62400" x2="50400" y2="62900"/>
                      </a14:backgroundRemoval>
                    </a14:imgEffect>
                  </a14:imgLayer>
                </a14:imgProps>
              </a:ext>
              <a:ext uri="{28A0092B-C50C-407E-A947-70E740481C1C}">
                <a14:useLocalDpi xmlns:a14="http://schemas.microsoft.com/office/drawing/2010/main" val="0"/>
              </a:ext>
            </a:extLst>
          </a:blip>
          <a:srcRect r="5555"/>
          <a:stretch/>
        </p:blipFill>
        <p:spPr>
          <a:xfrm>
            <a:off x="-571500" y="0"/>
            <a:ext cx="97155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Offering holiness to God is your reasonable service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obey lusts of the flesh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Habitual sinners will be found not as they wish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Turn away from self-centered mean spirits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Judge yourself if you don’t want to be judged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will judge every work both good and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faithful until death and receive the crown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If you love God you will keep His commandments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Various trials test the genuineness of your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Testing of your faith produces patience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searches the heart testing the mind’s ways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can deliver the godly out of temptations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Keeping His commands saves in the hour of trial</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06192">
            <a:off x="382000" y="1701656"/>
            <a:ext cx="8141585" cy="337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88900">
                    <a:srgbClr val="7030A0"/>
                  </a:glow>
                  <a:outerShdw blurRad="76200" dist="50800" dir="5400000" algn="tl" rotWithShape="0">
                    <a:srgbClr val="000000">
                      <a:alpha val="65000"/>
                    </a:srgbClr>
                  </a:outerShdw>
                </a:effectLst>
                <a:latin typeface="Calibri" panose="020F0502020204030204" pitchFamily="34" charset="0"/>
              </a:rPr>
              <a:t>Beauty is found         in the simplicity      of a loving soul </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66667E-6 3.7037E-6 L 0.04097 0.50578 " pathEditMode="relative" rAng="0" ptsTypes="AA">
                                      <p:cBhvr>
                                        <p:cTn id="189" dur="1750" fill="hold"/>
                                        <p:tgtEl>
                                          <p:spTgt spid="4">
                                            <p:txEl>
                                              <p:pRg st="0" end="0"/>
                                            </p:txEl>
                                          </p:spTgt>
                                        </p:tgtEl>
                                        <p:attrNameLst>
                                          <p:attrName>ppt_x</p:attrName>
                                          <p:attrName>ppt_y</p:attrName>
                                        </p:attrNameLst>
                                      </p:cBhvr>
                                      <p:rCtr x="2049" y="25278"/>
                                    </p:animMotion>
                                  </p:childTnLst>
                                </p:cTn>
                              </p:par>
                              <p:par>
                                <p:cTn id="190" presetID="0" presetClass="path" presetSubtype="0" accel="50000" decel="50000" fill="hold" nodeType="withEffect">
                                  <p:stCondLst>
                                    <p:cond delay="0"/>
                                  </p:stCondLst>
                                  <p:childTnLst>
                                    <p:animMotion origin="layout" path="M -3.61111E-6 -2.96296E-6 L 0.22101 0.43912 " pathEditMode="relative" rAng="0" ptsTypes="AA">
                                      <p:cBhvr>
                                        <p:cTn id="191" dur="1750" fill="hold"/>
                                        <p:tgtEl>
                                          <p:spTgt spid="4">
                                            <p:txEl>
                                              <p:pRg st="1" end="1"/>
                                            </p:txEl>
                                          </p:spTgt>
                                        </p:tgtEl>
                                        <p:attrNameLst>
                                          <p:attrName>ppt_x</p:attrName>
                                          <p:attrName>ppt_y</p:attrName>
                                        </p:attrNameLst>
                                      </p:cBhvr>
                                      <p:rCtr x="11042" y="21944"/>
                                    </p:animMotion>
                                  </p:childTnLst>
                                </p:cTn>
                              </p:par>
                              <p:par>
                                <p:cTn id="192" presetID="0" presetClass="path" presetSubtype="0" accel="50000" decel="50000" fill="hold" nodeType="withEffect">
                                  <p:stCondLst>
                                    <p:cond delay="0"/>
                                  </p:stCondLst>
                                  <p:childTnLst>
                                    <p:animMotion origin="layout" path="M -3.33333E-6 0.00023 L 0.07934 0.36227 " pathEditMode="relative" rAng="0" ptsTypes="AA">
                                      <p:cBhvr>
                                        <p:cTn id="193" dur="1750" fill="hold"/>
                                        <p:tgtEl>
                                          <p:spTgt spid="4">
                                            <p:txEl>
                                              <p:pRg st="2" end="2"/>
                                            </p:txEl>
                                          </p:spTgt>
                                        </p:tgtEl>
                                        <p:attrNameLst>
                                          <p:attrName>ppt_x</p:attrName>
                                          <p:attrName>ppt_y</p:attrName>
                                        </p:attrNameLst>
                                      </p:cBhvr>
                                      <p:rCtr x="3958" y="18102"/>
                                    </p:animMotion>
                                  </p:childTnLst>
                                </p:cTn>
                              </p:par>
                              <p:par>
                                <p:cTn id="194" presetID="0" presetClass="path" presetSubtype="0" accel="50000" decel="50000" fill="hold" nodeType="withEffect">
                                  <p:stCondLst>
                                    <p:cond delay="0"/>
                                  </p:stCondLst>
                                  <p:childTnLst>
                                    <p:animMotion origin="layout" path="M -8.33333E-7 0.00023 L 0.1184 0.29236 " pathEditMode="relative" rAng="0" ptsTypes="AA">
                                      <p:cBhvr>
                                        <p:cTn id="195" dur="1750" fill="hold"/>
                                        <p:tgtEl>
                                          <p:spTgt spid="4">
                                            <p:txEl>
                                              <p:pRg st="3" end="3"/>
                                            </p:txEl>
                                          </p:spTgt>
                                        </p:tgtEl>
                                        <p:attrNameLst>
                                          <p:attrName>ppt_x</p:attrName>
                                          <p:attrName>ppt_y</p:attrName>
                                        </p:attrNameLst>
                                      </p:cBhvr>
                                      <p:rCtr x="5920" y="14606"/>
                                    </p:animMotion>
                                  </p:childTnLst>
                                </p:cTn>
                              </p:par>
                              <p:par>
                                <p:cTn id="196" presetID="0" presetClass="path" presetSubtype="0" accel="50000" decel="50000" fill="hold" nodeType="withEffect">
                                  <p:stCondLst>
                                    <p:cond delay="0"/>
                                  </p:stCondLst>
                                  <p:childTnLst>
                                    <p:animMotion origin="layout" path="M -8.33333E-7 0.00069 L 0.0934 0.22083 " pathEditMode="relative" rAng="0" ptsTypes="AA">
                                      <p:cBhvr>
                                        <p:cTn id="197" dur="1750" fill="hold"/>
                                        <p:tgtEl>
                                          <p:spTgt spid="4">
                                            <p:txEl>
                                              <p:pRg st="4" end="4"/>
                                            </p:txEl>
                                          </p:spTgt>
                                        </p:tgtEl>
                                        <p:attrNameLst>
                                          <p:attrName>ppt_x</p:attrName>
                                          <p:attrName>ppt_y</p:attrName>
                                        </p:attrNameLst>
                                      </p:cBhvr>
                                      <p:rCtr x="4670" y="10995"/>
                                    </p:animMotion>
                                  </p:childTnLst>
                                </p:cTn>
                              </p:par>
                              <p:par>
                                <p:cTn id="198" presetID="0" presetClass="path" presetSubtype="0" accel="50000" decel="50000" fill="hold" nodeType="withEffect">
                                  <p:stCondLst>
                                    <p:cond delay="0"/>
                                  </p:stCondLst>
                                  <p:childTnLst>
                                    <p:animMotion origin="layout" path="M 3.05556E-6 0.00046 L 0.09027 0.14583 " pathEditMode="relative" rAng="0" ptsTypes="AA">
                                      <p:cBhvr>
                                        <p:cTn id="199" dur="1750" fill="hold"/>
                                        <p:tgtEl>
                                          <p:spTgt spid="4">
                                            <p:txEl>
                                              <p:pRg st="5" end="5"/>
                                            </p:txEl>
                                          </p:spTgt>
                                        </p:tgtEl>
                                        <p:attrNameLst>
                                          <p:attrName>ppt_x</p:attrName>
                                          <p:attrName>ppt_y</p:attrName>
                                        </p:attrNameLst>
                                      </p:cBhvr>
                                      <p:rCtr x="4514" y="7269"/>
                                    </p:animMotion>
                                  </p:childTnLst>
                                </p:cTn>
                              </p:par>
                              <p:par>
                                <p:cTn id="200" presetID="0" presetClass="path" presetSubtype="0" accel="50000" decel="50000" fill="hold" nodeType="withEffect">
                                  <p:stCondLst>
                                    <p:cond delay="0"/>
                                  </p:stCondLst>
                                  <p:childTnLst>
                                    <p:animMotion origin="layout" path="M 2.77778E-6 0.00046 L 0.03958 0.07407 " pathEditMode="relative" rAng="0" ptsTypes="AA">
                                      <p:cBhvr>
                                        <p:cTn id="201" dur="1750" fill="hold"/>
                                        <p:tgtEl>
                                          <p:spTgt spid="4">
                                            <p:txEl>
                                              <p:pRg st="6" end="6"/>
                                            </p:txEl>
                                          </p:spTgt>
                                        </p:tgtEl>
                                        <p:attrNameLst>
                                          <p:attrName>ppt_x</p:attrName>
                                          <p:attrName>ppt_y</p:attrName>
                                        </p:attrNameLst>
                                      </p:cBhvr>
                                      <p:rCtr x="1979" y="3681"/>
                                    </p:animMotion>
                                  </p:childTnLst>
                                </p:cTn>
                              </p:par>
                              <p:par>
                                <p:cTn id="202" presetID="0" presetClass="path" presetSubtype="0" accel="50000" decel="50000" fill="hold" nodeType="withEffect">
                                  <p:stCondLst>
                                    <p:cond delay="0"/>
                                  </p:stCondLst>
                                  <p:childTnLst>
                                    <p:animMotion origin="layout" path="M 1.66667E-6 0.00023 L 0.05607 -0.00278 " pathEditMode="relative" rAng="0" ptsTypes="AA">
                                      <p:cBhvr>
                                        <p:cTn id="203" dur="1750" fill="hold"/>
                                        <p:tgtEl>
                                          <p:spTgt spid="4">
                                            <p:txEl>
                                              <p:pRg st="7" end="7"/>
                                            </p:txEl>
                                          </p:spTgt>
                                        </p:tgtEl>
                                        <p:attrNameLst>
                                          <p:attrName>ppt_x</p:attrName>
                                          <p:attrName>ppt_y</p:attrName>
                                        </p:attrNameLst>
                                      </p:cBhvr>
                                      <p:rCtr x="2795" y="-162"/>
                                    </p:animMotion>
                                  </p:childTnLst>
                                </p:cTn>
                              </p:par>
                              <p:par>
                                <p:cTn id="204" presetID="0" presetClass="path" presetSubtype="0" accel="50000" decel="50000" fill="hold" nodeType="withEffect">
                                  <p:stCondLst>
                                    <p:cond delay="0"/>
                                  </p:stCondLst>
                                  <p:childTnLst>
                                    <p:animMotion origin="layout" path="M 0 0.00069 L 0.06997 -0.07431 " pathEditMode="relative" rAng="0" ptsTypes="AA">
                                      <p:cBhvr>
                                        <p:cTn id="205" dur="1750" fill="hold"/>
                                        <p:tgtEl>
                                          <p:spTgt spid="4">
                                            <p:txEl>
                                              <p:pRg st="8" end="8"/>
                                            </p:txEl>
                                          </p:spTgt>
                                        </p:tgtEl>
                                        <p:attrNameLst>
                                          <p:attrName>ppt_x</p:attrName>
                                          <p:attrName>ppt_y</p:attrName>
                                        </p:attrNameLst>
                                      </p:cBhvr>
                                      <p:rCtr x="3490" y="-3750"/>
                                    </p:animMotion>
                                  </p:childTnLst>
                                </p:cTn>
                              </p:par>
                              <p:par>
                                <p:cTn id="206" presetID="0" presetClass="path" presetSubtype="0" accel="50000" decel="50000" fill="hold" nodeType="withEffect">
                                  <p:stCondLst>
                                    <p:cond delay="0"/>
                                  </p:stCondLst>
                                  <p:childTnLst>
                                    <p:animMotion origin="layout" path="M -4.16667E-6 0.00023 L 0.14497 -0.1544 " pathEditMode="relative" rAng="0" ptsTypes="AA">
                                      <p:cBhvr>
                                        <p:cTn id="207" dur="1750" fill="hold"/>
                                        <p:tgtEl>
                                          <p:spTgt spid="4">
                                            <p:txEl>
                                              <p:pRg st="9" end="9"/>
                                            </p:txEl>
                                          </p:spTgt>
                                        </p:tgtEl>
                                        <p:attrNameLst>
                                          <p:attrName>ppt_x</p:attrName>
                                          <p:attrName>ppt_y</p:attrName>
                                        </p:attrNameLst>
                                      </p:cBhvr>
                                      <p:rCtr x="7240" y="-7731"/>
                                    </p:animMotion>
                                  </p:childTnLst>
                                </p:cTn>
                              </p:par>
                              <p:par>
                                <p:cTn id="208" presetID="0" presetClass="path" presetSubtype="0" accel="50000" decel="50000" fill="hold" nodeType="withEffect">
                                  <p:stCondLst>
                                    <p:cond delay="0"/>
                                  </p:stCondLst>
                                  <p:childTnLst>
                                    <p:animMotion origin="layout" path="M 4.44444E-6 0.00023 L 0.07326 -0.21922 " pathEditMode="relative" rAng="0" ptsTypes="AA">
                                      <p:cBhvr>
                                        <p:cTn id="209" dur="1750" fill="hold"/>
                                        <p:tgtEl>
                                          <p:spTgt spid="4">
                                            <p:txEl>
                                              <p:pRg st="10" end="10"/>
                                            </p:txEl>
                                          </p:spTgt>
                                        </p:tgtEl>
                                        <p:attrNameLst>
                                          <p:attrName>ppt_x</p:attrName>
                                          <p:attrName>ppt_y</p:attrName>
                                        </p:attrNameLst>
                                      </p:cBhvr>
                                      <p:rCtr x="3663" y="-10972"/>
                                    </p:animMotion>
                                  </p:childTnLst>
                                </p:cTn>
                              </p:par>
                              <p:par>
                                <p:cTn id="210" presetID="0" presetClass="path" presetSubtype="0" accel="50000" decel="50000" fill="hold" nodeType="withEffect">
                                  <p:stCondLst>
                                    <p:cond delay="0"/>
                                  </p:stCondLst>
                                  <p:childTnLst>
                                    <p:animMotion origin="layout" path="M -2.77778E-7 0.00069 L 0.09323 -0.29607 " pathEditMode="relative" rAng="0" ptsTypes="AA">
                                      <p:cBhvr>
                                        <p:cTn id="211" dur="1750" fill="hold"/>
                                        <p:tgtEl>
                                          <p:spTgt spid="4">
                                            <p:txEl>
                                              <p:pRg st="11" end="11"/>
                                            </p:txEl>
                                          </p:spTgt>
                                        </p:tgtEl>
                                        <p:attrNameLst>
                                          <p:attrName>ppt_x</p:attrName>
                                          <p:attrName>ppt_y</p:attrName>
                                        </p:attrNameLst>
                                      </p:cBhvr>
                                      <p:rCtr x="4653" y="-14838"/>
                                    </p:animMotion>
                                  </p:childTnLst>
                                </p:cTn>
                              </p:par>
                              <p:par>
                                <p:cTn id="212" presetID="0" presetClass="path" presetSubtype="0" accel="50000" decel="50000" fill="hold" nodeType="withEffect">
                                  <p:stCondLst>
                                    <p:cond delay="0"/>
                                  </p:stCondLst>
                                  <p:childTnLst>
                                    <p:animMotion origin="layout" path="M 0 0.00046 L 0.06493 -0.37107 " pathEditMode="relative" rAng="0" ptsTypes="AA">
                                      <p:cBhvr>
                                        <p:cTn id="213" dur="1750" fill="hold"/>
                                        <p:tgtEl>
                                          <p:spTgt spid="4">
                                            <p:txEl>
                                              <p:pRg st="12" end="12"/>
                                            </p:txEl>
                                          </p:spTgt>
                                        </p:tgtEl>
                                        <p:attrNameLst>
                                          <p:attrName>ppt_x</p:attrName>
                                          <p:attrName>ppt_y</p:attrName>
                                        </p:attrNameLst>
                                      </p:cBhvr>
                                      <p:rCtr x="3247" y="-18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287C4B-83C7-4FB7-8A70-476FCE667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
            <a:ext cx="9798666" cy="6934200"/>
          </a:xfrm>
          <a:prstGeom prst="rect">
            <a:avLst/>
          </a:prstGeom>
        </p:spPr>
      </p:pic>
      <p:sp>
        <p:nvSpPr>
          <p:cNvPr id="9" name="16-Point Star 3">
            <a:extLst>
              <a:ext uri="{FF2B5EF4-FFF2-40B4-BE49-F238E27FC236}">
                <a16:creationId xmlns:a16="http://schemas.microsoft.com/office/drawing/2014/main" id="{714189B3-69BA-4986-B3FA-1F12B20E001D}"/>
              </a:ext>
            </a:extLst>
          </p:cNvPr>
          <p:cNvSpPr/>
          <p:nvPr/>
        </p:nvSpPr>
        <p:spPr>
          <a:xfrm>
            <a:off x="4470648" y="1494470"/>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4-Point Star 4">
            <a:extLst>
              <a:ext uri="{FF2B5EF4-FFF2-40B4-BE49-F238E27FC236}">
                <a16:creationId xmlns:a16="http://schemas.microsoft.com/office/drawing/2014/main" id="{EE3AA778-630F-4D09-8592-2E9E07524D53}"/>
              </a:ext>
            </a:extLst>
          </p:cNvPr>
          <p:cNvSpPr/>
          <p:nvPr/>
        </p:nvSpPr>
        <p:spPr>
          <a:xfrm>
            <a:off x="4489939" y="1400908"/>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itle 1">
            <a:extLst>
              <a:ext uri="{FF2B5EF4-FFF2-40B4-BE49-F238E27FC236}">
                <a16:creationId xmlns:a16="http://schemas.microsoft.com/office/drawing/2014/main" id="{0184D98A-3CED-4B0C-ACD5-22A3E24962A9}"/>
              </a:ext>
            </a:extLst>
          </p:cNvPr>
          <p:cNvSpPr txBox="1">
            <a:spLocks/>
          </p:cNvSpPr>
          <p:nvPr/>
        </p:nvSpPr>
        <p:spPr>
          <a:xfrm>
            <a:off x="4828481" y="4676837"/>
            <a:ext cx="3590691" cy="746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refuse to keep</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"Six days you shall gather it, but    on the seventh day, which is the Sabbath, there will be none."     Now it happened that some of     the people went out on the seventh day to gather, but they found none. And the LORD said to Moses,    "How long do you refuse to keep My commandments and My laws?"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Exodus 16:26-28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7A9AE42-045E-40E4-AB58-743CCA05DB80}"/>
              </a:ext>
            </a:extLst>
          </p:cNvPr>
          <p:cNvSpPr txBox="1">
            <a:spLocks noChangeArrowheads="1"/>
          </p:cNvSpPr>
          <p:nvPr/>
        </p:nvSpPr>
        <p:spPr bwMode="auto">
          <a:xfrm>
            <a:off x="3065930" y="3987586"/>
            <a:ext cx="156640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42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a:extLst>
              <a:ext uri="{FF2B5EF4-FFF2-40B4-BE49-F238E27FC236}">
                <a16:creationId xmlns:a16="http://schemas.microsoft.com/office/drawing/2014/main" id="{3ED24E4E-A5D0-49EE-8677-8F9FBEBFABC5}"/>
              </a:ext>
            </a:extLst>
          </p:cNvPr>
          <p:cNvSpPr>
            <a:spLocks noChangeArrowheads="1"/>
          </p:cNvSpPr>
          <p:nvPr/>
        </p:nvSpPr>
        <p:spPr bwMode="auto">
          <a:xfrm>
            <a:off x="1412112" y="5092861"/>
            <a:ext cx="1451074" cy="143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dirty="0">
                <a:ln w="11430"/>
                <a:solidFill>
                  <a:schemeClr val="bg1"/>
                </a:solidFill>
                <a:effectLst>
                  <a:glow rad="63500">
                    <a:schemeClr val="tx1"/>
                  </a:glow>
                  <a:outerShdw blurRad="50800" dist="39000" dir="5460000" algn="tl">
                    <a:srgbClr val="000000">
                      <a:alpha val="38000"/>
                    </a:srgbClr>
                  </a:outerShdw>
                </a:effectLst>
                <a:latin typeface="TagType" pitchFamily="2" charset="0"/>
                <a:ea typeface="+mj-ea"/>
                <a:cs typeface="+mj-cs"/>
              </a:rPr>
              <a:t>?</a:t>
            </a:r>
          </a:p>
        </p:txBody>
      </p:sp>
      <p:sp>
        <p:nvSpPr>
          <p:cNvPr id="11" name="Rectangle 2">
            <a:extLst>
              <a:ext uri="{FF2B5EF4-FFF2-40B4-BE49-F238E27FC236}">
                <a16:creationId xmlns:a16="http://schemas.microsoft.com/office/drawing/2014/main" id="{D7022DF5-5689-4D28-87AD-B813BD1CC1C4}"/>
              </a:ext>
            </a:extLst>
          </p:cNvPr>
          <p:cNvSpPr txBox="1">
            <a:spLocks noChangeArrowheads="1"/>
          </p:cNvSpPr>
          <p:nvPr/>
        </p:nvSpPr>
        <p:spPr bwMode="auto">
          <a:xfrm>
            <a:off x="6889045" y="4625617"/>
            <a:ext cx="156640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uLnTx/>
                <a:uFillTx/>
                <a:latin typeface="Calibri" panose="020F0502020204030204" pitchFamily="34" charset="0"/>
                <a:ea typeface="+mj-ea"/>
                <a:cs typeface="+mj-cs"/>
              </a:rPr>
              <a:t>keep</a:t>
            </a:r>
            <a:endParaRPr kumimoji="0" lang="en-US" altLang="en-US" sz="4200" b="1" i="1" u="none" strike="noStrike" kern="0" cap="none" spc="0" normalizeH="0" baseline="0" noProof="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a:extLst>
              <a:ext uri="{FF2B5EF4-FFF2-40B4-BE49-F238E27FC236}">
                <a16:creationId xmlns:a16="http://schemas.microsoft.com/office/drawing/2014/main" id="{7432A88E-C1FF-431F-B569-12CBE6B97451}"/>
              </a:ext>
            </a:extLst>
          </p:cNvPr>
          <p:cNvSpPr txBox="1">
            <a:spLocks noChangeArrowheads="1"/>
          </p:cNvSpPr>
          <p:nvPr/>
        </p:nvSpPr>
        <p:spPr bwMode="auto">
          <a:xfrm>
            <a:off x="7054945" y="1911977"/>
            <a:ext cx="156640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LORD</a:t>
            </a:r>
            <a:endParaRPr kumimoji="0" lang="en-US" altLang="en-US" sz="36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32781512"/>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000" fill="hold"/>
                                        <p:tgtEl>
                                          <p:spTgt spid="9"/>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500" fill="hold"/>
                                        <p:tgtEl>
                                          <p:spTgt spid="10"/>
                                        </p:tgtEl>
                                        <p:attrNameLst>
                                          <p:attrName>r</p:attrName>
                                        </p:attrNameLst>
                                      </p:cBhvr>
                                    </p:animRot>
                                  </p:childTnLst>
                                </p:cTn>
                              </p:par>
                              <p:par>
                                <p:cTn id="9" presetID="23" presetClass="entr" presetSubtype="16" fill="hold" grpId="0"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fltVal val="0"/>
                                          </p:val>
                                        </p:tav>
                                        <p:tav tm="100000">
                                          <p:val>
                                            <p:strVal val="#ppt_h"/>
                                          </p:val>
                                        </p:tav>
                                      </p:tavLst>
                                    </p:anim>
                                  </p:childTnLst>
                                </p:cTn>
                              </p:par>
                              <p:par>
                                <p:cTn id="13" presetID="42" presetClass="path" presetSubtype="0" accel="50000" decel="50000" fill="hold" grpId="2" nodeType="withEffect">
                                  <p:stCondLst>
                                    <p:cond delay="0"/>
                                  </p:stCondLst>
                                  <p:childTnLst>
                                    <p:animMotion origin="layout" path="M 0 4.81481E-6 L 0.13681 -0.1375 " pathEditMode="relative" rAng="0" ptsTypes="AA">
                                      <p:cBhvr>
                                        <p:cTn id="14" dur="1000" spd="-100000" fill="hold"/>
                                        <p:tgtEl>
                                          <p:spTgt spid="3074"/>
                                        </p:tgtEl>
                                        <p:attrNameLst>
                                          <p:attrName>ppt_x</p:attrName>
                                          <p:attrName>ppt_y</p:attrName>
                                        </p:attrNameLst>
                                      </p:cBhvr>
                                      <p:rCtr x="6840" y="-6875"/>
                                    </p:animMotion>
                                  </p:childTnLst>
                                </p:cTn>
                              </p:par>
                            </p:childTnLst>
                          </p:cTn>
                        </p:par>
                        <p:par>
                          <p:cTn id="15" fill="hold">
                            <p:stCondLst>
                              <p:cond delay="1000"/>
                            </p:stCondLst>
                            <p:childTnLst>
                              <p:par>
                                <p:cTn id="16" presetID="10" presetClass="exit" presetSubtype="0" fill="hold" grpId="2"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18" presetClass="emph" presetSubtype="0" fill="hold" grpId="1" nodeType="withEffect">
                                  <p:stCondLst>
                                    <p:cond delay="0"/>
                                  </p:stCondLst>
                                  <p:childTnLst>
                                    <p:set>
                                      <p:cBhvr override="childStyle">
                                        <p:cTn id="25" dur="500" fill="hold"/>
                                        <p:tgtEl>
                                          <p:spTgt spid="8"/>
                                        </p:tgtEl>
                                        <p:attrNameLst>
                                          <p:attrName>style.textDecorationUnderline</p:attrName>
                                        </p:attrNameLst>
                                      </p:cBhvr>
                                      <p:to>
                                        <p:strVal val="true"/>
                                      </p:to>
                                    </p:set>
                                  </p:childTnLst>
                                </p:cTn>
                              </p:par>
                            </p:childTnLst>
                          </p:cTn>
                        </p:par>
                        <p:par>
                          <p:cTn id="26" fill="hold">
                            <p:stCondLst>
                              <p:cond delay="500"/>
                            </p:stCondLst>
                            <p:childTnLst>
                              <p:par>
                                <p:cTn id="27" presetID="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2" presetID="22" presetClass="entr" presetSubtype="8" fill="hold" grpId="0" nodeType="withEffect">
                                  <p:stCondLst>
                                    <p:cond delay="50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250"/>
                                        <p:tgtEl>
                                          <p:spTgt spid="4"/>
                                        </p:tgtEl>
                                      </p:cBhvr>
                                    </p:animEffect>
                                  </p:childTnLst>
                                </p:cTn>
                              </p:par>
                              <p:par>
                                <p:cTn id="40" presetID="6" presetClass="emph" presetSubtype="0" fill="hold" grpId="3" nodeType="withEffect">
                                  <p:stCondLst>
                                    <p:cond delay="0"/>
                                  </p:stCondLst>
                                  <p:childTnLst>
                                    <p:animScale>
                                      <p:cBhvr>
                                        <p:cTn id="41" dur="2000" fill="hold"/>
                                        <p:tgtEl>
                                          <p:spTgt spid="4"/>
                                        </p:tgtEl>
                                      </p:cBhvr>
                                      <p:by x="85000" y="85000"/>
                                    </p:animScale>
                                  </p:childTnLst>
                                </p:cTn>
                              </p:par>
                              <p:par>
                                <p:cTn id="42" presetID="42" presetClass="path" presetSubtype="0" accel="50000" decel="50000" fill="hold" grpId="1" nodeType="withEffect">
                                  <p:stCondLst>
                                    <p:cond delay="0"/>
                                  </p:stCondLst>
                                  <p:childTnLst>
                                    <p:animMotion origin="layout" path="M -3.33333E-6 2.22222E-6 L 0.43559 -0.30301 " pathEditMode="relative" rAng="0" ptsTypes="AA">
                                      <p:cBhvr>
                                        <p:cTn id="43" dur="2000" fill="hold"/>
                                        <p:tgtEl>
                                          <p:spTgt spid="4"/>
                                        </p:tgtEl>
                                        <p:attrNameLst>
                                          <p:attrName>ppt_x</p:attrName>
                                          <p:attrName>ppt_y</p:attrName>
                                        </p:attrNameLst>
                                      </p:cBhvr>
                                      <p:rCtr x="21771" y="-15162"/>
                                    </p:animMotion>
                                  </p:childTnLst>
                                </p:cTn>
                              </p:par>
                              <p:par>
                                <p:cTn id="44" presetID="10" presetClass="exit" presetSubtype="0" fill="hold" grpId="1" nodeType="withEffect">
                                  <p:stCondLst>
                                    <p:cond delay="0"/>
                                  </p:stCondLst>
                                  <p:childTnLst>
                                    <p:animEffect transition="out" filter="fade">
                                      <p:cBhvr>
                                        <p:cTn id="45" dur="1250"/>
                                        <p:tgtEl>
                                          <p:spTgt spid="3074"/>
                                        </p:tgtEl>
                                      </p:cBhvr>
                                    </p:animEffect>
                                    <p:set>
                                      <p:cBhvr>
                                        <p:cTn id="46" dur="1" fill="hold">
                                          <p:stCondLst>
                                            <p:cond delay="1249"/>
                                          </p:stCondLst>
                                        </p:cTn>
                                        <p:tgtEl>
                                          <p:spTgt spid="307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7"/>
                                        </p:tgtEl>
                                      </p:cBhvr>
                                    </p:animEffect>
                                    <p:set>
                                      <p:cBhvr>
                                        <p:cTn id="49" dur="1" fill="hold">
                                          <p:stCondLst>
                                            <p:cond delay="999"/>
                                          </p:stCondLst>
                                        </p:cTn>
                                        <p:tgtEl>
                                          <p:spTgt spid="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250"/>
                                        <p:tgtEl>
                                          <p:spTgt spid="8"/>
                                        </p:tgtEl>
                                      </p:cBhvr>
                                    </p:animEffect>
                                    <p:set>
                                      <p:cBhvr>
                                        <p:cTn id="55"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p:bldP spid="8" grpId="1"/>
      <p:bldP spid="8" grpId="2"/>
      <p:bldP spid="3074" grpId="0"/>
      <p:bldP spid="3074" grpId="1"/>
      <p:bldP spid="3074" grpId="2"/>
      <p:bldP spid="4" grpId="0"/>
      <p:bldP spid="4" grpId="1"/>
      <p:bldP spid="4" grpId="2"/>
      <p:bldP spid="4" grpId="3"/>
      <p:bldP spid="7" grpId="0"/>
      <p:bldP spid="7" grpId="1"/>
      <p:bldP spid="11" grpId="0"/>
      <p:bldP spid="11"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32CFA-8EA5-4C7D-A691-161C01130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10447884" cy="7239000"/>
          </a:xfrm>
          <a:prstGeom prst="rect">
            <a:avLst/>
          </a:prstGeom>
        </p:spPr>
      </p:pic>
      <p:sp>
        <p:nvSpPr>
          <p:cNvPr id="5" name="Title 1">
            <a:extLst>
              <a:ext uri="{FF2B5EF4-FFF2-40B4-BE49-F238E27FC236}">
                <a16:creationId xmlns:a16="http://schemas.microsoft.com/office/drawing/2014/main" id="{AC904681-FC65-4076-96D1-792FA24965CB}"/>
              </a:ext>
            </a:extLst>
          </p:cNvPr>
          <p:cNvSpPr txBox="1">
            <a:spLocks/>
          </p:cNvSpPr>
          <p:nvPr/>
        </p:nvSpPr>
        <p:spPr>
          <a:xfrm>
            <a:off x="2877670" y="4148832"/>
            <a:ext cx="5530143" cy="764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to humble you and test you</a:t>
            </a:r>
          </a:p>
        </p:txBody>
      </p:sp>
      <p:sp>
        <p:nvSpPr>
          <p:cNvPr id="12" name="Title 1">
            <a:extLst>
              <a:ext uri="{FF2B5EF4-FFF2-40B4-BE49-F238E27FC236}">
                <a16:creationId xmlns:a16="http://schemas.microsoft.com/office/drawing/2014/main" id="{35AACA7E-AD3B-472C-AE27-AE36EE60D850}"/>
              </a:ext>
            </a:extLst>
          </p:cNvPr>
          <p:cNvSpPr txBox="1">
            <a:spLocks/>
          </p:cNvSpPr>
          <p:nvPr/>
        </p:nvSpPr>
        <p:spPr>
          <a:xfrm>
            <a:off x="4738143" y="890271"/>
            <a:ext cx="4010247" cy="6916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careful to observe</a:t>
            </a:r>
          </a:p>
        </p:txBody>
      </p:sp>
      <p:sp>
        <p:nvSpPr>
          <p:cNvPr id="13" name="Title 1">
            <a:extLst>
              <a:ext uri="{FF2B5EF4-FFF2-40B4-BE49-F238E27FC236}">
                <a16:creationId xmlns:a16="http://schemas.microsoft.com/office/drawing/2014/main" id="{9377B975-653D-4B56-842B-3C81708AC761}"/>
              </a:ext>
            </a:extLst>
          </p:cNvPr>
          <p:cNvSpPr txBox="1">
            <a:spLocks/>
          </p:cNvSpPr>
          <p:nvPr/>
        </p:nvSpPr>
        <p:spPr>
          <a:xfrm>
            <a:off x="2963524" y="5245367"/>
            <a:ext cx="1448213" cy="764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"Every commandment which I command you today you must be careful to observe, that you may live and multiply, and go in and possess the land of which the LORD swore to your fathers. And you shall remember that the LORD your God led you all the way these forty years in the wilderness, to humble you and test you, to know what was in your heart, whether you would keep His commandments        or not. "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8:1-2 </a:t>
            </a:r>
          </a:p>
        </p:txBody>
      </p:sp>
      <p:sp>
        <p:nvSpPr>
          <p:cNvPr id="11" name="Rectangle 2">
            <a:extLst>
              <a:ext uri="{FF2B5EF4-FFF2-40B4-BE49-F238E27FC236}">
                <a16:creationId xmlns:a16="http://schemas.microsoft.com/office/drawing/2014/main" id="{32434119-D406-4036-8914-8B757074501B}"/>
              </a:ext>
            </a:extLst>
          </p:cNvPr>
          <p:cNvSpPr txBox="1">
            <a:spLocks noChangeArrowheads="1"/>
          </p:cNvSpPr>
          <p:nvPr/>
        </p:nvSpPr>
        <p:spPr bwMode="auto">
          <a:xfrm>
            <a:off x="7054945" y="1911977"/>
            <a:ext cx="156640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2">
            <a:extLst>
              <a:ext uri="{FF2B5EF4-FFF2-40B4-BE49-F238E27FC236}">
                <a16:creationId xmlns:a16="http://schemas.microsoft.com/office/drawing/2014/main" id="{119A307D-8CF6-4F9A-B2F6-FDCBA46F0C08}"/>
              </a:ext>
            </a:extLst>
          </p:cNvPr>
          <p:cNvSpPr txBox="1">
            <a:spLocks noChangeArrowheads="1"/>
          </p:cNvSpPr>
          <p:nvPr/>
        </p:nvSpPr>
        <p:spPr bwMode="auto">
          <a:xfrm>
            <a:off x="7054945" y="1911977"/>
            <a:ext cx="1566404"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LORD</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5">
            <a:extLst>
              <a:ext uri="{FF2B5EF4-FFF2-40B4-BE49-F238E27FC236}">
                <a16:creationId xmlns:a16="http://schemas.microsoft.com/office/drawing/2014/main" id="{D1323DA6-E28B-44DF-9ED6-AD997B59AE88}"/>
              </a:ext>
            </a:extLst>
          </p:cNvPr>
          <p:cNvSpPr>
            <a:spLocks noChangeArrowheads="1"/>
          </p:cNvSpPr>
          <p:nvPr/>
        </p:nvSpPr>
        <p:spPr bwMode="auto">
          <a:xfrm>
            <a:off x="4431444" y="4708375"/>
            <a:ext cx="2506362" cy="70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10" b="1" dirty="0">
                <a:solidFill>
                  <a:srgbClr val="CC9900"/>
                </a:solidFill>
                <a:latin typeface="Calibri" panose="020F0502020204030204" pitchFamily="34" charset="0"/>
                <a:cs typeface="Calibri" panose="020F0502020204030204" pitchFamily="34" charset="0"/>
              </a:rPr>
              <a:t>your heart</a:t>
            </a:r>
            <a:endParaRPr lang="en-US" sz="3610" b="1" i="1" dirty="0">
              <a:solidFill>
                <a:srgbClr val="CC9900"/>
              </a:solidFill>
              <a:latin typeface="Calibri" panose="020F0502020204030204" pitchFamily="34" charset="0"/>
              <a:cs typeface="Calibri" panose="020F0502020204030204" pitchFamily="34" charset="0"/>
            </a:endParaRPr>
          </a:p>
        </p:txBody>
      </p:sp>
      <p:sp>
        <p:nvSpPr>
          <p:cNvPr id="7" name="Heart 6">
            <a:extLst>
              <a:ext uri="{FF2B5EF4-FFF2-40B4-BE49-F238E27FC236}">
                <a16:creationId xmlns:a16="http://schemas.microsoft.com/office/drawing/2014/main" id="{70BF8FCE-5838-4458-9A90-D3A35228146D}"/>
              </a:ext>
            </a:extLst>
          </p:cNvPr>
          <p:cNvSpPr/>
          <p:nvPr/>
        </p:nvSpPr>
        <p:spPr bwMode="auto">
          <a:xfrm>
            <a:off x="5347448" y="474243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
        <p:nvSpPr>
          <p:cNvPr id="8" name="Rectangle 7">
            <a:extLst>
              <a:ext uri="{FF2B5EF4-FFF2-40B4-BE49-F238E27FC236}">
                <a16:creationId xmlns:a16="http://schemas.microsoft.com/office/drawing/2014/main" id="{A424AA6C-EC4C-49AB-B0C3-4EA150278203}"/>
              </a:ext>
            </a:extLst>
          </p:cNvPr>
          <p:cNvSpPr>
            <a:spLocks noChangeArrowheads="1"/>
          </p:cNvSpPr>
          <p:nvPr/>
        </p:nvSpPr>
        <p:spPr bwMode="auto">
          <a:xfrm>
            <a:off x="1698259" y="5236008"/>
            <a:ext cx="842319" cy="129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dirty="0">
                <a:ln w="11430"/>
                <a:solidFill>
                  <a:schemeClr val="bg1"/>
                </a:solidFill>
                <a:effectLst>
                  <a:glow rad="63500">
                    <a:schemeClr val="tx1"/>
                  </a:glow>
                  <a:outerShdw blurRad="50800" dist="39000" dir="5460000" algn="tl">
                    <a:srgbClr val="000000">
                      <a:alpha val="38000"/>
                    </a:srgbClr>
                  </a:outerShdw>
                </a:effectLst>
                <a:latin typeface="TagType" pitchFamily="2" charset="0"/>
                <a:ea typeface="+mj-ea"/>
                <a:cs typeface="+mj-cs"/>
              </a:rPr>
              <a:t>?</a:t>
            </a:r>
          </a:p>
        </p:txBody>
      </p:sp>
      <p:sp>
        <p:nvSpPr>
          <p:cNvPr id="9" name="Rectangle 2">
            <a:extLst>
              <a:ext uri="{FF2B5EF4-FFF2-40B4-BE49-F238E27FC236}">
                <a16:creationId xmlns:a16="http://schemas.microsoft.com/office/drawing/2014/main" id="{D118805B-1B5B-43A2-A673-A8945BB15C33}"/>
              </a:ext>
            </a:extLst>
          </p:cNvPr>
          <p:cNvSpPr txBox="1">
            <a:spLocks noChangeArrowheads="1"/>
          </p:cNvSpPr>
          <p:nvPr/>
        </p:nvSpPr>
        <p:spPr bwMode="auto">
          <a:xfrm>
            <a:off x="4224706" y="5205064"/>
            <a:ext cx="45251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commandments</a:t>
            </a:r>
            <a:endPar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92E1B090-4BD9-46BD-A59E-84869F479A70}"/>
              </a:ext>
            </a:extLst>
          </p:cNvPr>
          <p:cNvSpPr txBox="1">
            <a:spLocks noChangeArrowheads="1"/>
          </p:cNvSpPr>
          <p:nvPr/>
        </p:nvSpPr>
        <p:spPr bwMode="auto">
          <a:xfrm>
            <a:off x="3010865" y="5284207"/>
            <a:ext cx="1352130" cy="65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uLnTx/>
                <a:uFillTx/>
                <a:latin typeface="Calibri" panose="020F0502020204030204" pitchFamily="34" charset="0"/>
                <a:ea typeface="+mj-ea"/>
                <a:cs typeface="+mj-cs"/>
              </a:rPr>
              <a:t>keep</a:t>
            </a:r>
            <a:endParaRPr kumimoji="0" lang="en-US" altLang="en-US" sz="3600" b="1" i="1" u="none" strike="noStrike" kern="0" cap="none" spc="0" normalizeH="0" baseline="0" noProof="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92E64B76-57D3-4993-ADB6-7325D8275DFE}"/>
              </a:ext>
            </a:extLst>
          </p:cNvPr>
          <p:cNvSpPr txBox="1">
            <a:spLocks noChangeArrowheads="1"/>
          </p:cNvSpPr>
          <p:nvPr/>
        </p:nvSpPr>
        <p:spPr bwMode="auto">
          <a:xfrm>
            <a:off x="511054" y="3359778"/>
            <a:ext cx="45251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commandments</a:t>
            </a:r>
            <a:endParaRPr kumimoji="0" lang="en-US" altLang="en-US"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627169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1.94444E-6 -0.00046 C -0.00122 -0.0331 -0.00278 -0.06644 -0.01424 -0.09884 C -0.02622 -0.13102 -0.03872 -0.16991 -0.07031 -0.19514 C -0.10191 -0.22037 -0.15504 -0.24213 -0.20104 -0.25046 C -0.24722 -0.25926 -0.29774 -0.25926 -0.34757 -0.24653 C -0.39774 -0.23356 -0.45226 -0.20648 -0.50156 -0.17477 C -0.55087 -0.14282 -0.60469 -0.11157 -0.64306 -0.05556 C -0.68143 0.00046 -0.71754 0.08495 -0.73247 0.16181 C -0.7474 0.23889 -0.7599 0.34537 -0.73247 0.40602 C -0.70486 0.46782 -0.63073 0.52639 -0.56788 0.5287 C -0.50504 0.5294 -0.40018 0.47176 -0.35504 0.41042 C -0.31042 0.34931 -0.26893 0.25139 -0.29219 0.15972 " pathEditMode="relative" rAng="0" ptsTypes="AAAAAAAAAAAA">
                                      <p:cBhvr>
                                        <p:cTn id="8" dur="2000" fill="hold"/>
                                        <p:tgtEl>
                                          <p:spTgt spid="11"/>
                                        </p:tgtEl>
                                        <p:attrNameLst>
                                          <p:attrName>ppt_x</p:attrName>
                                          <p:attrName>ppt_y</p:attrName>
                                        </p:attrNameLst>
                                      </p:cBhvr>
                                      <p:rCtr x="-37431" y="13657"/>
                                    </p:animMotion>
                                  </p:childTnLst>
                                </p:cTn>
                              </p:par>
                              <p:par>
                                <p:cTn id="9" presetID="15" presetClass="entr" presetSubtype="0" fill="hold" grpId="0" nodeType="withEffect">
                                  <p:stCondLst>
                                    <p:cond delay="150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250" fill="hold"/>
                                        <p:tgtEl>
                                          <p:spTgt spid="3074"/>
                                        </p:tgtEl>
                                        <p:attrNameLst>
                                          <p:attrName>ppt_w</p:attrName>
                                        </p:attrNameLst>
                                      </p:cBhvr>
                                      <p:tavLst>
                                        <p:tav tm="0">
                                          <p:val>
                                            <p:fltVal val="0"/>
                                          </p:val>
                                        </p:tav>
                                        <p:tav tm="100000">
                                          <p:val>
                                            <p:strVal val="#ppt_w"/>
                                          </p:val>
                                        </p:tav>
                                      </p:tavLst>
                                    </p:anim>
                                    <p:anim calcmode="lin" valueType="num">
                                      <p:cBhvr>
                                        <p:cTn id="12" dur="1250" fill="hold"/>
                                        <p:tgtEl>
                                          <p:spTgt spid="3074"/>
                                        </p:tgtEl>
                                        <p:attrNameLst>
                                          <p:attrName>ppt_h</p:attrName>
                                        </p:attrNameLst>
                                      </p:cBhvr>
                                      <p:tavLst>
                                        <p:tav tm="0">
                                          <p:val>
                                            <p:fltVal val="0"/>
                                          </p:val>
                                        </p:tav>
                                        <p:tav tm="100000">
                                          <p:val>
                                            <p:strVal val="#ppt_h"/>
                                          </p:val>
                                        </p:tav>
                                      </p:tavLst>
                                    </p:anim>
                                    <p:anim calcmode="lin" valueType="num">
                                      <p:cBhvr>
                                        <p:cTn id="13" dur="125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4" dur="125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750"/>
                            </p:stCondLst>
                            <p:childTnLst>
                              <p:par>
                                <p:cTn id="16" presetID="10" presetClass="exit" presetSubtype="0" fill="hold" grpId="2"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par>
                                <p:cTn id="19" presetID="10" presetClass="exit" presetSubtype="0" fill="hold" grpId="2" nodeType="withEffect">
                                  <p:stCondLst>
                                    <p:cond delay="0"/>
                                  </p:stCondLst>
                                  <p:childTnLst>
                                    <p:animEffect transition="out" filter="fade">
                                      <p:cBhvr>
                                        <p:cTn id="20" dur="250"/>
                                        <p:tgtEl>
                                          <p:spTgt spid="11"/>
                                        </p:tgtEl>
                                      </p:cBhvr>
                                    </p:animEffect>
                                    <p:set>
                                      <p:cBhvr>
                                        <p:cTn id="21" dur="1" fill="hold">
                                          <p:stCondLst>
                                            <p:cond delay="24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par>
                                <p:cTn id="27" presetID="18" presetClass="emph" presetSubtype="0" fill="hold" grpId="1" nodeType="withEffect">
                                  <p:stCondLst>
                                    <p:cond delay="0"/>
                                  </p:stCondLst>
                                  <p:childTnLst>
                                    <p:set>
                                      <p:cBhvr override="childStyle">
                                        <p:cTn id="28" dur="500" fill="hold"/>
                                        <p:tgtEl>
                                          <p:spTgt spid="12"/>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40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par>
                                <p:cTn id="34" presetID="18" presetClass="emph" presetSubtype="0" fill="hold" grpId="1" nodeType="withEffect">
                                  <p:stCondLst>
                                    <p:cond delay="400"/>
                                  </p:stCondLst>
                                  <p:childTnLst>
                                    <p:set>
                                      <p:cBhvr override="childStyle">
                                        <p:cTn id="35" dur="500" fill="hold"/>
                                        <p:tgtEl>
                                          <p:spTgt spid="5"/>
                                        </p:tgtEl>
                                        <p:attrNameLst>
                                          <p:attrName>style.textDecorationUnderline</p:attrName>
                                        </p:attrNameLst>
                                      </p:cBhvr>
                                      <p:to>
                                        <p:strVal val="true"/>
                                      </p:to>
                                    </p:set>
                                  </p:childTnLst>
                                </p:cTn>
                              </p:par>
                              <p:par>
                                <p:cTn id="36" presetID="22" presetClass="exit" presetSubtype="8" fill="hold" grpId="2" nodeType="withEffect">
                                  <p:stCondLst>
                                    <p:cond delay="0"/>
                                  </p:stCondLst>
                                  <p:childTnLst>
                                    <p:animEffect transition="out" filter="wipe(left)">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iterate type="lt">
                                    <p:tmPct val="10000"/>
                                  </p:iterate>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stCondLst>
                                            <p:cond delay="0"/>
                                          </p:stCondLst>
                                        </p:cTn>
                                        <p:tgtEl>
                                          <p:spTgt spid="6"/>
                                        </p:tgtEl>
                                      </p:cBhvr>
                                    </p:animEffect>
                                    <p:anim to="" calcmode="lin" valueType="num">
                                      <p:cBhvr>
                                        <p:cTn id="44"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46" fill="hold">
                            <p:stCondLst>
                              <p:cond delay="90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6"/>
                                        </p:tgtEl>
                                      </p:cBhvr>
                                    </p:animEffect>
                                    <p:animScale>
                                      <p:cBhvr>
                                        <p:cTn id="49" dur="250" autoRev="1" fill="hold"/>
                                        <p:tgtEl>
                                          <p:spTgt spid="6"/>
                                        </p:tgtEl>
                                      </p:cBhvr>
                                      <p:by x="105000" y="105000"/>
                                    </p:animScale>
                                  </p:childTnLst>
                                </p:cTn>
                              </p:par>
                            </p:childTnLst>
                          </p:cTn>
                        </p:par>
                        <p:par>
                          <p:cTn id="50" fill="hold">
                            <p:stCondLst>
                              <p:cond delay="1400"/>
                            </p:stCondLst>
                            <p:childTnLst>
                              <p:par>
                                <p:cTn id="51" presetID="23" presetClass="entr" presetSubtype="16"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childTnLst>
                                </p:cTn>
                              </p:par>
                              <p:par>
                                <p:cTn id="55" presetID="23" presetClass="exit" presetSubtype="16" fill="hold" grpId="1" nodeType="withEffect">
                                  <p:stCondLst>
                                    <p:cond delay="400"/>
                                  </p:stCondLst>
                                  <p:childTnLst>
                                    <p:anim calcmode="lin" valueType="num">
                                      <p:cBhvr>
                                        <p:cTn id="56" dur="500"/>
                                        <p:tgtEl>
                                          <p:spTgt spid="7"/>
                                        </p:tgtEl>
                                        <p:attrNameLst>
                                          <p:attrName>ppt_w</p:attrName>
                                        </p:attrNameLst>
                                      </p:cBhvr>
                                      <p:tavLst>
                                        <p:tav tm="0">
                                          <p:val>
                                            <p:strVal val="ppt_w"/>
                                          </p:val>
                                        </p:tav>
                                        <p:tav tm="100000">
                                          <p:val>
                                            <p:strVal val="4*ppt_w"/>
                                          </p:val>
                                        </p:tav>
                                      </p:tavLst>
                                    </p:anim>
                                    <p:anim calcmode="lin" valueType="num">
                                      <p:cBhvr>
                                        <p:cTn id="57" dur="500"/>
                                        <p:tgtEl>
                                          <p:spTgt spid="7"/>
                                        </p:tgtEl>
                                        <p:attrNameLst>
                                          <p:attrName>ppt_h</p:attrName>
                                        </p:attrNameLst>
                                      </p:cBhvr>
                                      <p:tavLst>
                                        <p:tav tm="0">
                                          <p:val>
                                            <p:strVal val="ppt_h"/>
                                          </p:val>
                                        </p:tav>
                                        <p:tav tm="100000">
                                          <p:val>
                                            <p:strVal val="4*ppt_h"/>
                                          </p:val>
                                        </p:tav>
                                      </p:tavLst>
                                    </p:anim>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2" nodeType="withEffect">
                                  <p:stCondLst>
                                    <p:cond delay="40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dissolve">
                                      <p:cBhvr>
                                        <p:cTn id="66" dur="500">
                                          <p:stCondLst>
                                            <p:cond delay="0"/>
                                          </p:stCondLst>
                                        </p:cTn>
                                        <p:tgtEl>
                                          <p:spTgt spid="8"/>
                                        </p:tgtEl>
                                      </p:cBhvr>
                                    </p:animEffect>
                                    <p:anim to="" calcmode="lin" valueType="num">
                                      <p:cBhvr>
                                        <p:cTn id="67"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68"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par>
                                <p:cTn id="73" presetID="18" presetClass="emph" presetSubtype="0" fill="hold" grpId="1" nodeType="withEffect">
                                  <p:stCondLst>
                                    <p:cond delay="0"/>
                                  </p:stCondLst>
                                  <p:childTnLst>
                                    <p:set>
                                      <p:cBhvr override="childStyle">
                                        <p:cTn id="74" dur="500" fill="hold"/>
                                        <p:tgtEl>
                                          <p:spTgt spid="13"/>
                                        </p:tgtEl>
                                        <p:attrNameLst>
                                          <p:attrName>style.textDecorationUnderline</p:attrName>
                                        </p:attrNameLst>
                                      </p:cBhvr>
                                      <p:to>
                                        <p:strVal val="true"/>
                                      </p:to>
                                    </p:set>
                                  </p:childTnLst>
                                </p:cTn>
                              </p:par>
                              <p:par>
                                <p:cTn id="75" presetID="22" presetClass="entr" presetSubtype="8" fill="hold" grpId="0" nodeType="withEffect">
                                  <p:stCondLst>
                                    <p:cond delay="500"/>
                                  </p:stCondLst>
                                  <p:childTnLst>
                                    <p:set>
                                      <p:cBhvr>
                                        <p:cTn id="76" dur="1" fill="hold">
                                          <p:stCondLst>
                                            <p:cond delay="0"/>
                                          </p:stCondLst>
                                        </p:cTn>
                                        <p:tgtEl>
                                          <p:spTgt spid="14"/>
                                        </p:tgtEl>
                                        <p:attrNameLst>
                                          <p:attrName>style.visibility</p:attrName>
                                        </p:attrNameLst>
                                      </p:cBhvr>
                                      <p:to>
                                        <p:strVal val="visible"/>
                                      </p:to>
                                    </p:set>
                                    <p:animEffect transition="in" filter="wipe(left)">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250"/>
                                        <p:tgtEl>
                                          <p:spTgt spid="9"/>
                                        </p:tgtEl>
                                      </p:cBhvr>
                                    </p:animEffect>
                                  </p:childTnLst>
                                </p:cTn>
                              </p:par>
                              <p:par>
                                <p:cTn id="83" presetID="6" presetClass="emph" presetSubtype="0" fill="hold" grpId="2" nodeType="withEffect">
                                  <p:stCondLst>
                                    <p:cond delay="0"/>
                                  </p:stCondLst>
                                  <p:childTnLst>
                                    <p:animScale>
                                      <p:cBhvr>
                                        <p:cTn id="84" dur="2000" fill="hold"/>
                                        <p:tgtEl>
                                          <p:spTgt spid="9"/>
                                        </p:tgtEl>
                                      </p:cBhvr>
                                      <p:by x="122000" y="122000"/>
                                    </p:animScale>
                                  </p:childTnLst>
                                </p:cTn>
                              </p:par>
                              <p:par>
                                <p:cTn id="85" presetID="42" presetClass="path" presetSubtype="0" accel="50000" decel="50000" fill="hold" grpId="1" nodeType="withEffect">
                                  <p:stCondLst>
                                    <p:cond delay="0"/>
                                  </p:stCondLst>
                                  <p:childTnLst>
                                    <p:animMotion origin="layout" path="M 5E-6 -4.07407E-6 L -0.40573 -0.26782 " pathEditMode="relative" rAng="0" ptsTypes="AA">
                                      <p:cBhvr>
                                        <p:cTn id="86" dur="2000" fill="hold"/>
                                        <p:tgtEl>
                                          <p:spTgt spid="9"/>
                                        </p:tgtEl>
                                        <p:attrNameLst>
                                          <p:attrName>ppt_x</p:attrName>
                                          <p:attrName>ppt_y</p:attrName>
                                        </p:attrNameLst>
                                      </p:cBhvr>
                                      <p:rCtr x="-20295" y="-13403"/>
                                    </p:animMotion>
                                  </p:childTnLst>
                                </p:cTn>
                              </p:par>
                              <p:par>
                                <p:cTn id="87" presetID="10" presetClass="exit" presetSubtype="0" fill="hold" grpId="1" nodeType="withEffect">
                                  <p:stCondLst>
                                    <p:cond delay="0"/>
                                  </p:stCondLst>
                                  <p:childTnLst>
                                    <p:animEffect transition="out" filter="fade">
                                      <p:cBhvr>
                                        <p:cTn id="88" dur="1250"/>
                                        <p:tgtEl>
                                          <p:spTgt spid="3074"/>
                                        </p:tgtEl>
                                      </p:cBhvr>
                                    </p:animEffect>
                                    <p:set>
                                      <p:cBhvr>
                                        <p:cTn id="89" dur="1" fill="hold">
                                          <p:stCondLst>
                                            <p:cond delay="1249"/>
                                          </p:stCondLst>
                                        </p:cTn>
                                        <p:tgtEl>
                                          <p:spTgt spid="307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8"/>
                                        </p:tgtEl>
                                      </p:cBhvr>
                                    </p:animEffect>
                                    <p:set>
                                      <p:cBhvr>
                                        <p:cTn id="92" dur="1" fill="hold">
                                          <p:stCondLst>
                                            <p:cond delay="999"/>
                                          </p:stCondLst>
                                        </p:cTn>
                                        <p:tgtEl>
                                          <p:spTgt spid="8"/>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10" presetClass="exit" presetSubtype="0" fill="hold" grpId="2" nodeType="withEffect">
                                  <p:stCondLst>
                                    <p:cond delay="0"/>
                                  </p:stCondLst>
                                  <p:iterate type="lt">
                                    <p:tmPct val="0"/>
                                  </p:iterate>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4"/>
                                        </p:tgtEl>
                                      </p:cBhvr>
                                    </p:animEffect>
                                    <p:set>
                                      <p:cBhvr>
                                        <p:cTn id="10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2" grpId="0"/>
      <p:bldP spid="12" grpId="1"/>
      <p:bldP spid="12" grpId="2"/>
      <p:bldP spid="13" grpId="0"/>
      <p:bldP spid="13" grpId="1"/>
      <p:bldP spid="13" grpId="2"/>
      <p:bldP spid="3074" grpId="0"/>
      <p:bldP spid="3074" grpId="1"/>
      <p:bldP spid="11" grpId="0"/>
      <p:bldP spid="11" grpId="1"/>
      <p:bldP spid="11" grpId="2"/>
      <p:bldP spid="4" grpId="2"/>
      <p:bldP spid="6" grpId="0"/>
      <p:bldP spid="6" grpId="1"/>
      <p:bldP spid="6" grpId="2"/>
      <p:bldP spid="7" grpId="0" animBg="1"/>
      <p:bldP spid="7" grpId="1" animBg="1"/>
      <p:bldP spid="7" grpId="2" animBg="1"/>
      <p:bldP spid="8" grpId="0"/>
      <p:bldP spid="8" grpId="1"/>
      <p:bldP spid="9" grpId="0"/>
      <p:bldP spid="9" grpId="1"/>
      <p:bldP spid="9" grpId="2"/>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96082-7D9C-4E33-82D1-15BAEF733C60}"/>
              </a:ext>
            </a:extLst>
          </p:cNvPr>
          <p:cNvPicPr>
            <a:picLocks noChangeAspect="1"/>
          </p:cNvPicPr>
          <p:nvPr/>
        </p:nvPicPr>
        <p:blipFill rotWithShape="1">
          <a:blip r:embed="rId3">
            <a:extLst>
              <a:ext uri="{28A0092B-C50C-407E-A947-70E740481C1C}">
                <a14:useLocalDpi xmlns:a14="http://schemas.microsoft.com/office/drawing/2010/main" val="0"/>
              </a:ext>
            </a:extLst>
          </a:blip>
          <a:srcRect r="4660"/>
          <a:stretch/>
        </p:blipFill>
        <p:spPr>
          <a:xfrm>
            <a:off x="0" y="-919"/>
            <a:ext cx="9144000" cy="6858919"/>
          </a:xfrm>
          <a:prstGeom prst="rect">
            <a:avLst/>
          </a:prstGeom>
        </p:spPr>
      </p:pic>
      <p:sp>
        <p:nvSpPr>
          <p:cNvPr id="6" name="Title 1">
            <a:extLst>
              <a:ext uri="{FF2B5EF4-FFF2-40B4-BE49-F238E27FC236}">
                <a16:creationId xmlns:a16="http://schemas.microsoft.com/office/drawing/2014/main" id="{657F264E-B784-4EAF-B397-8C0FEF2B2DB1}"/>
              </a:ext>
            </a:extLst>
          </p:cNvPr>
          <p:cNvSpPr txBox="1">
            <a:spLocks/>
          </p:cNvSpPr>
          <p:nvPr/>
        </p:nvSpPr>
        <p:spPr>
          <a:xfrm>
            <a:off x="5645942" y="2767012"/>
            <a:ext cx="1595327" cy="6946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a:t>
            </a:r>
          </a:p>
        </p:txBody>
      </p:sp>
      <p:sp>
        <p:nvSpPr>
          <p:cNvPr id="5" name="Title 1">
            <a:extLst>
              <a:ext uri="{FF2B5EF4-FFF2-40B4-BE49-F238E27FC236}">
                <a16:creationId xmlns:a16="http://schemas.microsoft.com/office/drawing/2014/main" id="{3EBCB4B2-F82C-4982-899D-5FB1B5C9A201}"/>
              </a:ext>
            </a:extLst>
          </p:cNvPr>
          <p:cNvSpPr txBox="1">
            <a:spLocks/>
          </p:cNvSpPr>
          <p:nvPr/>
        </p:nvSpPr>
        <p:spPr>
          <a:xfrm>
            <a:off x="2342050" y="3993233"/>
            <a:ext cx="75126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a:t>
            </a:r>
          </a:p>
        </p:txBody>
      </p:sp>
      <p:sp>
        <p:nvSpPr>
          <p:cNvPr id="3074" name="Rectangle 2"/>
          <p:cNvSpPr>
            <a:spLocks noGrp="1" noChangeArrowheads="1"/>
          </p:cNvSpPr>
          <p:nvPr>
            <p:ph type="title"/>
          </p:nvPr>
        </p:nvSpPr>
        <p:spPr>
          <a:xfrm>
            <a:off x="457200" y="2042319"/>
            <a:ext cx="8229600" cy="277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Here is the patience of the saints; here are those who keep the commandments of God and the faith of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14:12 </a:t>
            </a:r>
          </a:p>
        </p:txBody>
      </p:sp>
      <p:sp>
        <p:nvSpPr>
          <p:cNvPr id="4" name="Rectangle 2">
            <a:extLst>
              <a:ext uri="{FF2B5EF4-FFF2-40B4-BE49-F238E27FC236}">
                <a16:creationId xmlns:a16="http://schemas.microsoft.com/office/drawing/2014/main" id="{7AB001FA-0F06-43DA-997A-3C4BF8961A03}"/>
              </a:ext>
            </a:extLst>
          </p:cNvPr>
          <p:cNvSpPr txBox="1">
            <a:spLocks noChangeArrowheads="1"/>
          </p:cNvSpPr>
          <p:nvPr/>
        </p:nvSpPr>
        <p:spPr bwMode="auto">
          <a:xfrm>
            <a:off x="511054" y="3359778"/>
            <a:ext cx="4525108"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rPr>
              <a:t>commandments</a:t>
            </a:r>
            <a:endParaRPr kumimoji="0" lang="en-US" altLang="en-US" b="1" i="1" u="none" strike="noStrike" kern="0" cap="none" spc="0" normalizeH="0" baseline="0" noProof="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15919A28-4CD7-4C5A-8FA3-C3C1F5F2B841}"/>
              </a:ext>
            </a:extLst>
          </p:cNvPr>
          <p:cNvSpPr>
            <a:spLocks noChangeArrowheads="1"/>
          </p:cNvSpPr>
          <p:nvPr/>
        </p:nvSpPr>
        <p:spPr bwMode="auto">
          <a:xfrm>
            <a:off x="1049801" y="4089464"/>
            <a:ext cx="2140848" cy="695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faith of</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701B3E7-3EC9-427D-9030-57A094C06E88}"/>
              </a:ext>
            </a:extLst>
          </p:cNvPr>
          <p:cNvSpPr>
            <a:spLocks noChangeArrowheads="1"/>
          </p:cNvSpPr>
          <p:nvPr/>
        </p:nvSpPr>
        <p:spPr bwMode="auto">
          <a:xfrm>
            <a:off x="2920706" y="4090895"/>
            <a:ext cx="1542712" cy="68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Jesus</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A3C5FD3A-785A-4EBC-AAA2-34EEC1060D1C}"/>
              </a:ext>
            </a:extLst>
          </p:cNvPr>
          <p:cNvSpPr>
            <a:spLocks noChangeArrowheads="1"/>
          </p:cNvSpPr>
          <p:nvPr/>
        </p:nvSpPr>
        <p:spPr bwMode="auto">
          <a:xfrm>
            <a:off x="1043719" y="3978154"/>
            <a:ext cx="348761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faith of 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9430013D-057F-4570-BE5E-40F460B30A3A}"/>
              </a:ext>
            </a:extLst>
          </p:cNvPr>
          <p:cNvSpPr txBox="1">
            <a:spLocks noChangeArrowheads="1"/>
          </p:cNvSpPr>
          <p:nvPr/>
        </p:nvSpPr>
        <p:spPr bwMode="auto">
          <a:xfrm>
            <a:off x="3302195" y="3053582"/>
            <a:ext cx="149340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rPr>
              <a:t>obey</a:t>
            </a:r>
            <a:endPar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A678B115-BA8D-4C5D-95FF-D7BCE7C5125A}"/>
              </a:ext>
            </a:extLst>
          </p:cNvPr>
          <p:cNvSpPr txBox="1">
            <a:spLocks noChangeArrowheads="1"/>
          </p:cNvSpPr>
          <p:nvPr/>
        </p:nvSpPr>
        <p:spPr bwMode="auto">
          <a:xfrm>
            <a:off x="3302377" y="3053765"/>
            <a:ext cx="1493401" cy="80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rPr>
              <a:t>obey</a:t>
            </a:r>
            <a:endParaRPr kumimoji="0" lang="en-US" altLang="en-US" sz="3200" b="1" i="1" u="none" strike="noStrike" kern="0" cap="none" spc="0" normalizeH="0" baseline="0" noProof="0" dirty="0">
              <a:ln w="17780" cmpd="sng">
                <a:noFill/>
                <a:prstDash val="solid"/>
                <a:miter lim="800000"/>
              </a:ln>
              <a:solidFill>
                <a:srgbClr val="FF0000"/>
              </a:solidFill>
              <a:effectLst>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17746573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39358 -0.31991 " pathEditMode="relative" rAng="0" ptsTypes="AA">
                                      <p:cBhvr>
                                        <p:cTn id="10" dur="1000" spd="-100000" fill="hold"/>
                                        <p:tgtEl>
                                          <p:spTgt spid="3074"/>
                                        </p:tgtEl>
                                        <p:attrNameLst>
                                          <p:attrName>ppt_x</p:attrName>
                                          <p:attrName>ppt_y</p:attrName>
                                        </p:attrNameLst>
                                      </p:cBhvr>
                                      <p:rCtr x="-19688" y="-15995"/>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2" fill="hold">
                            <p:stCondLst>
                              <p:cond delay="10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7"/>
                                        </p:tgtEl>
                                      </p:cBhvr>
                                    </p:animEffect>
                                    <p:animScale>
                                      <p:cBhvr>
                                        <p:cTn id="25" dur="250" autoRev="1" fill="hold"/>
                                        <p:tgtEl>
                                          <p:spTgt spid="7"/>
                                        </p:tgtEl>
                                      </p:cBhvr>
                                      <p:by x="105000" y="105000"/>
                                    </p:animScale>
                                  </p:childTnLst>
                                </p:cTn>
                              </p:par>
                            </p:childTnLst>
                          </p:cTn>
                        </p:par>
                        <p:par>
                          <p:cTn id="26" fill="hold">
                            <p:stCondLst>
                              <p:cond delay="1550"/>
                            </p:stCondLst>
                            <p:childTnLst>
                              <p:par>
                                <p:cTn id="27" presetID="10" presetClass="entr" presetSubtype="0" fill="hold" grpId="4"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
                                        <p:tgtEl>
                                          <p:spTgt spid="10"/>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
                                        <p:tgtEl>
                                          <p:spTgt spid="11"/>
                                        </p:tgtEl>
                                      </p:cBhvr>
                                    </p:animEffect>
                                  </p:childTnLst>
                                </p:cTn>
                              </p:par>
                            </p:childTnLst>
                          </p:cTn>
                        </p:par>
                        <p:par>
                          <p:cTn id="33" fill="hold">
                            <p:stCondLst>
                              <p:cond delay="165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18" presetClass="emph" presetSubtype="0" fill="hold" grpId="1" nodeType="withEffect">
                                  <p:stCondLst>
                                    <p:cond delay="0"/>
                                  </p:stCondLst>
                                  <p:childTnLst>
                                    <p:set>
                                      <p:cBhvr override="childStyle">
                                        <p:cTn id="38" dur="500" fill="hold"/>
                                        <p:tgtEl>
                                          <p:spTgt spid="5"/>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18" presetClass="emph" presetSubtype="0" fill="hold" grpId="1" nodeType="withEffect">
                                  <p:stCondLst>
                                    <p:cond delay="0"/>
                                  </p:stCondLst>
                                  <p:childTnLst>
                                    <p:set>
                                      <p:cBhvr override="childStyle">
                                        <p:cTn id="45" dur="500" fill="hold"/>
                                        <p:tgtEl>
                                          <p:spTgt spid="6"/>
                                        </p:tgtEl>
                                        <p:attrNameLst>
                                          <p:attrName>style.textDecorationUnderline</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100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500"/>
                                  </p:stCondLst>
                                  <p:iterate type="lt">
                                    <p:tmPct val="0"/>
                                  </p:iterate>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250"/>
                                        <p:tgtEl>
                                          <p:spTgt spid="5"/>
                                        </p:tgtEl>
                                      </p:cBhvr>
                                    </p:animEffect>
                                    <p:set>
                                      <p:cBhvr>
                                        <p:cTn id="61" dur="1" fill="hold">
                                          <p:stCondLst>
                                            <p:cond delay="249"/>
                                          </p:stCondLst>
                                        </p:cTn>
                                        <p:tgtEl>
                                          <p:spTgt spid="5"/>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250"/>
                                        <p:tgtEl>
                                          <p:spTgt spid="6"/>
                                        </p:tgtEl>
                                      </p:cBhvr>
                                    </p:animEffect>
                                    <p:set>
                                      <p:cBhvr>
                                        <p:cTn id="64" dur="1" fill="hold">
                                          <p:stCondLst>
                                            <p:cond delay="249"/>
                                          </p:stCondLst>
                                        </p:cTn>
                                        <p:tgtEl>
                                          <p:spTgt spid="6"/>
                                        </p:tgtEl>
                                        <p:attrNameLst>
                                          <p:attrName>style.visibility</p:attrName>
                                        </p:attrNameLst>
                                      </p:cBhvr>
                                      <p:to>
                                        <p:strVal val="hidden"/>
                                      </p:to>
                                    </p:set>
                                  </p:childTnLst>
                                </p:cTn>
                              </p:par>
                              <p:par>
                                <p:cTn id="65" presetID="8" presetClass="emph" presetSubtype="0" fill="hold" grpId="5" nodeType="withEffect">
                                  <p:stCondLst>
                                    <p:cond delay="500"/>
                                  </p:stCondLst>
                                  <p:childTnLst>
                                    <p:animRot by="-5400000">
                                      <p:cBhvr>
                                        <p:cTn id="66" dur="2000" fill="hold"/>
                                        <p:tgtEl>
                                          <p:spTgt spid="10"/>
                                        </p:tgtEl>
                                        <p:attrNameLst>
                                          <p:attrName>r</p:attrName>
                                        </p:attrNameLst>
                                      </p:cBhvr>
                                    </p:animRot>
                                  </p:childTnLst>
                                </p:cTn>
                              </p:par>
                              <p:par>
                                <p:cTn id="67" presetID="0" presetClass="path" presetSubtype="0" accel="50000" decel="50000" fill="hold" grpId="0" nodeType="withEffect">
                                  <p:stCondLst>
                                    <p:cond delay="500"/>
                                  </p:stCondLst>
                                  <p:childTnLst>
                                    <p:animMotion origin="layout" path="M -0.00035 7.40741E-7 C -0.00208 -0.07546 0.00052 -0.15046 0.00052 -0.22083 C 0.00052 -0.29213 0.00104 -0.38079 -0.00035 -0.42662 C -0.00174 -0.47245 -0.00347 -0.47454 -0.0092 -0.4919 C -0.0151 -0.5088 -0.02118 -0.52222 -0.03524 -0.52917 C -0.04913 -0.53681 -0.06649 -0.54537 -0.08958 -0.54607 " pathEditMode="relative" rAng="0" ptsTypes="AAAAAA">
                                      <p:cBhvr>
                                        <p:cTn id="68" dur="2000" fill="hold"/>
                                        <p:tgtEl>
                                          <p:spTgt spid="11"/>
                                        </p:tgtEl>
                                        <p:attrNameLst>
                                          <p:attrName>ppt_x</p:attrName>
                                          <p:attrName>ppt_y</p:attrName>
                                        </p:attrNameLst>
                                      </p:cBhvr>
                                      <p:rCtr x="-4410" y="-27315"/>
                                    </p:animMotion>
                                  </p:childTnLst>
                                </p:cTn>
                              </p:par>
                              <p:par>
                                <p:cTn id="69" presetID="42" presetClass="path" presetSubtype="0" accel="50000" decel="50000" fill="hold" grpId="3" nodeType="withEffect">
                                  <p:stCondLst>
                                    <p:cond delay="500"/>
                                  </p:stCondLst>
                                  <p:childTnLst>
                                    <p:animMotion origin="layout" path="M -8.33333E-7 -7.40741E-7 L 0.0809 -0.48727 " pathEditMode="relative" rAng="0" ptsTypes="AA">
                                      <p:cBhvr>
                                        <p:cTn id="70" dur="2000" fill="hold"/>
                                        <p:tgtEl>
                                          <p:spTgt spid="10"/>
                                        </p:tgtEl>
                                        <p:attrNameLst>
                                          <p:attrName>ppt_x</p:attrName>
                                          <p:attrName>ppt_y</p:attrName>
                                        </p:attrNameLst>
                                      </p:cBhvr>
                                      <p:rCtr x="4045" y="-24375"/>
                                    </p:animMotion>
                                  </p:childTnLst>
                                </p:cTn>
                              </p:par>
                            </p:childTnLst>
                          </p:cTn>
                        </p:par>
                      </p:childTnLst>
                    </p:cTn>
                  </p:par>
                  <p:par>
                    <p:cTn id="71" fill="hold">
                      <p:stCondLst>
                        <p:cond delay="indefinite"/>
                      </p:stCondLst>
                      <p:childTnLst>
                        <p:par>
                          <p:cTn id="72" fill="hold">
                            <p:stCondLst>
                              <p:cond delay="0"/>
                            </p:stCondLst>
                            <p:childTnLst>
                              <p:par>
                                <p:cTn id="73" presetID="50" presetClass="exit" presetSubtype="0" accel="100000" fill="hold" grpId="2" nodeType="clickEffect">
                                  <p:stCondLst>
                                    <p:cond delay="0"/>
                                  </p:stCondLst>
                                  <p:childTnLst>
                                    <p:anim calcmode="lin" valueType="num">
                                      <p:cBhvr>
                                        <p:cTn id="74" dur="1000"/>
                                        <p:tgtEl>
                                          <p:spTgt spid="10"/>
                                        </p:tgtEl>
                                        <p:attrNameLst>
                                          <p:attrName>ppt_w</p:attrName>
                                        </p:attrNameLst>
                                      </p:cBhvr>
                                      <p:tavLst>
                                        <p:tav tm="0">
                                          <p:val>
                                            <p:strVal val="ppt_w"/>
                                          </p:val>
                                        </p:tav>
                                        <p:tav tm="100000">
                                          <p:val>
                                            <p:strVal val="ppt_w+.3"/>
                                          </p:val>
                                        </p:tav>
                                      </p:tavLst>
                                    </p:anim>
                                    <p:anim calcmode="lin" valueType="num">
                                      <p:cBhvr>
                                        <p:cTn id="75" dur="1000"/>
                                        <p:tgtEl>
                                          <p:spTgt spid="10"/>
                                        </p:tgtEl>
                                        <p:attrNameLst>
                                          <p:attrName>ppt_h</p:attrName>
                                        </p:attrNameLst>
                                      </p:cBhvr>
                                      <p:tavLst>
                                        <p:tav tm="0">
                                          <p:val>
                                            <p:strVal val="ppt_h"/>
                                          </p:val>
                                        </p:tav>
                                        <p:tav tm="100000">
                                          <p:val>
                                            <p:strVal val="ppt_h"/>
                                          </p:val>
                                        </p:tav>
                                      </p:tavLst>
                                    </p:anim>
                                    <p:animEffect transition="out" filter="fade">
                                      <p:cBhvr>
                                        <p:cTn id="76" dur="1000"/>
                                        <p:tgtEl>
                                          <p:spTgt spid="10"/>
                                        </p:tgtEl>
                                      </p:cBhvr>
                                    </p:animEffect>
                                    <p:set>
                                      <p:cBhvr>
                                        <p:cTn id="77" dur="1" fill="hold">
                                          <p:stCondLst>
                                            <p:cond delay="999"/>
                                          </p:stCondLst>
                                        </p:cTn>
                                        <p:tgtEl>
                                          <p:spTgt spid="10"/>
                                        </p:tgtEl>
                                        <p:attrNameLst>
                                          <p:attrName>style.visibility</p:attrName>
                                        </p:attrNameLst>
                                      </p:cBhvr>
                                      <p:to>
                                        <p:strVal val="hidden"/>
                                      </p:to>
                                    </p:set>
                                  </p:childTnLst>
                                </p:cTn>
                              </p:par>
                              <p:par>
                                <p:cTn id="78" presetID="50" presetClass="exit" presetSubtype="0" accel="100000" fill="hold" grpId="2" nodeType="withEffect">
                                  <p:stCondLst>
                                    <p:cond delay="0"/>
                                  </p:stCondLst>
                                  <p:childTnLst>
                                    <p:anim calcmode="lin" valueType="num">
                                      <p:cBhvr>
                                        <p:cTn id="79" dur="1000"/>
                                        <p:tgtEl>
                                          <p:spTgt spid="11"/>
                                        </p:tgtEl>
                                        <p:attrNameLst>
                                          <p:attrName>ppt_w</p:attrName>
                                        </p:attrNameLst>
                                      </p:cBhvr>
                                      <p:tavLst>
                                        <p:tav tm="0">
                                          <p:val>
                                            <p:strVal val="ppt_w"/>
                                          </p:val>
                                        </p:tav>
                                        <p:tav tm="100000">
                                          <p:val>
                                            <p:strVal val="ppt_w+.3"/>
                                          </p:val>
                                        </p:tav>
                                      </p:tavLst>
                                    </p:anim>
                                    <p:anim calcmode="lin" valueType="num">
                                      <p:cBhvr>
                                        <p:cTn id="80" dur="1000"/>
                                        <p:tgtEl>
                                          <p:spTgt spid="11"/>
                                        </p:tgtEl>
                                        <p:attrNameLst>
                                          <p:attrName>ppt_h</p:attrName>
                                        </p:attrNameLst>
                                      </p:cBhvr>
                                      <p:tavLst>
                                        <p:tav tm="0">
                                          <p:val>
                                            <p:strVal val="ppt_h"/>
                                          </p:val>
                                        </p:tav>
                                        <p:tav tm="100000">
                                          <p:val>
                                            <p:strVal val="ppt_h"/>
                                          </p:val>
                                        </p:tav>
                                      </p:tavLst>
                                    </p:anim>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5" grpId="0"/>
      <p:bldP spid="5" grpId="1"/>
      <p:bldP spid="5" grpId="2"/>
      <p:bldP spid="3074" grpId="0"/>
      <p:bldP spid="3074" grpId="1"/>
      <p:bldP spid="3074" grpId="2"/>
      <p:bldP spid="4" grpId="2"/>
      <p:bldP spid="10" grpId="2"/>
      <p:bldP spid="10" grpId="3"/>
      <p:bldP spid="10" grpId="4"/>
      <p:bldP spid="10" grpId="5"/>
      <p:bldP spid="11" grpId="0"/>
      <p:bldP spid="11" grpId="1"/>
      <p:bldP spid="11" grpId="2"/>
      <p:bldP spid="7" grpId="0"/>
      <p:bldP spid="7" grpId="1"/>
      <p:bldP spid="7" grpId="2"/>
      <p:bldP spid="9"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6444</TotalTime>
  <Words>3710</Words>
  <Application>Microsoft Office PowerPoint</Application>
  <PresentationFormat>On-screen Show (4:3)</PresentationFormat>
  <Paragraphs>666</Paragraphs>
  <Slides>62</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Bernard MT Condensed</vt:lpstr>
      <vt:lpstr>Calibri</vt:lpstr>
      <vt:lpstr>Engravers MT</vt:lpstr>
      <vt:lpstr>TagType</vt:lpstr>
      <vt:lpstr>Webdings</vt:lpstr>
      <vt:lpstr>Default Design</vt:lpstr>
      <vt:lpstr>PowerPoint Presentation</vt:lpstr>
      <vt:lpstr>PowerPoint Presentation</vt:lpstr>
      <vt:lpstr>And Moses said to the people, "Do not fear; for God has come to test you, and that His fear  may be before you, so that you may not sin." — Exodus 20:20 </vt:lpstr>
      <vt:lpstr>Then the LORD said to Moses, "Behold, I will rain bread from heaven for you. And the people shall go out and gather a certain quota every day, that I may test them, whether they will walk in My law or not. And it shall be on the sixth day that they shall prepare what they bring in, and it shall be twice as much as they gather daily." — Exodus 16:4-5 </vt:lpstr>
      <vt:lpstr>And Moses said, "Let no               one leave any of it till morning." Notwithstanding they did not heed Moses. But some of them left part of it until morning, and it bred worms and stank. And Moses was angry with them. — Exodus 16:19-20</vt:lpstr>
      <vt:lpstr>Then he said to them, "This is what the LORD has said: 'Tomorrow is a Sabbath rest, a holy Sabbath to the LORD. Bake what you will bake today, and boil what you will boil; and lay up for yourselves all that remains, to be kept until morning.'" So they laid it up till morning, as Moses commanded; and        it did not stink, nor were there any worms in it. — Exodus 16:23-24 </vt:lpstr>
      <vt:lpstr>"Six days you shall gather it, but    on the seventh day, which is the Sabbath, there will be none."     Now it happened that some of     the people went out on the seventh day to gather, but they found none. And the LORD said to Moses,    "How long do you refuse to keep My commandments and My laws?"      — Exodus 16:26-28  </vt:lpstr>
      <vt:lpstr>"Every commandment which I command you today you must be careful to observe, that you may live and multiply, and go in and possess the land of which the LORD swore to your fathers. And you shall remember that the LORD your God led you all the way these forty years in the wilderness, to humble you and test you, to know what was in your heart, whether you would keep His commandments        or not. " — Deuteronomy 8:1-2 </vt:lpstr>
      <vt:lpstr>Here is the patience of the saints; here are those who keep the commandments of God and the faith of Jesus. — Revelation 14:12 </vt:lpstr>
      <vt:lpstr>Do you not know that to whom you present yourselves slaves to obey, you are that one's slaves whom you obey, whether of sin leading to death, or of obedience leading to righteousness?                — Romans 6:16  </vt:lpstr>
      <vt:lpstr>No temptation has overtaken you except such as is common to man; but God is faithful, who will not allow you to be tempted beyond   what you are able, but with the temptation will also make the way of escape, that you may be able to bear it. — 1st Corinthians 10:13 </vt:lpstr>
      <vt:lpstr>Blessed is the man who endures temptation; for when he has been approved, he will receive the crown of life which the Lord has promised to those who love Him. — James 1:12 </vt:lpstr>
      <vt:lpstr>Oh, let the wickedness of the wicked come to an end, But establish the just; For the righteous God tests the hearts and minds. — Psalms 7:9 </vt:lpstr>
      <vt:lpstr>The LORD is in His holy temple, The LORD'S throne is in heaven; His eyes behold, His eyelids test the sons of men. The LORD tests the righteous, But the wicked and the one who loves violence His soul hates. — Psalms 11:4-5</vt:lpstr>
      <vt:lpstr>Examine me, O LORD, and prove me; Try my mind and my heart.    — Psalms 26:2  </vt:lpstr>
      <vt:lpstr>But as we have been approved   by God to be entrusted with the gospel, even so we speak, not as pleasing men, but God who tests our hearts. — 1st Thessalonians 2:4 </vt:lpstr>
      <vt:lpstr>Do not harden your hearts as in the rebellion, In the day of trial in the wilderness, … — Hebrews 3:8 </vt:lpstr>
      <vt:lpstr>… that you do not become sluggish, but imitate those who through faith and patience inherit the promises. — Hebrews 6:12 </vt:lpstr>
      <vt:lpstr>Therefore do not cast away your confidence, which has great reward. — Hebrews 10:35 </vt:lpstr>
      <vt:lpstr>And do not be conformed to this world, but be transformed by the renewing of your mind, that you may prove what is that good and acceptable and perfect will of God. — Romans 12:2 </vt:lpstr>
      <vt:lpstr>Do not be carried about with various and strange doctrines.   For it is good that the heart be established by grace, not with foods which have not profited those who have been occupied with them. — Hebrews 13:9 </vt:lpstr>
      <vt:lpstr>Beware lest anyone cheat you through philosophy and empty deceit, according to the tradition of men, according to the basic principles of the world, and not according to Christ. — Colossians 2:8 </vt:lpstr>
      <vt:lpstr>Let no one deceive you with empty words, for because of these things the wrath of God comes upon the sons of disobedience.    — Ephesians 5:6  </vt:lpstr>
      <vt:lpstr>And Jesus answered and said to them: "Take heed that no one deceives you. For many will come in My name, saying, 'I am the Christ,' and will deceive many."   — Matthew 24:4-5  </vt:lpstr>
      <vt:lpstr>Beloved, do not believe every spirit, but test the spirits, whether they are of God; because many false prophets have gone out into the world. By this you know the Spirit of God: Every spirit that confesses that Jesus Christ has come in the flesh is of God, …                   — 1st John 4:1-2  </vt:lpstr>
      <vt:lpstr>… and every spirit that does not confess that Jesus Christ has come in the flesh is not of God. And this is the spirit of the Antichrist, which you have heard was coming, and is now already in the world. You are of God, little children, and have overcome them, because He who is in you is greater than he who is in the world. — 1st John 4:3-4 </vt:lpstr>
      <vt:lpstr>Test all things;                      hold fast what is good. — 1st Thessalonians 5:21</vt:lpstr>
      <vt:lpstr>Examine yourselves as to  whether you are in the faith.    Test yourselves. Do you not know yourselves, that Jesus Christ is in you? -- unless indeed you are disqualified. — 2nd Corinthians 13:5 </vt:lpstr>
      <vt:lpstr>… strengthening the souls of            the disciples, exhorting them to continue in the faith, and saying, "We must through many tribulations enter the kingdom of God."                          — Acts 14:22 </vt:lpstr>
      <vt:lpstr>PowerPoint Presentation</vt:lpstr>
      <vt:lpstr>PowerPoint Presentation</vt:lpstr>
      <vt:lpstr>PowerPoint Presentation</vt:lpstr>
      <vt:lpstr>PowerPoint Presentation</vt:lpstr>
      <vt:lpstr>I beseech you therefore, brethren, by the mercies of God, that you present your bodies a living sacrifice, holy, acceptable to God, which is your reasonable service. — Romans 12:1  </vt:lpstr>
      <vt:lpstr>Therefore do not let sin reign in your mortal body, that you should obey it in its lusts. And do not present your members as instruments of unrighteousness to sin, but present yourselves to God as being alive from the dead, and your members  as instruments of righteousness          to God. — Romans 6:12-13 </vt:lpstr>
      <vt:lpstr>For I fear lest, when I come, I shall not find you such as I wish, and that I shall be found by you such as you do not wish; lest there be contentions, jealousies, outbursts of wrath, selfish ambitions, backbitings, whisperings, conceits, tumults; — 2nd Corinthians 12:20 </vt:lpstr>
      <vt:lpstr>But know this, that in the last days perilous times will come: For men will be lovers of themselves, lovers of money, boasters, proud, blasphemers, disobedient to parents, unthankful, unholy, unloving, unforgiving, slanderers, without self-control, brutal, despisers of good, traitors, headstrong, haughty, lovers of pleasure rather than lovers of God, having a form of godliness but denying its power. And from such people turn away! — 2nd Timothy 3:1-5 </vt:lpstr>
      <vt:lpstr>And as it is appointed for men to die once, but after this the judgment, — Hebrews 9:27 </vt:lpstr>
      <vt:lpstr>For if we would judge ourselves, we would not be judged.                     — 1st Corinthians 11:31  </vt:lpstr>
      <vt:lpstr>All the ways of a man are pure     in his own eyes, But the LORD weighs the spirits. Commit your works to the LORD, And your thoughts will be established.         — Proverbs 16:2-3  </vt:lpstr>
      <vt:lpstr>For God will bring                      every work into judgment, Including every secret thing, Whether good or evil.                        — Ecclesiastes 12:14  </vt:lpstr>
      <vt:lpstr>"And behold, l am coming quickly, and My reward is with Me, to give to every one according to his work." — Revelation 22:12 </vt:lpstr>
      <vt:lpstr>Then Jesus lifted up His eyes, and seeing a great multitude coming toward Him, He said to Philip, "Where shall we buy bread, that these may eat?" But this He said to test him, for He Himself knew what He would do. Philip answered Him, "Two hundred denarii worth of bread is not sufficient for them, that every one of them may have a little." — John 6:5-7 </vt:lpstr>
      <vt:lpstr>"Do not fear any of those things which you are about to suffer. Indeed, the devil is about to throw some of you into prison, that you may be tested, and you will have tribulation ten days. Be faithful until death, and I will give you the crown of life. He who has an ear, let him hear what the Spirit says to the churches. He who overcomes shall not be hurt by the second death." — Revelation  2:10-11 </vt:lpstr>
      <vt:lpstr>For the wages  of sin is death, but the gift of God is eternal life in Christ Jesus our Lord. — Romans 6:23 </vt:lpstr>
      <vt:lpstr>"If you love Me, keep My commandments." — John 14:15 </vt:lpstr>
      <vt:lpstr>In this you greatly rejoice, though now for a little while, if need be, you have been grieved by various trials, that the genuineness of your faith, being much more precious than gold that perishes, though it is tested by fire, may be found to praise, honor, and glory at the revelation of Jesus Christ, …                — 1st Peter 1:6-7  </vt:lpstr>
      <vt:lpstr>Beloved, do not think it strange concerning the fiery trial which    is to try you, as though some strange thing happened to you;    — 1st Peter 4:12  </vt:lpstr>
      <vt:lpstr>My brethren, count it all joy when you fall into various trials, knowing that the testing of your faith produces patience. — James 1:2-3 </vt:lpstr>
      <vt:lpstr>Behold, I have refined you, but not as silver; I have tested you in the furnace of affliction. — Isaiah 48:10 </vt:lpstr>
      <vt:lpstr>The refining pot is for silver and the furnace for gold, But the LORD tests the hearts.       — Proverbs 17:3  </vt:lpstr>
      <vt:lpstr>"The heart is deceitful above all things, And desperately wicked; Who can know it? I, the LORD, search the heart, I test the mind, Even to give every man according to his ways, According to the fruit of his doings." —  Jeremiah 17:9-10 </vt:lpstr>
      <vt:lpstr>For if God did not spare the angels who sinned, but cast them down to hell and delivered them into chains  of darkness, to be reserved for judgment; and did not spare the ancient world, but saved Noah,         one of eight people, a preacher of righteousness, bringing in the flood on the world of the ungodly;               — 2nd Peter 2:4-5  </vt:lpstr>
      <vt:lpstr>… and turning the cities of   Sodom and Gomorrah into ashes, condemned them to destruction, making them an example to those who afterward would live ungodly; and delivered righteous Lot, who was oppressed by the filthy conduct of the wicked            — 2nd Peter 2:6-7  </vt:lpstr>
      <vt:lpstr>(for that righteous man, dwelling among them, tormented his righteous soul from day to day by seeing and hearing their lawless deeds) – … then the Lord knows how to deliver the godly out of temptations and to reserve the unjust under punishment for the day of judgment, … — 2nd Peter 2:8-9 </vt:lpstr>
      <vt:lpstr>… and especially those who walk according to the flesh in the lust of uncleanness and despise authority. They are presumptuous, self-willed. They are not afraid to speak evil of dignitaries, whereas angels, who are greater in power and might, do not bring a reviling accusation against them before the Lord.           — 2nd Peter 2:10-11 </vt:lpstr>
      <vt:lpstr>Look to yourselves, that we do not lose those things we worked for, but that we may receive a full reward. — 2nd John 1:8 </vt:lpstr>
      <vt:lpstr>But He knows the way that I take; When He has tested me, I shall come forth as gold. — Job 23:10 </vt:lpstr>
      <vt:lpstr>"Because you have kept My command to persevere, I also will keep you from the hour of trial which shall come upon the whole world, to test those who dwell     on the earth." — Revelation 3:10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592</cp:revision>
  <dcterms:created xsi:type="dcterms:W3CDTF">2014-04-12T23:55:49Z</dcterms:created>
  <dcterms:modified xsi:type="dcterms:W3CDTF">2019-03-08T05:26:59Z</dcterms:modified>
</cp:coreProperties>
</file>