
<file path=[Content_Types].xml><?xml version="1.0" encoding="utf-8"?>
<Types xmlns="http://schemas.openxmlformats.org/package/2006/content-types">
  <Default Extension="crdownload"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64"/>
  </p:notesMasterIdLst>
  <p:sldIdLst>
    <p:sldId id="257" r:id="rId3"/>
    <p:sldId id="260" r:id="rId4"/>
    <p:sldId id="296" r:id="rId5"/>
    <p:sldId id="261" r:id="rId6"/>
    <p:sldId id="299" r:id="rId7"/>
    <p:sldId id="339" r:id="rId8"/>
    <p:sldId id="301" r:id="rId9"/>
    <p:sldId id="302" r:id="rId10"/>
    <p:sldId id="305" r:id="rId11"/>
    <p:sldId id="304" r:id="rId12"/>
    <p:sldId id="306" r:id="rId13"/>
    <p:sldId id="309" r:id="rId14"/>
    <p:sldId id="308" r:id="rId15"/>
    <p:sldId id="310" r:id="rId16"/>
    <p:sldId id="317" r:id="rId17"/>
    <p:sldId id="324" r:id="rId18"/>
    <p:sldId id="329" r:id="rId19"/>
    <p:sldId id="332" r:id="rId20"/>
    <p:sldId id="331" r:id="rId21"/>
    <p:sldId id="318" r:id="rId22"/>
    <p:sldId id="319" r:id="rId23"/>
    <p:sldId id="327" r:id="rId24"/>
    <p:sldId id="313" r:id="rId25"/>
    <p:sldId id="649" r:id="rId26"/>
    <p:sldId id="648" r:id="rId27"/>
    <p:sldId id="647" r:id="rId28"/>
    <p:sldId id="336" r:id="rId29"/>
    <p:sldId id="375" r:id="rId30"/>
    <p:sldId id="337" r:id="rId31"/>
    <p:sldId id="321" r:id="rId32"/>
    <p:sldId id="640" r:id="rId33"/>
    <p:sldId id="374" r:id="rId34"/>
    <p:sldId id="359" r:id="rId35"/>
    <p:sldId id="643" r:id="rId36"/>
    <p:sldId id="655" r:id="rId37"/>
    <p:sldId id="658" r:id="rId38"/>
    <p:sldId id="666" r:id="rId39"/>
    <p:sldId id="642" r:id="rId40"/>
    <p:sldId id="646" r:id="rId41"/>
    <p:sldId id="652" r:id="rId42"/>
    <p:sldId id="645" r:id="rId43"/>
    <p:sldId id="659" r:id="rId44"/>
    <p:sldId id="660" r:id="rId45"/>
    <p:sldId id="661" r:id="rId46"/>
    <p:sldId id="316" r:id="rId47"/>
    <p:sldId id="311" r:id="rId48"/>
    <p:sldId id="307" r:id="rId49"/>
    <p:sldId id="303" r:id="rId50"/>
    <p:sldId id="656" r:id="rId51"/>
    <p:sldId id="320" r:id="rId52"/>
    <p:sldId id="328" r:id="rId53"/>
    <p:sldId id="662" r:id="rId54"/>
    <p:sldId id="312" r:id="rId55"/>
    <p:sldId id="326" r:id="rId56"/>
    <p:sldId id="322" r:id="rId57"/>
    <p:sldId id="663" r:id="rId58"/>
    <p:sldId id="650" r:id="rId59"/>
    <p:sldId id="651" r:id="rId60"/>
    <p:sldId id="350" r:id="rId61"/>
    <p:sldId id="338" r:id="rId62"/>
    <p:sldId id="382" r:id="rId6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CC"/>
    <a:srgbClr val="3FCDFF"/>
    <a:srgbClr val="FF3300"/>
    <a:srgbClr val="CC66FF"/>
    <a:srgbClr val="9900FF"/>
    <a:srgbClr val="0000FF"/>
    <a:srgbClr val="0066FF"/>
    <a:srgbClr val="7030A0"/>
    <a:srgbClr val="8666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78" autoAdjust="0"/>
    <p:restoredTop sz="78353" autoAdjust="0"/>
  </p:normalViewPr>
  <p:slideViewPr>
    <p:cSldViewPr snapToGrid="0">
      <p:cViewPr varScale="1">
        <p:scale>
          <a:sx n="44" d="100"/>
          <a:sy n="44" d="100"/>
        </p:scale>
        <p:origin x="624" y="54"/>
      </p:cViewPr>
      <p:guideLst>
        <p:guide orient="horz" pos="2160"/>
        <p:guide pos="2880"/>
      </p:guideLst>
    </p:cSldViewPr>
  </p:slideViewPr>
  <p:notesTextViewPr>
    <p:cViewPr>
      <p:scale>
        <a:sx n="100" d="100"/>
        <a:sy n="100" d="100"/>
      </p:scale>
      <p:origin x="0" y="0"/>
    </p:cViewPr>
  </p:notesTextViewPr>
  <p:sorterViewPr>
    <p:cViewPr>
      <p:scale>
        <a:sx n="71" d="100"/>
        <a:sy n="71" d="100"/>
      </p:scale>
      <p:origin x="0" y="-32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5C6300-8C71-43C4-B969-2731BE74C4A6}" type="datetimeFigureOut">
              <a:rPr lang="en-US" smtClean="0"/>
              <a:t>4/5/2021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3DB903-6FAB-483E-AD10-986DE505E778}" type="slidenum">
              <a:rPr lang="en-US" smtClean="0"/>
              <a:t>‹#›</a:t>
            </a:fld>
            <a:endParaRPr lang="en-US"/>
          </a:p>
        </p:txBody>
      </p:sp>
    </p:spTree>
    <p:extLst>
      <p:ext uri="{BB962C8B-B14F-4D97-AF65-F5344CB8AC3E}">
        <p14:creationId xmlns:p14="http://schemas.microsoft.com/office/powerpoint/2010/main" val="2130120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defeats one’s ability to see.</a:t>
            </a:r>
          </a:p>
        </p:txBody>
      </p:sp>
      <p:sp>
        <p:nvSpPr>
          <p:cNvPr id="4" name="Slide Number Placeholder 3"/>
          <p:cNvSpPr>
            <a:spLocks noGrp="1"/>
          </p:cNvSpPr>
          <p:nvPr>
            <p:ph type="sldNum" sz="quarter" idx="5"/>
          </p:nvPr>
        </p:nvSpPr>
        <p:spPr/>
        <p:txBody>
          <a:bodyPr/>
          <a:lstStyle/>
          <a:p>
            <a:fld id="{F83DB903-6FAB-483E-AD10-986DE505E778}" type="slidenum">
              <a:rPr lang="en-US" smtClean="0"/>
              <a:t>1</a:t>
            </a:fld>
            <a:endParaRPr lang="en-US"/>
          </a:p>
        </p:txBody>
      </p:sp>
    </p:spTree>
    <p:extLst>
      <p:ext uri="{BB962C8B-B14F-4D97-AF65-F5344CB8AC3E}">
        <p14:creationId xmlns:p14="http://schemas.microsoft.com/office/powerpoint/2010/main" val="4196621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is synonymous with faith as is it with love; extended to those that violate.</a:t>
            </a:r>
          </a:p>
        </p:txBody>
      </p:sp>
      <p:sp>
        <p:nvSpPr>
          <p:cNvPr id="4" name="Slide Number Placeholder 3"/>
          <p:cNvSpPr>
            <a:spLocks noGrp="1"/>
          </p:cNvSpPr>
          <p:nvPr>
            <p:ph type="sldNum" sz="quarter" idx="5"/>
          </p:nvPr>
        </p:nvSpPr>
        <p:spPr/>
        <p:txBody>
          <a:bodyPr/>
          <a:lstStyle/>
          <a:p>
            <a:fld id="{F83DB903-6FAB-483E-AD10-986DE505E778}" type="slidenum">
              <a:rPr lang="en-US" smtClean="0"/>
              <a:t>18</a:t>
            </a:fld>
            <a:endParaRPr lang="en-US"/>
          </a:p>
        </p:txBody>
      </p:sp>
    </p:spTree>
    <p:extLst>
      <p:ext uri="{BB962C8B-B14F-4D97-AF65-F5344CB8AC3E}">
        <p14:creationId xmlns:p14="http://schemas.microsoft.com/office/powerpoint/2010/main" val="35287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19</a:t>
            </a:fld>
            <a:endParaRPr lang="en-US"/>
          </a:p>
        </p:txBody>
      </p:sp>
    </p:spTree>
    <p:extLst>
      <p:ext uri="{BB962C8B-B14F-4D97-AF65-F5344CB8AC3E}">
        <p14:creationId xmlns:p14="http://schemas.microsoft.com/office/powerpoint/2010/main" val="2803965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23</a:t>
            </a:fld>
            <a:endParaRPr lang="en-US"/>
          </a:p>
        </p:txBody>
      </p:sp>
    </p:spTree>
    <p:extLst>
      <p:ext uri="{BB962C8B-B14F-4D97-AF65-F5344CB8AC3E}">
        <p14:creationId xmlns:p14="http://schemas.microsoft.com/office/powerpoint/2010/main" val="2576980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24</a:t>
            </a:fld>
            <a:endParaRPr lang="en-US"/>
          </a:p>
        </p:txBody>
      </p:sp>
    </p:spTree>
    <p:extLst>
      <p:ext uri="{BB962C8B-B14F-4D97-AF65-F5344CB8AC3E}">
        <p14:creationId xmlns:p14="http://schemas.microsoft.com/office/powerpoint/2010/main" val="2894993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25</a:t>
            </a:fld>
            <a:endParaRPr lang="en-US"/>
          </a:p>
        </p:txBody>
      </p:sp>
    </p:spTree>
    <p:extLst>
      <p:ext uri="{BB962C8B-B14F-4D97-AF65-F5344CB8AC3E}">
        <p14:creationId xmlns:p14="http://schemas.microsoft.com/office/powerpoint/2010/main" val="3848463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journey upon the waves to meet God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15868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31</a:t>
            </a:fld>
            <a:endParaRPr lang="en-US"/>
          </a:p>
        </p:txBody>
      </p:sp>
    </p:spTree>
    <p:extLst>
      <p:ext uri="{BB962C8B-B14F-4D97-AF65-F5344CB8AC3E}">
        <p14:creationId xmlns:p14="http://schemas.microsoft.com/office/powerpoint/2010/main" val="3913007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each humble heart can admit to how much one has examined His word concerning His presence among us. Sixty six books, 39 in the Old Testament and</a:t>
            </a:r>
            <a:r>
              <a:rPr lang="en-US" baseline="0" dirty="0"/>
              <a:t> 27 in the New are open for review.</a:t>
            </a:r>
            <a:r>
              <a:rPr lang="en-US" dirty="0"/>
              <a:t> To miss the Lord is to undermine the deepest reasons for living.</a:t>
            </a:r>
          </a:p>
          <a:p>
            <a:endParaRPr lang="en-US" dirty="0"/>
          </a:p>
          <a:p>
            <a:r>
              <a:rPr lang="en-US" dirty="0" err="1"/>
              <a:t>Jer</a:t>
            </a:r>
            <a:r>
              <a:rPr lang="en-US" dirty="0"/>
              <a:t> 23:29 "Is not My word like a fire?" says the LORD, "And like a hammer that breaks the rock in pieces?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02990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33</a:t>
            </a:fld>
            <a:endParaRPr lang="en-US"/>
          </a:p>
        </p:txBody>
      </p:sp>
    </p:spTree>
    <p:extLst>
      <p:ext uri="{BB962C8B-B14F-4D97-AF65-F5344CB8AC3E}">
        <p14:creationId xmlns:p14="http://schemas.microsoft.com/office/powerpoint/2010/main" val="2552724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34</a:t>
            </a:fld>
            <a:endParaRPr lang="en-US"/>
          </a:p>
        </p:txBody>
      </p:sp>
    </p:spTree>
    <p:extLst>
      <p:ext uri="{BB962C8B-B14F-4D97-AF65-F5344CB8AC3E}">
        <p14:creationId xmlns:p14="http://schemas.microsoft.com/office/powerpoint/2010/main" val="4289470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moment is a door to the future.</a:t>
            </a:r>
          </a:p>
        </p:txBody>
      </p:sp>
      <p:sp>
        <p:nvSpPr>
          <p:cNvPr id="4" name="Slide Number Placeholder 3"/>
          <p:cNvSpPr>
            <a:spLocks noGrp="1"/>
          </p:cNvSpPr>
          <p:nvPr>
            <p:ph type="sldNum" sz="quarter" idx="5"/>
          </p:nvPr>
        </p:nvSpPr>
        <p:spPr/>
        <p:txBody>
          <a:bodyPr/>
          <a:lstStyle/>
          <a:p>
            <a:fld id="{F83DB903-6FAB-483E-AD10-986DE505E778}" type="slidenum">
              <a:rPr lang="en-US" smtClean="0"/>
              <a:t>2</a:t>
            </a:fld>
            <a:endParaRPr lang="en-US"/>
          </a:p>
        </p:txBody>
      </p:sp>
    </p:spTree>
    <p:extLst>
      <p:ext uri="{BB962C8B-B14F-4D97-AF65-F5344CB8AC3E}">
        <p14:creationId xmlns:p14="http://schemas.microsoft.com/office/powerpoint/2010/main" val="1969485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35</a:t>
            </a:fld>
            <a:endParaRPr lang="en-US"/>
          </a:p>
        </p:txBody>
      </p:sp>
    </p:spTree>
    <p:extLst>
      <p:ext uri="{BB962C8B-B14F-4D97-AF65-F5344CB8AC3E}">
        <p14:creationId xmlns:p14="http://schemas.microsoft.com/office/powerpoint/2010/main" val="507279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36</a:t>
            </a:fld>
            <a:endParaRPr lang="en-US"/>
          </a:p>
        </p:txBody>
      </p:sp>
    </p:spTree>
    <p:extLst>
      <p:ext uri="{BB962C8B-B14F-4D97-AF65-F5344CB8AC3E}">
        <p14:creationId xmlns:p14="http://schemas.microsoft.com/office/powerpoint/2010/main" val="3811050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3DB903-6FAB-483E-AD10-986DE505E77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873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39</a:t>
            </a:fld>
            <a:endParaRPr lang="en-US"/>
          </a:p>
        </p:txBody>
      </p:sp>
    </p:spTree>
    <p:extLst>
      <p:ext uri="{BB962C8B-B14F-4D97-AF65-F5344CB8AC3E}">
        <p14:creationId xmlns:p14="http://schemas.microsoft.com/office/powerpoint/2010/main" val="1924469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40</a:t>
            </a:fld>
            <a:endParaRPr lang="en-US"/>
          </a:p>
        </p:txBody>
      </p:sp>
    </p:spTree>
    <p:extLst>
      <p:ext uri="{BB962C8B-B14F-4D97-AF65-F5344CB8AC3E}">
        <p14:creationId xmlns:p14="http://schemas.microsoft.com/office/powerpoint/2010/main" val="2417866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43</a:t>
            </a:fld>
            <a:endParaRPr lang="en-US"/>
          </a:p>
        </p:txBody>
      </p:sp>
    </p:spTree>
    <p:extLst>
      <p:ext uri="{BB962C8B-B14F-4D97-AF65-F5344CB8AC3E}">
        <p14:creationId xmlns:p14="http://schemas.microsoft.com/office/powerpoint/2010/main" val="671114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44</a:t>
            </a:fld>
            <a:endParaRPr lang="en-US"/>
          </a:p>
        </p:txBody>
      </p:sp>
    </p:spTree>
    <p:extLst>
      <p:ext uri="{BB962C8B-B14F-4D97-AF65-F5344CB8AC3E}">
        <p14:creationId xmlns:p14="http://schemas.microsoft.com/office/powerpoint/2010/main" val="4032703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45</a:t>
            </a:fld>
            <a:endParaRPr lang="en-US"/>
          </a:p>
        </p:txBody>
      </p:sp>
    </p:spTree>
    <p:extLst>
      <p:ext uri="{BB962C8B-B14F-4D97-AF65-F5344CB8AC3E}">
        <p14:creationId xmlns:p14="http://schemas.microsoft.com/office/powerpoint/2010/main" val="1174761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47</a:t>
            </a:fld>
            <a:endParaRPr lang="en-US"/>
          </a:p>
        </p:txBody>
      </p:sp>
    </p:spTree>
    <p:extLst>
      <p:ext uri="{BB962C8B-B14F-4D97-AF65-F5344CB8AC3E}">
        <p14:creationId xmlns:p14="http://schemas.microsoft.com/office/powerpoint/2010/main" val="238350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not looking for organization of men, but individuals of heart.</a:t>
            </a:r>
          </a:p>
        </p:txBody>
      </p:sp>
      <p:sp>
        <p:nvSpPr>
          <p:cNvPr id="4" name="Slide Number Placeholder 3"/>
          <p:cNvSpPr>
            <a:spLocks noGrp="1"/>
          </p:cNvSpPr>
          <p:nvPr>
            <p:ph type="sldNum" sz="quarter" idx="5"/>
          </p:nvPr>
        </p:nvSpPr>
        <p:spPr/>
        <p:txBody>
          <a:bodyPr/>
          <a:lstStyle/>
          <a:p>
            <a:fld id="{F83DB903-6FAB-483E-AD10-986DE505E778}" type="slidenum">
              <a:rPr lang="en-US" smtClean="0"/>
              <a:t>48</a:t>
            </a:fld>
            <a:endParaRPr lang="en-US"/>
          </a:p>
        </p:txBody>
      </p:sp>
    </p:spTree>
    <p:extLst>
      <p:ext uri="{BB962C8B-B14F-4D97-AF65-F5344CB8AC3E}">
        <p14:creationId xmlns:p14="http://schemas.microsoft.com/office/powerpoint/2010/main" val="2033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door defines exactly what it is, an opening or closing offered, to a passing in time. Excellence of worth does not have minimal in its’ vocabulary. The call is to come with your all.</a:t>
            </a:r>
          </a:p>
        </p:txBody>
      </p:sp>
      <p:sp>
        <p:nvSpPr>
          <p:cNvPr id="4" name="Slide Number Placeholder 3"/>
          <p:cNvSpPr>
            <a:spLocks noGrp="1"/>
          </p:cNvSpPr>
          <p:nvPr>
            <p:ph type="sldNum" sz="quarter" idx="5"/>
          </p:nvPr>
        </p:nvSpPr>
        <p:spPr/>
        <p:txBody>
          <a:bodyPr/>
          <a:lstStyle/>
          <a:p>
            <a:fld id="{F83DB903-6FAB-483E-AD10-986DE505E778}" type="slidenum">
              <a:rPr lang="en-US" smtClean="0"/>
              <a:t>3</a:t>
            </a:fld>
            <a:endParaRPr lang="en-US"/>
          </a:p>
        </p:txBody>
      </p:sp>
    </p:spTree>
    <p:extLst>
      <p:ext uri="{BB962C8B-B14F-4D97-AF65-F5344CB8AC3E}">
        <p14:creationId xmlns:p14="http://schemas.microsoft.com/office/powerpoint/2010/main" val="137209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many see casual lying as a normal habit. Pray God we are not left to the outside where darkness consumes the sense of light in the truth.</a:t>
            </a:r>
          </a:p>
        </p:txBody>
      </p:sp>
      <p:sp>
        <p:nvSpPr>
          <p:cNvPr id="4" name="Slide Number Placeholder 3"/>
          <p:cNvSpPr>
            <a:spLocks noGrp="1"/>
          </p:cNvSpPr>
          <p:nvPr>
            <p:ph type="sldNum" sz="quarter" idx="5"/>
          </p:nvPr>
        </p:nvSpPr>
        <p:spPr/>
        <p:txBody>
          <a:bodyPr/>
          <a:lstStyle/>
          <a:p>
            <a:fld id="{F83DB903-6FAB-483E-AD10-986DE505E778}" type="slidenum">
              <a:rPr lang="en-US" smtClean="0"/>
              <a:t>49</a:t>
            </a:fld>
            <a:endParaRPr lang="en-US"/>
          </a:p>
        </p:txBody>
      </p:sp>
    </p:spTree>
    <p:extLst>
      <p:ext uri="{BB962C8B-B14F-4D97-AF65-F5344CB8AC3E}">
        <p14:creationId xmlns:p14="http://schemas.microsoft.com/office/powerpoint/2010/main" val="537237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51</a:t>
            </a:fld>
            <a:endParaRPr lang="en-US"/>
          </a:p>
        </p:txBody>
      </p:sp>
    </p:spTree>
    <p:extLst>
      <p:ext uri="{BB962C8B-B14F-4D97-AF65-F5344CB8AC3E}">
        <p14:creationId xmlns:p14="http://schemas.microsoft.com/office/powerpoint/2010/main" val="2561487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52</a:t>
            </a:fld>
            <a:endParaRPr lang="en-US"/>
          </a:p>
        </p:txBody>
      </p:sp>
    </p:spTree>
    <p:extLst>
      <p:ext uri="{BB962C8B-B14F-4D97-AF65-F5344CB8AC3E}">
        <p14:creationId xmlns:p14="http://schemas.microsoft.com/office/powerpoint/2010/main" val="2622871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55</a:t>
            </a:fld>
            <a:endParaRPr lang="en-US"/>
          </a:p>
        </p:txBody>
      </p:sp>
    </p:spTree>
    <p:extLst>
      <p:ext uri="{BB962C8B-B14F-4D97-AF65-F5344CB8AC3E}">
        <p14:creationId xmlns:p14="http://schemas.microsoft.com/office/powerpoint/2010/main" val="412637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56</a:t>
            </a:fld>
            <a:endParaRPr lang="en-US"/>
          </a:p>
        </p:txBody>
      </p:sp>
    </p:spTree>
    <p:extLst>
      <p:ext uri="{BB962C8B-B14F-4D97-AF65-F5344CB8AC3E}">
        <p14:creationId xmlns:p14="http://schemas.microsoft.com/office/powerpoint/2010/main" val="3755779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57</a:t>
            </a:fld>
            <a:endParaRPr lang="en-US"/>
          </a:p>
        </p:txBody>
      </p:sp>
    </p:spTree>
    <p:extLst>
      <p:ext uri="{BB962C8B-B14F-4D97-AF65-F5344CB8AC3E}">
        <p14:creationId xmlns:p14="http://schemas.microsoft.com/office/powerpoint/2010/main" val="1490048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God’s design to come home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64650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60</a:t>
            </a:fld>
            <a:endParaRPr lang="en-US"/>
          </a:p>
        </p:txBody>
      </p:sp>
    </p:spTree>
    <p:extLst>
      <p:ext uri="{BB962C8B-B14F-4D97-AF65-F5344CB8AC3E}">
        <p14:creationId xmlns:p14="http://schemas.microsoft.com/office/powerpoint/2010/main" val="973127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a word short of expressing its’ totality.</a:t>
            </a:r>
          </a:p>
        </p:txBody>
      </p:sp>
      <p:sp>
        <p:nvSpPr>
          <p:cNvPr id="4" name="Slide Number Placeholder 3"/>
          <p:cNvSpPr>
            <a:spLocks noGrp="1"/>
          </p:cNvSpPr>
          <p:nvPr>
            <p:ph type="sldNum" sz="quarter" idx="5"/>
          </p:nvPr>
        </p:nvSpPr>
        <p:spPr/>
        <p:txBody>
          <a:bodyPr/>
          <a:lstStyle/>
          <a:p>
            <a:fld id="{F83DB903-6FAB-483E-AD10-986DE505E778}" type="slidenum">
              <a:rPr lang="en-US" smtClean="0"/>
              <a:t>4</a:t>
            </a:fld>
            <a:endParaRPr lang="en-US"/>
          </a:p>
        </p:txBody>
      </p:sp>
    </p:spTree>
    <p:extLst>
      <p:ext uri="{BB962C8B-B14F-4D97-AF65-F5344CB8AC3E}">
        <p14:creationId xmlns:p14="http://schemas.microsoft.com/office/powerpoint/2010/main" val="3239561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tomorrow if one does not have today.</a:t>
            </a:r>
          </a:p>
        </p:txBody>
      </p:sp>
      <p:sp>
        <p:nvSpPr>
          <p:cNvPr id="4" name="Slide Number Placeholder 3"/>
          <p:cNvSpPr>
            <a:spLocks noGrp="1"/>
          </p:cNvSpPr>
          <p:nvPr>
            <p:ph type="sldNum" sz="quarter" idx="5"/>
          </p:nvPr>
        </p:nvSpPr>
        <p:spPr/>
        <p:txBody>
          <a:bodyPr/>
          <a:lstStyle/>
          <a:p>
            <a:fld id="{F83DB903-6FAB-483E-AD10-986DE505E778}" type="slidenum">
              <a:rPr lang="en-US" smtClean="0"/>
              <a:t>5</a:t>
            </a:fld>
            <a:endParaRPr lang="en-US"/>
          </a:p>
        </p:txBody>
      </p:sp>
    </p:spTree>
    <p:extLst>
      <p:ext uri="{BB962C8B-B14F-4D97-AF65-F5344CB8AC3E}">
        <p14:creationId xmlns:p14="http://schemas.microsoft.com/office/powerpoint/2010/main" val="2808728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7</a:t>
            </a:fld>
            <a:endParaRPr lang="en-US"/>
          </a:p>
        </p:txBody>
      </p:sp>
    </p:spTree>
    <p:extLst>
      <p:ext uri="{BB962C8B-B14F-4D97-AF65-F5344CB8AC3E}">
        <p14:creationId xmlns:p14="http://schemas.microsoft.com/office/powerpoint/2010/main" val="3855740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10</a:t>
            </a:fld>
            <a:endParaRPr lang="en-US"/>
          </a:p>
        </p:txBody>
      </p:sp>
    </p:spTree>
    <p:extLst>
      <p:ext uri="{BB962C8B-B14F-4D97-AF65-F5344CB8AC3E}">
        <p14:creationId xmlns:p14="http://schemas.microsoft.com/office/powerpoint/2010/main" val="2333015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DB903-6FAB-483E-AD10-986DE505E778}" type="slidenum">
              <a:rPr lang="en-US" smtClean="0"/>
              <a:t>11</a:t>
            </a:fld>
            <a:endParaRPr lang="en-US"/>
          </a:p>
        </p:txBody>
      </p:sp>
    </p:spTree>
    <p:extLst>
      <p:ext uri="{BB962C8B-B14F-4D97-AF65-F5344CB8AC3E}">
        <p14:creationId xmlns:p14="http://schemas.microsoft.com/office/powerpoint/2010/main" val="1935446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a continuous act of improvement; otherwise oblivious to the reason why.</a:t>
            </a:r>
          </a:p>
        </p:txBody>
      </p:sp>
      <p:sp>
        <p:nvSpPr>
          <p:cNvPr id="4" name="Slide Number Placeholder 3"/>
          <p:cNvSpPr>
            <a:spLocks noGrp="1"/>
          </p:cNvSpPr>
          <p:nvPr>
            <p:ph type="sldNum" sz="quarter" idx="5"/>
          </p:nvPr>
        </p:nvSpPr>
        <p:spPr/>
        <p:txBody>
          <a:bodyPr/>
          <a:lstStyle/>
          <a:p>
            <a:fld id="{F83DB903-6FAB-483E-AD10-986DE505E778}" type="slidenum">
              <a:rPr lang="en-US" smtClean="0"/>
              <a:t>16</a:t>
            </a:fld>
            <a:endParaRPr lang="en-US"/>
          </a:p>
        </p:txBody>
      </p:sp>
    </p:spTree>
    <p:extLst>
      <p:ext uri="{BB962C8B-B14F-4D97-AF65-F5344CB8AC3E}">
        <p14:creationId xmlns:p14="http://schemas.microsoft.com/office/powerpoint/2010/main" val="837648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F7D97454-FCE0-46EA-A4DE-22A31C96B7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874525B-172E-412F-AEC2-177029E88D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A1DE2B9-BB8D-473E-83E7-58DFFD7D6C2E}"/>
              </a:ext>
            </a:extLst>
          </p:cNvPr>
          <p:cNvSpPr>
            <a:spLocks noGrp="1" noChangeArrowheads="1"/>
          </p:cNvSpPr>
          <p:nvPr>
            <p:ph type="sldNum" sz="quarter" idx="12"/>
          </p:nvPr>
        </p:nvSpPr>
        <p:spPr>
          <a:ln/>
        </p:spPr>
        <p:txBody>
          <a:bodyPr/>
          <a:lstStyle>
            <a:lvl1pPr>
              <a:defRPr/>
            </a:lvl1pPr>
          </a:lstStyle>
          <a:p>
            <a:pPr>
              <a:defRPr/>
            </a:pPr>
            <a:fld id="{CB824EB7-D9D5-4130-9450-6B811E8D8BF7}" type="slidenum">
              <a:rPr lang="en-US" altLang="en-US"/>
              <a:pPr>
                <a:defRPr/>
              </a:pPr>
              <a:t>‹#›</a:t>
            </a:fld>
            <a:endParaRPr lang="en-US" altLang="en-US"/>
          </a:p>
        </p:txBody>
      </p:sp>
    </p:spTree>
    <p:extLst>
      <p:ext uri="{BB962C8B-B14F-4D97-AF65-F5344CB8AC3E}">
        <p14:creationId xmlns:p14="http://schemas.microsoft.com/office/powerpoint/2010/main" val="106888920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BA79DD-5A97-44B0-BF41-91405CEF36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9DCF568-E492-4682-BF41-29AD5AC768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972F00A-8C76-4842-9089-6A9EC77777C3}"/>
              </a:ext>
            </a:extLst>
          </p:cNvPr>
          <p:cNvSpPr>
            <a:spLocks noGrp="1" noChangeArrowheads="1"/>
          </p:cNvSpPr>
          <p:nvPr>
            <p:ph type="sldNum" sz="quarter" idx="12"/>
          </p:nvPr>
        </p:nvSpPr>
        <p:spPr>
          <a:ln/>
        </p:spPr>
        <p:txBody>
          <a:bodyPr/>
          <a:lstStyle>
            <a:lvl1pPr>
              <a:defRPr/>
            </a:lvl1pPr>
          </a:lstStyle>
          <a:p>
            <a:pPr>
              <a:defRPr/>
            </a:pPr>
            <a:fld id="{FDCFA0AA-662C-4BF7-88BD-07034D09CF28}" type="slidenum">
              <a:rPr lang="en-US" altLang="en-US"/>
              <a:pPr>
                <a:defRPr/>
              </a:pPr>
              <a:t>‹#›</a:t>
            </a:fld>
            <a:endParaRPr lang="en-US" altLang="en-US"/>
          </a:p>
        </p:txBody>
      </p:sp>
    </p:spTree>
    <p:extLst>
      <p:ext uri="{BB962C8B-B14F-4D97-AF65-F5344CB8AC3E}">
        <p14:creationId xmlns:p14="http://schemas.microsoft.com/office/powerpoint/2010/main" val="31024005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10283C-0FFE-4A1A-81CD-84BF580B4D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0C83C18-B34C-4945-8B4D-E8E20187FE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05FB698-20BB-4962-BE19-5965D510454C}"/>
              </a:ext>
            </a:extLst>
          </p:cNvPr>
          <p:cNvSpPr>
            <a:spLocks noGrp="1" noChangeArrowheads="1"/>
          </p:cNvSpPr>
          <p:nvPr>
            <p:ph type="sldNum" sz="quarter" idx="12"/>
          </p:nvPr>
        </p:nvSpPr>
        <p:spPr>
          <a:ln/>
        </p:spPr>
        <p:txBody>
          <a:bodyPr/>
          <a:lstStyle>
            <a:lvl1pPr>
              <a:defRPr/>
            </a:lvl1pPr>
          </a:lstStyle>
          <a:p>
            <a:pPr>
              <a:defRPr/>
            </a:pPr>
            <a:fld id="{6112733C-C817-4AF3-BF07-8CE246FDAD98}" type="slidenum">
              <a:rPr lang="en-US" altLang="en-US"/>
              <a:pPr>
                <a:defRPr/>
              </a:pPr>
              <a:t>‹#›</a:t>
            </a:fld>
            <a:endParaRPr lang="en-US" altLang="en-US"/>
          </a:p>
        </p:txBody>
      </p:sp>
    </p:spTree>
    <p:extLst>
      <p:ext uri="{BB962C8B-B14F-4D97-AF65-F5344CB8AC3E}">
        <p14:creationId xmlns:p14="http://schemas.microsoft.com/office/powerpoint/2010/main" val="306219926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5259C4B-64E8-45DE-BDFB-361929CDA1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6FAAAF5-8A93-4319-895F-09E64AB68B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1608372-A227-4D5D-B9BF-773DAB1E5610}"/>
              </a:ext>
            </a:extLst>
          </p:cNvPr>
          <p:cNvSpPr>
            <a:spLocks noGrp="1" noChangeArrowheads="1"/>
          </p:cNvSpPr>
          <p:nvPr>
            <p:ph type="sldNum" sz="quarter" idx="12"/>
          </p:nvPr>
        </p:nvSpPr>
        <p:spPr>
          <a:ln/>
        </p:spPr>
        <p:txBody>
          <a:bodyPr/>
          <a:lstStyle>
            <a:lvl1pPr>
              <a:defRPr/>
            </a:lvl1pPr>
          </a:lstStyle>
          <a:p>
            <a:pPr>
              <a:defRPr/>
            </a:pPr>
            <a:fld id="{3EA335E0-F130-4683-9443-9C3917DB2368}" type="slidenum">
              <a:rPr lang="en-US" altLang="en-US"/>
              <a:pPr>
                <a:defRPr/>
              </a:pPr>
              <a:t>‹#›</a:t>
            </a:fld>
            <a:endParaRPr lang="en-US" altLang="en-US"/>
          </a:p>
        </p:txBody>
      </p:sp>
    </p:spTree>
    <p:extLst>
      <p:ext uri="{BB962C8B-B14F-4D97-AF65-F5344CB8AC3E}">
        <p14:creationId xmlns:p14="http://schemas.microsoft.com/office/powerpoint/2010/main" val="87294348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852302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3556219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288625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398787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024991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612227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17017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E04179-5FDE-4500-805F-84D348DC8D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4B784DC-6E79-4D70-9658-A7957A8340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BD292A8-22C6-4F1F-97AD-8497EB06142E}"/>
              </a:ext>
            </a:extLst>
          </p:cNvPr>
          <p:cNvSpPr>
            <a:spLocks noGrp="1" noChangeArrowheads="1"/>
          </p:cNvSpPr>
          <p:nvPr>
            <p:ph type="sldNum" sz="quarter" idx="12"/>
          </p:nvPr>
        </p:nvSpPr>
        <p:spPr>
          <a:ln/>
        </p:spPr>
        <p:txBody>
          <a:bodyPr/>
          <a:lstStyle>
            <a:lvl1pPr>
              <a:defRPr/>
            </a:lvl1pPr>
          </a:lstStyle>
          <a:p>
            <a:pPr>
              <a:defRPr/>
            </a:pPr>
            <a:fld id="{AE23277E-EB63-43C1-8FF7-6266B690B852}" type="slidenum">
              <a:rPr lang="en-US" altLang="en-US"/>
              <a:pPr>
                <a:defRPr/>
              </a:pPr>
              <a:t>‹#›</a:t>
            </a:fld>
            <a:endParaRPr lang="en-US" altLang="en-US"/>
          </a:p>
        </p:txBody>
      </p:sp>
    </p:spTree>
    <p:extLst>
      <p:ext uri="{BB962C8B-B14F-4D97-AF65-F5344CB8AC3E}">
        <p14:creationId xmlns:p14="http://schemas.microsoft.com/office/powerpoint/2010/main" val="303315299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740652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993283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1379947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3260305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FF2431F-F29B-4981-B3C3-5A8B0EF57B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1CA6F17-6B38-486D-8537-4F28F3A9B8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923B7F7-E64C-49D0-8806-F47C7F3E1DD0}"/>
              </a:ext>
            </a:extLst>
          </p:cNvPr>
          <p:cNvSpPr>
            <a:spLocks noGrp="1" noChangeArrowheads="1"/>
          </p:cNvSpPr>
          <p:nvPr>
            <p:ph type="sldNum" sz="quarter" idx="12"/>
          </p:nvPr>
        </p:nvSpPr>
        <p:spPr>
          <a:ln/>
        </p:spPr>
        <p:txBody>
          <a:bodyPr/>
          <a:lstStyle>
            <a:lvl1pPr>
              <a:defRPr/>
            </a:lvl1pPr>
          </a:lstStyle>
          <a:p>
            <a:pPr>
              <a:defRPr/>
            </a:pPr>
            <a:fld id="{1A821F8A-4BE2-4D3E-B249-9047B637F5E6}" type="slidenum">
              <a:rPr lang="en-US" altLang="en-US"/>
              <a:pPr>
                <a:defRPr/>
              </a:pPr>
              <a:t>‹#›</a:t>
            </a:fld>
            <a:endParaRPr lang="en-US" altLang="en-US"/>
          </a:p>
        </p:txBody>
      </p:sp>
    </p:spTree>
    <p:extLst>
      <p:ext uri="{BB962C8B-B14F-4D97-AF65-F5344CB8AC3E}">
        <p14:creationId xmlns:p14="http://schemas.microsoft.com/office/powerpoint/2010/main" val="9210381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440D7A-EC52-41C1-9B95-FE37CC69F71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A0815BF-CE76-4339-8FE0-6007BFE9D7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DB6C7A1-C505-4284-BA69-F94EEC53FE61}"/>
              </a:ext>
            </a:extLst>
          </p:cNvPr>
          <p:cNvSpPr>
            <a:spLocks noGrp="1" noChangeArrowheads="1"/>
          </p:cNvSpPr>
          <p:nvPr>
            <p:ph type="sldNum" sz="quarter" idx="12"/>
          </p:nvPr>
        </p:nvSpPr>
        <p:spPr>
          <a:ln/>
        </p:spPr>
        <p:txBody>
          <a:bodyPr/>
          <a:lstStyle>
            <a:lvl1pPr>
              <a:defRPr/>
            </a:lvl1pPr>
          </a:lstStyle>
          <a:p>
            <a:pPr>
              <a:defRPr/>
            </a:pPr>
            <a:fld id="{ECAB85D6-DF2A-4585-AF84-F9DF41A97468}" type="slidenum">
              <a:rPr lang="en-US" altLang="en-US"/>
              <a:pPr>
                <a:defRPr/>
              </a:pPr>
              <a:t>‹#›</a:t>
            </a:fld>
            <a:endParaRPr lang="en-US" altLang="en-US"/>
          </a:p>
        </p:txBody>
      </p:sp>
    </p:spTree>
    <p:extLst>
      <p:ext uri="{BB962C8B-B14F-4D97-AF65-F5344CB8AC3E}">
        <p14:creationId xmlns:p14="http://schemas.microsoft.com/office/powerpoint/2010/main" val="417164043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E7194CC-E0E1-464E-8C35-7A930028E1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85AB530-F5FE-4975-A8E9-6BE0B3E087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F9DA30E0-4A2C-4ACE-A273-A5D402B746BA}"/>
              </a:ext>
            </a:extLst>
          </p:cNvPr>
          <p:cNvSpPr>
            <a:spLocks noGrp="1" noChangeArrowheads="1"/>
          </p:cNvSpPr>
          <p:nvPr>
            <p:ph type="sldNum" sz="quarter" idx="12"/>
          </p:nvPr>
        </p:nvSpPr>
        <p:spPr>
          <a:ln/>
        </p:spPr>
        <p:txBody>
          <a:bodyPr/>
          <a:lstStyle>
            <a:lvl1pPr>
              <a:defRPr/>
            </a:lvl1pPr>
          </a:lstStyle>
          <a:p>
            <a:pPr>
              <a:defRPr/>
            </a:pPr>
            <a:fld id="{6BFBF29B-D613-4A73-BFD6-7CC813C2D938}" type="slidenum">
              <a:rPr lang="en-US" altLang="en-US"/>
              <a:pPr>
                <a:defRPr/>
              </a:pPr>
              <a:t>‹#›</a:t>
            </a:fld>
            <a:endParaRPr lang="en-US" altLang="en-US"/>
          </a:p>
        </p:txBody>
      </p:sp>
    </p:spTree>
    <p:extLst>
      <p:ext uri="{BB962C8B-B14F-4D97-AF65-F5344CB8AC3E}">
        <p14:creationId xmlns:p14="http://schemas.microsoft.com/office/powerpoint/2010/main" val="287709267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D0059B2-CE31-46C7-BFA9-07FEE4DB97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81A095E-B2C6-40F4-9F6A-DFD9B91ADA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2611EEB-A351-490C-86FA-5749A407C79E}"/>
              </a:ext>
            </a:extLst>
          </p:cNvPr>
          <p:cNvSpPr>
            <a:spLocks noGrp="1" noChangeArrowheads="1"/>
          </p:cNvSpPr>
          <p:nvPr>
            <p:ph type="sldNum" sz="quarter" idx="12"/>
          </p:nvPr>
        </p:nvSpPr>
        <p:spPr>
          <a:ln/>
        </p:spPr>
        <p:txBody>
          <a:bodyPr/>
          <a:lstStyle>
            <a:lvl1pPr>
              <a:defRPr/>
            </a:lvl1pPr>
          </a:lstStyle>
          <a:p>
            <a:pPr>
              <a:defRPr/>
            </a:pPr>
            <a:fld id="{DA24B2F1-E254-4838-BEBC-5FE1F075A1F1}" type="slidenum">
              <a:rPr lang="en-US" altLang="en-US"/>
              <a:pPr>
                <a:defRPr/>
              </a:pPr>
              <a:t>‹#›</a:t>
            </a:fld>
            <a:endParaRPr lang="en-US" altLang="en-US"/>
          </a:p>
        </p:txBody>
      </p:sp>
    </p:spTree>
    <p:extLst>
      <p:ext uri="{BB962C8B-B14F-4D97-AF65-F5344CB8AC3E}">
        <p14:creationId xmlns:p14="http://schemas.microsoft.com/office/powerpoint/2010/main" val="273796878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0FF5EF-3EDF-4AA3-81A9-6AAA5D2562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EC3C0A4D-3717-4EAA-AB70-445C440B5F9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804B648-FC7F-41AA-AC1F-C07564AE92C9}"/>
              </a:ext>
            </a:extLst>
          </p:cNvPr>
          <p:cNvSpPr>
            <a:spLocks noGrp="1" noChangeArrowheads="1"/>
          </p:cNvSpPr>
          <p:nvPr>
            <p:ph type="sldNum" sz="quarter" idx="12"/>
          </p:nvPr>
        </p:nvSpPr>
        <p:spPr>
          <a:ln/>
        </p:spPr>
        <p:txBody>
          <a:bodyPr/>
          <a:lstStyle>
            <a:lvl1pPr>
              <a:defRPr/>
            </a:lvl1pPr>
          </a:lstStyle>
          <a:p>
            <a:pPr>
              <a:defRPr/>
            </a:pPr>
            <a:fld id="{95EE5796-737A-4AF2-8C55-AE3C7C5EB5AD}" type="slidenum">
              <a:rPr lang="en-US" altLang="en-US"/>
              <a:pPr>
                <a:defRPr/>
              </a:pPr>
              <a:t>‹#›</a:t>
            </a:fld>
            <a:endParaRPr lang="en-US" altLang="en-US"/>
          </a:p>
        </p:txBody>
      </p:sp>
    </p:spTree>
    <p:extLst>
      <p:ext uri="{BB962C8B-B14F-4D97-AF65-F5344CB8AC3E}">
        <p14:creationId xmlns:p14="http://schemas.microsoft.com/office/powerpoint/2010/main" val="295155974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28A6A25-4945-4DEC-BF2D-E6539E7AEDE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5EB34B3-EAF0-460D-8BA9-496672B4F4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ED02577-0A11-47F2-BB74-CB77FC2105B6}"/>
              </a:ext>
            </a:extLst>
          </p:cNvPr>
          <p:cNvSpPr>
            <a:spLocks noGrp="1" noChangeArrowheads="1"/>
          </p:cNvSpPr>
          <p:nvPr>
            <p:ph type="sldNum" sz="quarter" idx="12"/>
          </p:nvPr>
        </p:nvSpPr>
        <p:spPr>
          <a:ln/>
        </p:spPr>
        <p:txBody>
          <a:bodyPr/>
          <a:lstStyle>
            <a:lvl1pPr>
              <a:defRPr/>
            </a:lvl1pPr>
          </a:lstStyle>
          <a:p>
            <a:pPr>
              <a:defRPr/>
            </a:pPr>
            <a:fld id="{0E341750-4809-4E48-B4E2-2BB6055A85B5}" type="slidenum">
              <a:rPr lang="en-US" altLang="en-US"/>
              <a:pPr>
                <a:defRPr/>
              </a:pPr>
              <a:t>‹#›</a:t>
            </a:fld>
            <a:endParaRPr lang="en-US" altLang="en-US"/>
          </a:p>
        </p:txBody>
      </p:sp>
    </p:spTree>
    <p:extLst>
      <p:ext uri="{BB962C8B-B14F-4D97-AF65-F5344CB8AC3E}">
        <p14:creationId xmlns:p14="http://schemas.microsoft.com/office/powerpoint/2010/main" val="306936970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D3E7B40-E26D-4B45-A284-004109A66A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AE4099A-A612-4424-90C0-98A59EF89E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6CFCF79-5CD8-4408-A229-F15C4FDFF7E9}"/>
              </a:ext>
            </a:extLst>
          </p:cNvPr>
          <p:cNvSpPr>
            <a:spLocks noGrp="1" noChangeArrowheads="1"/>
          </p:cNvSpPr>
          <p:nvPr>
            <p:ph type="sldNum" sz="quarter" idx="12"/>
          </p:nvPr>
        </p:nvSpPr>
        <p:spPr>
          <a:ln/>
        </p:spPr>
        <p:txBody>
          <a:bodyPr/>
          <a:lstStyle>
            <a:lvl1pPr>
              <a:defRPr/>
            </a:lvl1pPr>
          </a:lstStyle>
          <a:p>
            <a:pPr>
              <a:defRPr/>
            </a:pPr>
            <a:fld id="{9E505231-4C50-473C-8CA1-27B9D8E3AEE0}" type="slidenum">
              <a:rPr lang="en-US" altLang="en-US"/>
              <a:pPr>
                <a:defRPr/>
              </a:pPr>
              <a:t>‹#›</a:t>
            </a:fld>
            <a:endParaRPr lang="en-US" altLang="en-US"/>
          </a:p>
        </p:txBody>
      </p:sp>
    </p:spTree>
    <p:extLst>
      <p:ext uri="{BB962C8B-B14F-4D97-AF65-F5344CB8AC3E}">
        <p14:creationId xmlns:p14="http://schemas.microsoft.com/office/powerpoint/2010/main" val="24389705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C0C1152-8AF8-48C4-BCBE-4A4C6149F3A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CA30BAF-4A01-4B6E-B354-D3235911B5C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B01F78C-6747-41EC-A75C-344D8B52CBC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43C8698B-34FE-424B-9054-BD32EA2A890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DDEBE8E7-83E5-40C7-9462-174AEA1A3781}"/>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741A136C-6A4A-4DD3-A3D8-42BE34D100F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fade/>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extLst>
      <p:ext uri="{BB962C8B-B14F-4D97-AF65-F5344CB8AC3E}">
        <p14:creationId xmlns:p14="http://schemas.microsoft.com/office/powerpoint/2010/main" val="10922948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1.jpeg"/><Relationship Id="rId18" Type="http://schemas.openxmlformats.org/officeDocument/2006/relationships/image" Target="../media/image16.jpeg"/><Relationship Id="rId26" Type="http://schemas.openxmlformats.org/officeDocument/2006/relationships/image" Target="../media/image26.jpeg"/><Relationship Id="rId3" Type="http://schemas.openxmlformats.org/officeDocument/2006/relationships/image" Target="../media/image24.jpg"/><Relationship Id="rId21" Type="http://schemas.openxmlformats.org/officeDocument/2006/relationships/image" Target="../media/image19.jpeg"/><Relationship Id="rId7" Type="http://schemas.openxmlformats.org/officeDocument/2006/relationships/image" Target="../media/image4.jpeg"/><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5.jpeg"/><Relationship Id="rId2" Type="http://schemas.openxmlformats.org/officeDocument/2006/relationships/notesSlide" Target="../notesSlides/notesSlide13.xml"/><Relationship Id="rId16" Type="http://schemas.openxmlformats.org/officeDocument/2006/relationships/image" Target="../media/image14.jpeg"/><Relationship Id="rId20"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3.jpeg"/><Relationship Id="rId11" Type="http://schemas.openxmlformats.org/officeDocument/2006/relationships/image" Target="../media/image8.jpeg"/><Relationship Id="rId24" Type="http://schemas.openxmlformats.org/officeDocument/2006/relationships/image" Target="../media/image23.jpeg"/><Relationship Id="rId5" Type="http://schemas.openxmlformats.org/officeDocument/2006/relationships/image" Target="../media/image2.jpeg"/><Relationship Id="rId15" Type="http://schemas.openxmlformats.org/officeDocument/2006/relationships/image" Target="../media/image13.png"/><Relationship Id="rId23" Type="http://schemas.openxmlformats.org/officeDocument/2006/relationships/image" Target="../media/image21.jpeg"/><Relationship Id="rId10" Type="http://schemas.openxmlformats.org/officeDocument/2006/relationships/image" Target="../media/image7.jpeg"/><Relationship Id="rId19" Type="http://schemas.openxmlformats.org/officeDocument/2006/relationships/image" Target="../media/image17.jpeg"/><Relationship Id="rId4" Type="http://schemas.openxmlformats.org/officeDocument/2006/relationships/image" Target="../media/image1.jpeg"/><Relationship Id="rId9" Type="http://schemas.openxmlformats.org/officeDocument/2006/relationships/image" Target="../media/image6.jpeg"/><Relationship Id="rId14" Type="http://schemas.openxmlformats.org/officeDocument/2006/relationships/image" Target="../media/image12.jpeg"/><Relationship Id="rId22" Type="http://schemas.openxmlformats.org/officeDocument/2006/relationships/image" Target="../media/image20.jpeg"/><Relationship Id="rId27" Type="http://schemas.openxmlformats.org/officeDocument/2006/relationships/image" Target="../media/image27.jpg"/></Relationships>
</file>

<file path=ppt/slides/_rels/slide25.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6.jpeg"/><Relationship Id="rId26" Type="http://schemas.openxmlformats.org/officeDocument/2006/relationships/image" Target="../media/image26.jpeg"/><Relationship Id="rId3" Type="http://schemas.openxmlformats.org/officeDocument/2006/relationships/image" Target="../media/image1.jpeg"/><Relationship Id="rId21" Type="http://schemas.openxmlformats.org/officeDocument/2006/relationships/image" Target="../media/image19.jpe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5.jpeg"/><Relationship Id="rId2" Type="http://schemas.openxmlformats.org/officeDocument/2006/relationships/notesSlide" Target="../notesSlides/notesSlide14.xml"/><Relationship Id="rId16" Type="http://schemas.openxmlformats.org/officeDocument/2006/relationships/image" Target="../media/image14.jpeg"/><Relationship Id="rId20"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24" Type="http://schemas.openxmlformats.org/officeDocument/2006/relationships/image" Target="../media/image23.jpeg"/><Relationship Id="rId5" Type="http://schemas.openxmlformats.org/officeDocument/2006/relationships/image" Target="../media/image3.jpeg"/><Relationship Id="rId15" Type="http://schemas.openxmlformats.org/officeDocument/2006/relationships/image" Target="../media/image13.png"/><Relationship Id="rId23" Type="http://schemas.openxmlformats.org/officeDocument/2006/relationships/image" Target="../media/image21.jpeg"/><Relationship Id="rId10" Type="http://schemas.openxmlformats.org/officeDocument/2006/relationships/image" Target="../media/image8.jpeg"/><Relationship Id="rId19" Type="http://schemas.openxmlformats.org/officeDocument/2006/relationships/image" Target="../media/image17.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8.crdownload"/><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53.tmp"/></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9.png"/><Relationship Id="rId18" Type="http://schemas.openxmlformats.org/officeDocument/2006/relationships/image" Target="../media/image48.jpeg"/><Relationship Id="rId26" Type="http://schemas.openxmlformats.org/officeDocument/2006/relationships/image" Target="../media/image57.jpeg"/><Relationship Id="rId3" Type="http://schemas.openxmlformats.org/officeDocument/2006/relationships/image" Target="../media/image1.jpeg"/><Relationship Id="rId21" Type="http://schemas.openxmlformats.org/officeDocument/2006/relationships/image" Target="../media/image51.jpeg"/><Relationship Id="rId7" Type="http://schemas.openxmlformats.org/officeDocument/2006/relationships/image" Target="../media/image32.jpg"/><Relationship Id="rId12" Type="http://schemas.openxmlformats.org/officeDocument/2006/relationships/image" Target="../media/image38.crdownload"/><Relationship Id="rId17" Type="http://schemas.openxmlformats.org/officeDocument/2006/relationships/image" Target="../media/image47.jpg"/><Relationship Id="rId25" Type="http://schemas.openxmlformats.org/officeDocument/2006/relationships/image" Target="../media/image56.jpg"/><Relationship Id="rId2" Type="http://schemas.openxmlformats.org/officeDocument/2006/relationships/notesSlide" Target="../notesSlides/notesSlide35.xml"/><Relationship Id="rId16" Type="http://schemas.openxmlformats.org/officeDocument/2006/relationships/image" Target="../media/image46.jpg"/><Relationship Id="rId20" Type="http://schemas.openxmlformats.org/officeDocument/2006/relationships/image" Target="../media/image50.jpeg"/><Relationship Id="rId29" Type="http://schemas.openxmlformats.org/officeDocument/2006/relationships/image" Target="../media/image60.jpg"/><Relationship Id="rId1" Type="http://schemas.openxmlformats.org/officeDocument/2006/relationships/slideLayout" Target="../slideLayouts/slideLayout14.xml"/><Relationship Id="rId6" Type="http://schemas.openxmlformats.org/officeDocument/2006/relationships/image" Target="../media/image31.jpg"/><Relationship Id="rId11" Type="http://schemas.openxmlformats.org/officeDocument/2006/relationships/image" Target="../media/image37.jpeg"/><Relationship Id="rId24" Type="http://schemas.openxmlformats.org/officeDocument/2006/relationships/image" Target="../media/image62.jpeg"/><Relationship Id="rId5" Type="http://schemas.openxmlformats.org/officeDocument/2006/relationships/image" Target="../media/image30.jpeg"/><Relationship Id="rId15" Type="http://schemas.openxmlformats.org/officeDocument/2006/relationships/image" Target="../media/image45.jpg"/><Relationship Id="rId23" Type="http://schemas.openxmlformats.org/officeDocument/2006/relationships/image" Target="../media/image54.jpeg"/><Relationship Id="rId28" Type="http://schemas.openxmlformats.org/officeDocument/2006/relationships/image" Target="../media/image59.jpg"/><Relationship Id="rId10" Type="http://schemas.openxmlformats.org/officeDocument/2006/relationships/image" Target="../media/image35.jpg"/><Relationship Id="rId19" Type="http://schemas.openxmlformats.org/officeDocument/2006/relationships/image" Target="../media/image49.jpeg"/><Relationship Id="rId31" Type="http://schemas.openxmlformats.org/officeDocument/2006/relationships/image" Target="../media/image63.jp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40.jpeg"/><Relationship Id="rId22" Type="http://schemas.openxmlformats.org/officeDocument/2006/relationships/image" Target="../media/image52.jpg"/><Relationship Id="rId27" Type="http://schemas.openxmlformats.org/officeDocument/2006/relationships/image" Target="../media/image58.jpeg"/><Relationship Id="rId30" Type="http://schemas.openxmlformats.org/officeDocument/2006/relationships/image" Target="../media/image25.jpeg"/></Relationships>
</file>

<file path=ppt/slides/_rels/slide5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40.jpeg"/><Relationship Id="rId18" Type="http://schemas.openxmlformats.org/officeDocument/2006/relationships/image" Target="../media/image49.jpeg"/><Relationship Id="rId26" Type="http://schemas.openxmlformats.org/officeDocument/2006/relationships/image" Target="../media/image58.jpeg"/><Relationship Id="rId3" Type="http://schemas.openxmlformats.org/officeDocument/2006/relationships/image" Target="../media/image29.png"/><Relationship Id="rId21" Type="http://schemas.openxmlformats.org/officeDocument/2006/relationships/image" Target="../media/image52.jpg"/><Relationship Id="rId7" Type="http://schemas.openxmlformats.org/officeDocument/2006/relationships/image" Target="../media/image33.jpg"/><Relationship Id="rId12" Type="http://schemas.openxmlformats.org/officeDocument/2006/relationships/image" Target="../media/image39.png"/><Relationship Id="rId17" Type="http://schemas.openxmlformats.org/officeDocument/2006/relationships/image" Target="../media/image48.jpeg"/><Relationship Id="rId25" Type="http://schemas.openxmlformats.org/officeDocument/2006/relationships/image" Target="../media/image57.jpeg"/><Relationship Id="rId2" Type="http://schemas.openxmlformats.org/officeDocument/2006/relationships/image" Target="../media/image1.jpeg"/><Relationship Id="rId16" Type="http://schemas.openxmlformats.org/officeDocument/2006/relationships/image" Target="../media/image47.jpg"/><Relationship Id="rId20" Type="http://schemas.openxmlformats.org/officeDocument/2006/relationships/image" Target="../media/image51.jpeg"/><Relationship Id="rId29"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image" Target="../media/image32.jpg"/><Relationship Id="rId11" Type="http://schemas.openxmlformats.org/officeDocument/2006/relationships/image" Target="../media/image38.crdownload"/><Relationship Id="rId24" Type="http://schemas.openxmlformats.org/officeDocument/2006/relationships/image" Target="../media/image56.jpg"/><Relationship Id="rId5" Type="http://schemas.openxmlformats.org/officeDocument/2006/relationships/image" Target="../media/image31.jpg"/><Relationship Id="rId15" Type="http://schemas.openxmlformats.org/officeDocument/2006/relationships/image" Target="../media/image46.jpg"/><Relationship Id="rId23" Type="http://schemas.openxmlformats.org/officeDocument/2006/relationships/image" Target="../media/image62.jpeg"/><Relationship Id="rId28" Type="http://schemas.openxmlformats.org/officeDocument/2006/relationships/image" Target="../media/image60.jpg"/><Relationship Id="rId10" Type="http://schemas.openxmlformats.org/officeDocument/2006/relationships/image" Target="../media/image37.jpeg"/><Relationship Id="rId19" Type="http://schemas.openxmlformats.org/officeDocument/2006/relationships/image" Target="../media/image50.jpeg"/><Relationship Id="rId4" Type="http://schemas.openxmlformats.org/officeDocument/2006/relationships/image" Target="../media/image30.jpeg"/><Relationship Id="rId9" Type="http://schemas.openxmlformats.org/officeDocument/2006/relationships/image" Target="../media/image35.jpg"/><Relationship Id="rId14" Type="http://schemas.openxmlformats.org/officeDocument/2006/relationships/image" Target="../media/image45.jpg"/><Relationship Id="rId22" Type="http://schemas.openxmlformats.org/officeDocument/2006/relationships/image" Target="../media/image54.jpeg"/><Relationship Id="rId27" Type="http://schemas.openxmlformats.org/officeDocument/2006/relationships/image" Target="../media/image59.jpg"/><Relationship Id="rId30" Type="http://schemas.openxmlformats.org/officeDocument/2006/relationships/image" Target="../media/image63.jpg"/></Relationships>
</file>

<file path=ppt/slides/_rels/slide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4">
            <a:extLst>
              <a:ext uri="{FF2B5EF4-FFF2-40B4-BE49-F238E27FC236}">
                <a16:creationId xmlns:a16="http://schemas.microsoft.com/office/drawing/2014/main" id="{253925B1-7CD6-4550-A40D-D4FB82789F6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6667"/>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4439" name="Rectangle 7" hidden="1">
            <a:extLst>
              <a:ext uri="{FF2B5EF4-FFF2-40B4-BE49-F238E27FC236}">
                <a16:creationId xmlns:a16="http://schemas.microsoft.com/office/drawing/2014/main" id="{53D1015B-12BD-4105-BCDD-25BF49072CA3}"/>
              </a:ext>
            </a:extLst>
          </p:cNvPr>
          <p:cNvSpPr>
            <a:spLocks noChangeArrowheads="1"/>
          </p:cNvSpPr>
          <p:nvPr/>
        </p:nvSpPr>
        <p:spPr bwMode="auto">
          <a:xfrm>
            <a:off x="200890" y="533400"/>
            <a:ext cx="75438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solidFill>
                  <a:srgbClr val="0000FF"/>
                </a:solidFill>
                <a:effectLst>
                  <a:glow rad="177800">
                    <a:srgbClr val="3FCDFF"/>
                  </a:glow>
                </a:effectLst>
              </a:rPr>
              <a:t>Therefore, having been justified by faith, we have peace with God through our Lord Jesus Christ, through whom also we have access  by faith into this grace in which we stand, and rejoice  in hope of the glory of God.</a:t>
            </a:r>
            <a:r>
              <a:rPr lang="en-US" altLang="en-US" sz="4400" dirty="0">
                <a:solidFill>
                  <a:srgbClr val="0000FF"/>
                </a:solidFill>
                <a:effectLst>
                  <a:glow rad="177800">
                    <a:srgbClr val="3FCDFF"/>
                  </a:glow>
                </a:effectLst>
              </a:rPr>
              <a:t>    </a:t>
            </a:r>
            <a:r>
              <a:rPr lang="en-US" altLang="en-US" sz="3200" i="1" dirty="0">
                <a:solidFill>
                  <a:srgbClr val="0000FF"/>
                </a:solidFill>
                <a:effectLst>
                  <a:glow rad="177800">
                    <a:srgbClr val="3FCDFF"/>
                  </a:glow>
                </a:effectLst>
              </a:rPr>
              <a:t>~ Romans 5:1-2</a:t>
            </a:r>
          </a:p>
        </p:txBody>
      </p:sp>
      <p:sp>
        <p:nvSpPr>
          <p:cNvPr id="274440" name="Rectangle 8">
            <a:extLst>
              <a:ext uri="{FF2B5EF4-FFF2-40B4-BE49-F238E27FC236}">
                <a16:creationId xmlns:a16="http://schemas.microsoft.com/office/drawing/2014/main" id="{AA89A093-BE70-42A0-A055-A64BA8B43DE4}"/>
              </a:ext>
            </a:extLst>
          </p:cNvPr>
          <p:cNvSpPr>
            <a:spLocks noChangeArrowheads="1"/>
          </p:cNvSpPr>
          <p:nvPr/>
        </p:nvSpPr>
        <p:spPr bwMode="auto">
          <a:xfrm>
            <a:off x="304800" y="533400"/>
            <a:ext cx="73152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solidFill>
                  <a:schemeClr val="bg1"/>
                </a:solidFill>
                <a:effectLst>
                  <a:glow rad="101600">
                    <a:schemeClr val="tx1"/>
                  </a:glow>
                </a:effectLst>
              </a:rPr>
              <a:t>Therefore, having been justified by faith, we have peace with God through our Lord Jesus Christ, through whom also we have access  by faith into this grace in which we stand, and rejoice  in hope of the glory of God.</a:t>
            </a:r>
            <a:r>
              <a:rPr lang="en-US" altLang="en-US" sz="4400" dirty="0">
                <a:solidFill>
                  <a:schemeClr val="bg1"/>
                </a:solidFill>
                <a:effectLst>
                  <a:glow rad="101600">
                    <a:schemeClr val="tx1"/>
                  </a:glow>
                </a:effectLst>
              </a:rPr>
              <a:t>   </a:t>
            </a:r>
            <a:r>
              <a:rPr lang="en-US" altLang="en-US" sz="3200" i="1" dirty="0">
                <a:solidFill>
                  <a:schemeClr val="bg1"/>
                </a:solidFill>
                <a:effectLst>
                  <a:glow rad="101600">
                    <a:schemeClr val="tx1"/>
                  </a:glow>
                </a:effectLst>
              </a:rPr>
              <a:t>~ Romans 5:1-2</a:t>
            </a:r>
          </a:p>
        </p:txBody>
      </p:sp>
      <p:sp>
        <p:nvSpPr>
          <p:cNvPr id="274441" name="Rectangle 9">
            <a:extLst>
              <a:ext uri="{FF2B5EF4-FFF2-40B4-BE49-F238E27FC236}">
                <a16:creationId xmlns:a16="http://schemas.microsoft.com/office/drawing/2014/main" id="{23440402-11AB-40E6-9CB8-63F0DE7EB0E7}"/>
              </a:ext>
            </a:extLst>
          </p:cNvPr>
          <p:cNvSpPr>
            <a:spLocks noChangeArrowheads="1"/>
          </p:cNvSpPr>
          <p:nvPr/>
        </p:nvSpPr>
        <p:spPr bwMode="auto">
          <a:xfrm>
            <a:off x="207818" y="1279164"/>
            <a:ext cx="49666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200" b="1" dirty="0">
                <a:solidFill>
                  <a:srgbClr val="CC00CC"/>
                </a:solidFill>
                <a:effectLst>
                  <a:glow rad="101600">
                    <a:schemeClr val="tx1"/>
                  </a:glow>
                </a:effectLst>
              </a:rPr>
              <a:t> </a:t>
            </a:r>
            <a:r>
              <a:rPr lang="en-US" altLang="en-US" sz="4000" b="1" dirty="0">
                <a:solidFill>
                  <a:srgbClr val="CC00CC"/>
                </a:solidFill>
                <a:effectLst>
                  <a:glow rad="101600">
                    <a:schemeClr val="tx1"/>
                  </a:glow>
                </a:effectLst>
              </a:rPr>
              <a:t> justified by faith</a:t>
            </a:r>
            <a:endParaRPr lang="en-US" altLang="en-US" sz="3600" i="1" dirty="0">
              <a:solidFill>
                <a:srgbClr val="CC00CC"/>
              </a:solidFill>
              <a:effectLst>
                <a:glow rad="101600">
                  <a:schemeClr val="tx1"/>
                </a:glow>
              </a:effectLst>
            </a:endParaRPr>
          </a:p>
        </p:txBody>
      </p:sp>
      <p:sp>
        <p:nvSpPr>
          <p:cNvPr id="274442" name="Rectangle 10">
            <a:extLst>
              <a:ext uri="{FF2B5EF4-FFF2-40B4-BE49-F238E27FC236}">
                <a16:creationId xmlns:a16="http://schemas.microsoft.com/office/drawing/2014/main" id="{E82698AD-EC39-4346-AFB5-E4DF2196531E}"/>
              </a:ext>
            </a:extLst>
          </p:cNvPr>
          <p:cNvSpPr>
            <a:spLocks noChangeArrowheads="1"/>
          </p:cNvSpPr>
          <p:nvPr/>
        </p:nvSpPr>
        <p:spPr bwMode="auto">
          <a:xfrm>
            <a:off x="4024529" y="1931194"/>
            <a:ext cx="2812473" cy="694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solidFill>
                  <a:srgbClr val="CC00CC"/>
                </a:solidFill>
                <a:effectLst>
                  <a:glow rad="101600">
                    <a:schemeClr val="tx1"/>
                  </a:glow>
                </a:effectLst>
              </a:rPr>
              <a:t>through</a:t>
            </a:r>
            <a:endParaRPr lang="en-US" altLang="en-US" sz="3600" i="1" dirty="0">
              <a:solidFill>
                <a:srgbClr val="CC00CC"/>
              </a:solidFill>
              <a:effectLst>
                <a:glow rad="101600">
                  <a:schemeClr val="tx1"/>
                </a:glow>
              </a:effectLst>
            </a:endParaRPr>
          </a:p>
        </p:txBody>
      </p:sp>
      <p:sp>
        <p:nvSpPr>
          <p:cNvPr id="274443" name="Rectangle 11">
            <a:extLst>
              <a:ext uri="{FF2B5EF4-FFF2-40B4-BE49-F238E27FC236}">
                <a16:creationId xmlns:a16="http://schemas.microsoft.com/office/drawing/2014/main" id="{F46B5C89-56D6-4B5B-A937-EA4EA4028D38}"/>
              </a:ext>
            </a:extLst>
          </p:cNvPr>
          <p:cNvSpPr>
            <a:spLocks noChangeArrowheads="1"/>
          </p:cNvSpPr>
          <p:nvPr/>
        </p:nvSpPr>
        <p:spPr bwMode="auto">
          <a:xfrm>
            <a:off x="2793206" y="2535381"/>
            <a:ext cx="2845594" cy="70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solidFill>
                  <a:srgbClr val="FFFF00"/>
                </a:solidFill>
                <a:effectLst>
                  <a:glow rad="101600">
                    <a:schemeClr val="tx1"/>
                  </a:glow>
                </a:effectLst>
              </a:rPr>
              <a:t> Christ</a:t>
            </a:r>
            <a:endParaRPr lang="en-US" altLang="en-US" sz="3600" i="1" dirty="0">
              <a:solidFill>
                <a:srgbClr val="FFFF00"/>
              </a:solidFill>
              <a:effectLst>
                <a:glow rad="101600">
                  <a:schemeClr val="tx1"/>
                </a:glow>
              </a:effectLst>
            </a:endParaRPr>
          </a:p>
        </p:txBody>
      </p:sp>
      <p:sp>
        <p:nvSpPr>
          <p:cNvPr id="274444" name="Rectangle 12">
            <a:extLst>
              <a:ext uri="{FF2B5EF4-FFF2-40B4-BE49-F238E27FC236}">
                <a16:creationId xmlns:a16="http://schemas.microsoft.com/office/drawing/2014/main" id="{88708528-6712-43DB-88F4-48E91ABCBAD7}"/>
              </a:ext>
            </a:extLst>
          </p:cNvPr>
          <p:cNvSpPr>
            <a:spLocks noChangeArrowheads="1"/>
          </p:cNvSpPr>
          <p:nvPr/>
        </p:nvSpPr>
        <p:spPr bwMode="auto">
          <a:xfrm>
            <a:off x="3169444" y="3144981"/>
            <a:ext cx="4339719" cy="70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solidFill>
                  <a:srgbClr val="CC00CC"/>
                </a:solidFill>
                <a:effectLst>
                  <a:glow rad="101600">
                    <a:schemeClr val="tx1"/>
                  </a:glow>
                </a:effectLst>
              </a:rPr>
              <a:t>we have access</a:t>
            </a:r>
            <a:endParaRPr lang="en-US" altLang="en-US" sz="3600" i="1" dirty="0">
              <a:solidFill>
                <a:srgbClr val="CC00CC"/>
              </a:solidFill>
              <a:effectLst>
                <a:glow rad="101600">
                  <a:schemeClr val="tx1"/>
                </a:glow>
              </a:effectLst>
            </a:endParaRPr>
          </a:p>
        </p:txBody>
      </p:sp>
      <p:sp>
        <p:nvSpPr>
          <p:cNvPr id="274445" name="Rectangle 13">
            <a:extLst>
              <a:ext uri="{FF2B5EF4-FFF2-40B4-BE49-F238E27FC236}">
                <a16:creationId xmlns:a16="http://schemas.microsoft.com/office/drawing/2014/main" id="{6517F40C-B6A3-47A7-816A-163FC7C12465}"/>
              </a:ext>
            </a:extLst>
          </p:cNvPr>
          <p:cNvSpPr>
            <a:spLocks noChangeArrowheads="1"/>
          </p:cNvSpPr>
          <p:nvPr/>
        </p:nvSpPr>
        <p:spPr bwMode="auto">
          <a:xfrm>
            <a:off x="2185989" y="3706091"/>
            <a:ext cx="450575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500" b="1" dirty="0">
                <a:solidFill>
                  <a:srgbClr val="CC00CC"/>
                </a:solidFill>
                <a:effectLst>
                  <a:glow rad="101600">
                    <a:schemeClr val="tx1"/>
                  </a:glow>
                </a:effectLst>
              </a:rPr>
              <a:t> </a:t>
            </a:r>
            <a:r>
              <a:rPr lang="en-US" altLang="en-US" sz="4000" b="1" dirty="0">
                <a:solidFill>
                  <a:srgbClr val="CC00CC"/>
                </a:solidFill>
                <a:effectLst>
                  <a:glow rad="101600">
                    <a:schemeClr val="tx1"/>
                  </a:glow>
                </a:effectLst>
              </a:rPr>
              <a:t> </a:t>
            </a:r>
            <a:r>
              <a:rPr lang="en-US" altLang="en-US" sz="2800" b="1" dirty="0">
                <a:solidFill>
                  <a:srgbClr val="CC00CC"/>
                </a:solidFill>
                <a:effectLst>
                  <a:glow rad="101600">
                    <a:schemeClr val="tx1"/>
                  </a:glow>
                </a:effectLst>
              </a:rPr>
              <a:t> </a:t>
            </a:r>
            <a:r>
              <a:rPr lang="en-US" altLang="en-US" sz="4000" b="1" dirty="0">
                <a:solidFill>
                  <a:srgbClr val="CC00CC"/>
                </a:solidFill>
                <a:effectLst>
                  <a:glow rad="101600">
                    <a:schemeClr val="tx1"/>
                  </a:glow>
                </a:effectLst>
              </a:rPr>
              <a:t>into this grace</a:t>
            </a:r>
            <a:endParaRPr lang="en-US" altLang="en-US" sz="3600" i="1" dirty="0">
              <a:solidFill>
                <a:srgbClr val="CC00CC"/>
              </a:solidFill>
              <a:effectLst>
                <a:glow rad="101600">
                  <a:schemeClr val="tx1"/>
                </a:glow>
              </a:effectLst>
            </a:endParaRPr>
          </a:p>
        </p:txBody>
      </p:sp>
      <p:sp>
        <p:nvSpPr>
          <p:cNvPr id="274446" name="Rectangle 14">
            <a:extLst>
              <a:ext uri="{FF2B5EF4-FFF2-40B4-BE49-F238E27FC236}">
                <a16:creationId xmlns:a16="http://schemas.microsoft.com/office/drawing/2014/main" id="{315602DA-7B8A-4B51-835B-78DFEB974ED6}"/>
              </a:ext>
            </a:extLst>
          </p:cNvPr>
          <p:cNvSpPr>
            <a:spLocks noChangeArrowheads="1"/>
          </p:cNvSpPr>
          <p:nvPr/>
        </p:nvSpPr>
        <p:spPr bwMode="auto">
          <a:xfrm>
            <a:off x="1404937" y="4287981"/>
            <a:ext cx="3485717" cy="857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solidFill>
                  <a:srgbClr val="CC00CC"/>
                </a:solidFill>
                <a:effectLst>
                  <a:glow rad="101600">
                    <a:schemeClr val="tx1"/>
                  </a:glow>
                </a:effectLst>
              </a:rPr>
              <a:t> </a:t>
            </a:r>
            <a:r>
              <a:rPr lang="en-US" altLang="en-US" sz="2800" b="1" dirty="0">
                <a:solidFill>
                  <a:srgbClr val="CC00CC"/>
                </a:solidFill>
                <a:effectLst>
                  <a:glow rad="101600">
                    <a:schemeClr val="tx1"/>
                  </a:glow>
                </a:effectLst>
              </a:rPr>
              <a:t> </a:t>
            </a:r>
            <a:r>
              <a:rPr lang="en-US" altLang="en-US" sz="4000" b="1" dirty="0">
                <a:solidFill>
                  <a:srgbClr val="CC00CC"/>
                </a:solidFill>
                <a:effectLst>
                  <a:glow rad="101600">
                    <a:schemeClr val="tx1"/>
                  </a:glow>
                </a:effectLst>
              </a:rPr>
              <a:t>we stand</a:t>
            </a:r>
            <a:endParaRPr lang="en-US" altLang="en-US" sz="3600" i="1" dirty="0">
              <a:solidFill>
                <a:srgbClr val="CC00CC"/>
              </a:solidFill>
              <a:effectLst>
                <a:glow rad="101600">
                  <a:schemeClr val="tx1"/>
                </a:glow>
              </a:effectLst>
            </a:endParaRPr>
          </a:p>
        </p:txBody>
      </p:sp>
      <p:sp>
        <p:nvSpPr>
          <p:cNvPr id="274447" name="Rectangle 15">
            <a:extLst>
              <a:ext uri="{FF2B5EF4-FFF2-40B4-BE49-F238E27FC236}">
                <a16:creationId xmlns:a16="http://schemas.microsoft.com/office/drawing/2014/main" id="{A14A46EF-C4D6-403B-9B96-021B1F0B9A76}"/>
              </a:ext>
            </a:extLst>
          </p:cNvPr>
          <p:cNvSpPr>
            <a:spLocks noChangeArrowheads="1"/>
          </p:cNvSpPr>
          <p:nvPr/>
        </p:nvSpPr>
        <p:spPr bwMode="auto">
          <a:xfrm>
            <a:off x="488157" y="4990450"/>
            <a:ext cx="779752" cy="77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solidFill>
                  <a:srgbClr val="CC00CC"/>
                </a:solidFill>
                <a:effectLst>
                  <a:glow rad="101600">
                    <a:schemeClr val="tx1"/>
                  </a:glow>
                </a:effectLst>
              </a:rPr>
              <a:t>in</a:t>
            </a:r>
            <a:endParaRPr lang="en-US" altLang="en-US" sz="3600" i="1" dirty="0">
              <a:solidFill>
                <a:srgbClr val="CC00CC"/>
              </a:solidFill>
              <a:effectLst>
                <a:glow rad="101600">
                  <a:schemeClr val="tx1"/>
                </a:glow>
              </a:effectLst>
            </a:endParaRPr>
          </a:p>
        </p:txBody>
      </p:sp>
      <p:sp>
        <p:nvSpPr>
          <p:cNvPr id="274448" name="Rectangle 16">
            <a:extLst>
              <a:ext uri="{FF2B5EF4-FFF2-40B4-BE49-F238E27FC236}">
                <a16:creationId xmlns:a16="http://schemas.microsoft.com/office/drawing/2014/main" id="{146E7FD8-BBF2-4602-810D-15205E8BE6D0}"/>
              </a:ext>
            </a:extLst>
          </p:cNvPr>
          <p:cNvSpPr>
            <a:spLocks noChangeArrowheads="1"/>
          </p:cNvSpPr>
          <p:nvPr/>
        </p:nvSpPr>
        <p:spPr bwMode="auto">
          <a:xfrm>
            <a:off x="3782290" y="4897581"/>
            <a:ext cx="3547198" cy="960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solidFill>
                  <a:srgbClr val="CC00CC"/>
                </a:solidFill>
                <a:effectLst>
                  <a:glow rad="101600">
                    <a:schemeClr val="tx1"/>
                  </a:glow>
                </a:effectLst>
              </a:rPr>
              <a:t> glory of God</a:t>
            </a:r>
            <a:endParaRPr lang="en-US" altLang="en-US" sz="3600" i="1" dirty="0">
              <a:solidFill>
                <a:srgbClr val="CC00CC"/>
              </a:solidFill>
              <a:effectLst>
                <a:glow rad="101600">
                  <a:schemeClr val="tx1"/>
                </a:glow>
              </a:effectLst>
            </a:endParaRPr>
          </a:p>
        </p:txBody>
      </p:sp>
      <p:sp>
        <p:nvSpPr>
          <p:cNvPr id="274449" name="Rectangle 17">
            <a:extLst>
              <a:ext uri="{FF2B5EF4-FFF2-40B4-BE49-F238E27FC236}">
                <a16:creationId xmlns:a16="http://schemas.microsoft.com/office/drawing/2014/main" id="{938BB839-70A7-4FC2-8E5C-F65B855407AF}"/>
              </a:ext>
            </a:extLst>
          </p:cNvPr>
          <p:cNvSpPr>
            <a:spLocks noChangeArrowheads="1"/>
          </p:cNvSpPr>
          <p:nvPr/>
        </p:nvSpPr>
        <p:spPr bwMode="auto">
          <a:xfrm>
            <a:off x="2937163" y="4897581"/>
            <a:ext cx="1222881" cy="960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rgbClr val="CC00CC"/>
                </a:solidFill>
                <a:effectLst>
                  <a:glow rad="101600">
                    <a:schemeClr val="tx1"/>
                  </a:glow>
                </a:effectLst>
              </a:rPr>
              <a:t> </a:t>
            </a:r>
            <a:r>
              <a:rPr lang="en-US" altLang="en-US" sz="4000" b="1" dirty="0">
                <a:solidFill>
                  <a:srgbClr val="CC00CC"/>
                </a:solidFill>
                <a:effectLst>
                  <a:glow rad="101600">
                    <a:schemeClr val="tx1"/>
                  </a:glow>
                </a:effectLst>
              </a:rPr>
              <a:t>the</a:t>
            </a:r>
            <a:endParaRPr lang="en-US" altLang="en-US" sz="3600" i="1" dirty="0">
              <a:solidFill>
                <a:srgbClr val="CC00CC"/>
              </a:solidFill>
              <a:effectLst>
                <a:glow rad="101600">
                  <a:schemeClr val="tx1"/>
                </a:glow>
              </a:effectLst>
            </a:endParaRPr>
          </a:p>
        </p:txBody>
      </p:sp>
      <p:sp>
        <p:nvSpPr>
          <p:cNvPr id="16" name="Rectangle 11">
            <a:extLst>
              <a:ext uri="{FF2B5EF4-FFF2-40B4-BE49-F238E27FC236}">
                <a16:creationId xmlns:a16="http://schemas.microsoft.com/office/drawing/2014/main" id="{43D02790-6CC7-4F85-8A2A-6D2DD04A5CE2}"/>
              </a:ext>
            </a:extLst>
          </p:cNvPr>
          <p:cNvSpPr>
            <a:spLocks noChangeArrowheads="1"/>
          </p:cNvSpPr>
          <p:nvPr/>
        </p:nvSpPr>
        <p:spPr bwMode="auto">
          <a:xfrm>
            <a:off x="6548362" y="3890683"/>
            <a:ext cx="1995870" cy="83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88900">
                    <a:schemeClr val="tx1"/>
                  </a:glow>
                </a:effectLst>
              </a:rPr>
              <a:t>saved</a:t>
            </a:r>
            <a:endParaRPr lang="en-US" altLang="en-US" sz="3200" i="1" dirty="0">
              <a:solidFill>
                <a:schemeClr val="bg1"/>
              </a:solidFill>
              <a:effectLst>
                <a:glow rad="88900">
                  <a:schemeClr val="tx1"/>
                </a:glow>
              </a:effectLst>
            </a:endParaRPr>
          </a:p>
        </p:txBody>
      </p:sp>
      <p:sp>
        <p:nvSpPr>
          <p:cNvPr id="17" name="Rectangle 6">
            <a:extLst>
              <a:ext uri="{FF2B5EF4-FFF2-40B4-BE49-F238E27FC236}">
                <a16:creationId xmlns:a16="http://schemas.microsoft.com/office/drawing/2014/main" id="{E19F7B44-023E-4767-98E3-BAF8C763B1F1}"/>
              </a:ext>
            </a:extLst>
          </p:cNvPr>
          <p:cNvSpPr>
            <a:spLocks noChangeArrowheads="1"/>
          </p:cNvSpPr>
          <p:nvPr/>
        </p:nvSpPr>
        <p:spPr bwMode="auto">
          <a:xfrm>
            <a:off x="5845814" y="4931568"/>
            <a:ext cx="759773" cy="75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w="11430"/>
                <a:solidFill>
                  <a:srgbClr val="3FCDFF"/>
                </a:solidFill>
                <a:effectLst>
                  <a:glow rad="101600">
                    <a:srgbClr val="000000"/>
                  </a:glow>
                  <a:outerShdw blurRad="50800" dist="39000" dir="5460000" algn="tl">
                    <a:srgbClr val="000000">
                      <a:alpha val="38000"/>
                    </a:srgbClr>
                  </a:outerShdw>
                </a:effectLst>
                <a:uLnTx/>
                <a:uFillTx/>
                <a:latin typeface="+mj-lt"/>
                <a:ea typeface="+mn-ea"/>
                <a:cs typeface="+mn-cs"/>
              </a:rPr>
              <a:t>in</a:t>
            </a:r>
          </a:p>
        </p:txBody>
      </p:sp>
      <p:sp>
        <p:nvSpPr>
          <p:cNvPr id="14" name="Rectangle 9" hidden="1">
            <a:extLst>
              <a:ext uri="{FF2B5EF4-FFF2-40B4-BE49-F238E27FC236}">
                <a16:creationId xmlns:a16="http://schemas.microsoft.com/office/drawing/2014/main" id="{BC58D58E-EA71-4B60-A3BD-BE2D0D549F10}"/>
              </a:ext>
            </a:extLst>
          </p:cNvPr>
          <p:cNvSpPr>
            <a:spLocks noChangeArrowheads="1"/>
          </p:cNvSpPr>
          <p:nvPr/>
        </p:nvSpPr>
        <p:spPr bwMode="auto">
          <a:xfrm>
            <a:off x="0" y="817418"/>
            <a:ext cx="5628363" cy="346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6000"/>
              </a:lnSpc>
            </a:pPr>
            <a:r>
              <a:rPr lang="en-US" altLang="en-US" sz="4200" b="1" dirty="0">
                <a:solidFill>
                  <a:srgbClr val="CC00CC"/>
                </a:solidFill>
                <a:effectLst>
                  <a:glow rad="101600">
                    <a:schemeClr val="tx1"/>
                  </a:glow>
                </a:effectLst>
              </a:rPr>
              <a:t> </a:t>
            </a:r>
            <a:r>
              <a:rPr lang="en-US" altLang="en-US" sz="4000" b="1" dirty="0">
                <a:solidFill>
                  <a:srgbClr val="CC00CC"/>
                </a:solidFill>
                <a:effectLst>
                  <a:glow rad="101600">
                    <a:schemeClr val="tx1"/>
                  </a:glow>
                </a:effectLst>
              </a:rPr>
              <a:t> </a:t>
            </a:r>
            <a:r>
              <a:rPr lang="en-US" altLang="en-US" sz="4000" b="1" dirty="0">
                <a:solidFill>
                  <a:srgbClr val="00FF00"/>
                </a:solidFill>
                <a:effectLst/>
              </a:rPr>
              <a:t>justified by faith</a:t>
            </a:r>
          </a:p>
          <a:p>
            <a:pPr algn="ctr" eaLnBrk="1" hangingPunct="1">
              <a:lnSpc>
                <a:spcPts val="6000"/>
              </a:lnSpc>
            </a:pPr>
            <a:r>
              <a:rPr lang="en-US" altLang="en-US" sz="4000" b="1" dirty="0">
                <a:solidFill>
                  <a:srgbClr val="00FF00"/>
                </a:solidFill>
                <a:effectLst/>
              </a:rPr>
              <a:t>through Christ</a:t>
            </a:r>
          </a:p>
          <a:p>
            <a:pPr algn="ctr" eaLnBrk="1" hangingPunct="1">
              <a:lnSpc>
                <a:spcPts val="6000"/>
              </a:lnSpc>
            </a:pPr>
            <a:r>
              <a:rPr lang="en-US" altLang="en-US" sz="4000" b="1" dirty="0">
                <a:solidFill>
                  <a:srgbClr val="00FF00"/>
                </a:solidFill>
                <a:effectLst/>
              </a:rPr>
              <a:t>we have access</a:t>
            </a:r>
          </a:p>
          <a:p>
            <a:pPr algn="ctr" eaLnBrk="1" hangingPunct="1">
              <a:lnSpc>
                <a:spcPts val="6000"/>
              </a:lnSpc>
            </a:pPr>
            <a:r>
              <a:rPr lang="en-US" altLang="en-US" sz="4000" b="1" dirty="0">
                <a:solidFill>
                  <a:srgbClr val="00FF00"/>
                </a:solidFill>
                <a:effectLst/>
              </a:rPr>
              <a:t>Into this grace</a:t>
            </a:r>
          </a:p>
        </p:txBody>
      </p:sp>
      <p:sp>
        <p:nvSpPr>
          <p:cNvPr id="15" name="Rectangle 9" hidden="1">
            <a:extLst>
              <a:ext uri="{FF2B5EF4-FFF2-40B4-BE49-F238E27FC236}">
                <a16:creationId xmlns:a16="http://schemas.microsoft.com/office/drawing/2014/main" id="{C5888B43-720F-4498-A07F-A0D2E32F2816}"/>
              </a:ext>
            </a:extLst>
          </p:cNvPr>
          <p:cNvSpPr>
            <a:spLocks noChangeArrowheads="1"/>
          </p:cNvSpPr>
          <p:nvPr/>
        </p:nvSpPr>
        <p:spPr bwMode="auto">
          <a:xfrm>
            <a:off x="4319200" y="3962400"/>
            <a:ext cx="4824800" cy="272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6000"/>
              </a:lnSpc>
            </a:pPr>
            <a:r>
              <a:rPr lang="en-US" altLang="en-US" sz="4800" b="1" dirty="0">
                <a:solidFill>
                  <a:srgbClr val="00FF00"/>
                </a:solidFill>
                <a:effectLst/>
              </a:rPr>
              <a:t>we stand</a:t>
            </a:r>
          </a:p>
          <a:p>
            <a:pPr algn="ctr" eaLnBrk="1" hangingPunct="1">
              <a:lnSpc>
                <a:spcPts val="6000"/>
              </a:lnSpc>
            </a:pPr>
            <a:r>
              <a:rPr lang="en-US" altLang="en-US" sz="4800" b="1" i="1" dirty="0">
                <a:solidFill>
                  <a:srgbClr val="00FF00"/>
                </a:solidFill>
                <a:effectLst/>
              </a:rPr>
              <a:t>in</a:t>
            </a:r>
            <a:r>
              <a:rPr lang="en-US" altLang="en-US" sz="4800" b="1" dirty="0">
                <a:solidFill>
                  <a:srgbClr val="00FF00"/>
                </a:solidFill>
                <a:effectLst/>
              </a:rPr>
              <a:t> the</a:t>
            </a:r>
          </a:p>
          <a:p>
            <a:pPr algn="ctr" eaLnBrk="1" hangingPunct="1">
              <a:lnSpc>
                <a:spcPts val="6000"/>
              </a:lnSpc>
            </a:pPr>
            <a:r>
              <a:rPr lang="en-US" altLang="en-US" sz="4800" b="1" dirty="0">
                <a:solidFill>
                  <a:srgbClr val="00FF00"/>
                </a:solidFill>
                <a:effectLst/>
              </a:rPr>
              <a:t>glory of God</a:t>
            </a:r>
          </a:p>
        </p:txBody>
      </p:sp>
    </p:spTree>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274439"/>
                                        </p:tgtEl>
                                        <p:attrNameLst>
                                          <p:attrName>style.visibility</p:attrName>
                                        </p:attrNameLst>
                                      </p:cBhvr>
                                      <p:to>
                                        <p:strVal val="visible"/>
                                      </p:to>
                                    </p:set>
                                    <p:anim calcmode="lin" valueType="num">
                                      <p:cBhvr>
                                        <p:cTn id="7" dur="2000" fill="hold"/>
                                        <p:tgtEl>
                                          <p:spTgt spid="274439"/>
                                        </p:tgtEl>
                                        <p:attrNameLst>
                                          <p:attrName>ppt_w</p:attrName>
                                        </p:attrNameLst>
                                      </p:cBhvr>
                                      <p:tavLst>
                                        <p:tav tm="0">
                                          <p:val>
                                            <p:fltVal val="0"/>
                                          </p:val>
                                        </p:tav>
                                        <p:tav tm="100000">
                                          <p:val>
                                            <p:strVal val="#ppt_w"/>
                                          </p:val>
                                        </p:tav>
                                      </p:tavLst>
                                    </p:anim>
                                    <p:anim calcmode="lin" valueType="num">
                                      <p:cBhvr>
                                        <p:cTn id="8" dur="2000" fill="hold"/>
                                        <p:tgtEl>
                                          <p:spTgt spid="274439"/>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0" nodeType="withEffect">
                                  <p:stCondLst>
                                    <p:cond delay="0"/>
                                  </p:stCondLst>
                                  <p:childTnLst>
                                    <p:animMotion origin="layout" path="M 0.44583 -0.31667 L 1.38889E-6 4.44444E-6 " pathEditMode="relative" rAng="0" ptsTypes="AA">
                                      <p:cBhvr>
                                        <p:cTn id="10" dur="2000" fill="hold"/>
                                        <p:tgtEl>
                                          <p:spTgt spid="274439"/>
                                        </p:tgtEl>
                                        <p:attrNameLst>
                                          <p:attrName>ppt_x</p:attrName>
                                          <p:attrName>ppt_y</p:attrName>
                                        </p:attrNameLst>
                                      </p:cBhvr>
                                      <p:rCtr x="-22292" y="15833"/>
                                    </p:animMotion>
                                  </p:childTnLst>
                                </p:cTn>
                              </p:par>
                              <p:par>
                                <p:cTn id="11" presetID="37" presetClass="path" presetSubtype="0" accel="2000" fill="hold" grpId="1" nodeType="withEffect">
                                  <p:stCondLst>
                                    <p:cond delay="0"/>
                                  </p:stCondLst>
                                  <p:childTnLst>
                                    <p:animMotion origin="layout" path="M -3.61111E-6 -0.00116 C -0.01493 0.07268 -0.02882 0.13796 -0.06892 0.18217 C -0.11007 0.22685 -0.16736 0.2544 -0.31597 0.21921 C -0.46284 0.15555 -0.81736 -0.11158 -0.94913 -0.19861 " pathEditMode="relative" rAng="0" ptsTypes="AAAA">
                                      <p:cBhvr>
                                        <p:cTn id="12" dur="1500" fill="hold"/>
                                        <p:tgtEl>
                                          <p:spTgt spid="16"/>
                                        </p:tgtEl>
                                        <p:attrNameLst>
                                          <p:attrName>ppt_x</p:attrName>
                                          <p:attrName>ppt_y</p:attrName>
                                        </p:attrNameLst>
                                      </p:cBhvr>
                                      <p:rCtr x="-47465" y="1944"/>
                                    </p:animMotion>
                                  </p:childTnLst>
                                </p:cTn>
                              </p:par>
                              <p:par>
                                <p:cTn id="13" presetID="23" presetClass="entr" presetSubtype="16" fill="hold" grpId="1" nodeType="withEffect">
                                  <p:stCondLst>
                                    <p:cond delay="750"/>
                                  </p:stCondLst>
                                  <p:childTnLst>
                                    <p:set>
                                      <p:cBhvr>
                                        <p:cTn id="14" dur="1" fill="hold">
                                          <p:stCondLst>
                                            <p:cond delay="0"/>
                                          </p:stCondLst>
                                        </p:cTn>
                                        <p:tgtEl>
                                          <p:spTgt spid="274440"/>
                                        </p:tgtEl>
                                        <p:attrNameLst>
                                          <p:attrName>style.visibility</p:attrName>
                                        </p:attrNameLst>
                                      </p:cBhvr>
                                      <p:to>
                                        <p:strVal val="visible"/>
                                      </p:to>
                                    </p:set>
                                    <p:anim calcmode="lin" valueType="num">
                                      <p:cBhvr>
                                        <p:cTn id="15" dur="1750" fill="hold"/>
                                        <p:tgtEl>
                                          <p:spTgt spid="274440"/>
                                        </p:tgtEl>
                                        <p:attrNameLst>
                                          <p:attrName>ppt_w</p:attrName>
                                        </p:attrNameLst>
                                      </p:cBhvr>
                                      <p:tavLst>
                                        <p:tav tm="0">
                                          <p:val>
                                            <p:fltVal val="0"/>
                                          </p:val>
                                        </p:tav>
                                        <p:tav tm="100000">
                                          <p:val>
                                            <p:strVal val="#ppt_w"/>
                                          </p:val>
                                        </p:tav>
                                      </p:tavLst>
                                    </p:anim>
                                    <p:anim calcmode="lin" valueType="num">
                                      <p:cBhvr>
                                        <p:cTn id="16" dur="1750" fill="hold"/>
                                        <p:tgtEl>
                                          <p:spTgt spid="274440"/>
                                        </p:tgtEl>
                                        <p:attrNameLst>
                                          <p:attrName>ppt_h</p:attrName>
                                        </p:attrNameLst>
                                      </p:cBhvr>
                                      <p:tavLst>
                                        <p:tav tm="0">
                                          <p:val>
                                            <p:fltVal val="0"/>
                                          </p:val>
                                        </p:tav>
                                        <p:tav tm="100000">
                                          <p:val>
                                            <p:strVal val="#ppt_h"/>
                                          </p:val>
                                        </p:tav>
                                      </p:tavLst>
                                    </p:anim>
                                  </p:childTnLst>
                                </p:cTn>
                              </p:par>
                              <p:par>
                                <p:cTn id="17" presetID="0" presetClass="path" presetSubtype="0" accel="50000" decel="50000" fill="hold" grpId="0" nodeType="withEffect">
                                  <p:stCondLst>
                                    <p:cond delay="750"/>
                                  </p:stCondLst>
                                  <p:childTnLst>
                                    <p:animMotion origin="layout" path="M 0.44584 -0.31667 L -4.72222E-6 4.07407E-6 " pathEditMode="relative" rAng="0" ptsTypes="AA">
                                      <p:cBhvr>
                                        <p:cTn id="18" dur="1750" fill="hold"/>
                                        <p:tgtEl>
                                          <p:spTgt spid="274440"/>
                                        </p:tgtEl>
                                        <p:attrNameLst>
                                          <p:attrName>ppt_x</p:attrName>
                                          <p:attrName>ppt_y</p:attrName>
                                        </p:attrNameLst>
                                      </p:cBhvr>
                                      <p:rCtr x="-22153" y="15903"/>
                                    </p:animMotion>
                                  </p:childTnLst>
                                </p:cTn>
                              </p:par>
                            </p:childTnLst>
                          </p:cTn>
                        </p:par>
                        <p:par>
                          <p:cTn id="19" fill="hold">
                            <p:stCondLst>
                              <p:cond delay="2500"/>
                            </p:stCondLst>
                            <p:childTnLst>
                              <p:par>
                                <p:cTn id="20" presetID="1" presetClass="exit"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74441"/>
                                        </p:tgtEl>
                                        <p:attrNameLst>
                                          <p:attrName>style.visibility</p:attrName>
                                        </p:attrNameLst>
                                      </p:cBhvr>
                                      <p:to>
                                        <p:strVal val="visible"/>
                                      </p:to>
                                    </p:set>
                                    <p:animEffect transition="in" filter="wipe(left)">
                                      <p:cBhvr>
                                        <p:cTn id="26" dur="750"/>
                                        <p:tgtEl>
                                          <p:spTgt spid="27444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74442"/>
                                        </p:tgtEl>
                                        <p:attrNameLst>
                                          <p:attrName>style.visibility</p:attrName>
                                        </p:attrNameLst>
                                      </p:cBhvr>
                                      <p:to>
                                        <p:strVal val="visible"/>
                                      </p:to>
                                    </p:set>
                                    <p:animEffect transition="in" filter="wipe(up)">
                                      <p:cBhvr>
                                        <p:cTn id="31" dur="750"/>
                                        <p:tgtEl>
                                          <p:spTgt spid="274442"/>
                                        </p:tgtEl>
                                      </p:cBhvr>
                                    </p:animEffect>
                                  </p:childTnLst>
                                </p:cTn>
                              </p:par>
                              <p:par>
                                <p:cTn id="32" presetID="22" presetClass="entr" presetSubtype="1" fill="hold" grpId="0" nodeType="withEffect">
                                  <p:stCondLst>
                                    <p:cond delay="500"/>
                                  </p:stCondLst>
                                  <p:childTnLst>
                                    <p:set>
                                      <p:cBhvr>
                                        <p:cTn id="33" dur="1" fill="hold">
                                          <p:stCondLst>
                                            <p:cond delay="0"/>
                                          </p:stCondLst>
                                        </p:cTn>
                                        <p:tgtEl>
                                          <p:spTgt spid="274443"/>
                                        </p:tgtEl>
                                        <p:attrNameLst>
                                          <p:attrName>style.visibility</p:attrName>
                                        </p:attrNameLst>
                                      </p:cBhvr>
                                      <p:to>
                                        <p:strVal val="visible"/>
                                      </p:to>
                                    </p:set>
                                    <p:animEffect transition="in" filter="wipe(up)">
                                      <p:cBhvr>
                                        <p:cTn id="34" dur="750"/>
                                        <p:tgtEl>
                                          <p:spTgt spid="27444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74444"/>
                                        </p:tgtEl>
                                        <p:attrNameLst>
                                          <p:attrName>style.visibility</p:attrName>
                                        </p:attrNameLst>
                                      </p:cBhvr>
                                      <p:to>
                                        <p:strVal val="visible"/>
                                      </p:to>
                                    </p:set>
                                    <p:animEffect transition="in" filter="wipe(down)">
                                      <p:cBhvr>
                                        <p:cTn id="39" dur="500"/>
                                        <p:tgtEl>
                                          <p:spTgt spid="27444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274445"/>
                                        </p:tgtEl>
                                        <p:attrNameLst>
                                          <p:attrName>style.visibility</p:attrName>
                                        </p:attrNameLst>
                                      </p:cBhvr>
                                      <p:to>
                                        <p:strVal val="visible"/>
                                      </p:to>
                                    </p:set>
                                    <p:anim calcmode="lin" valueType="num">
                                      <p:cBhvr>
                                        <p:cTn id="44" dur="1000" fill="hold"/>
                                        <p:tgtEl>
                                          <p:spTgt spid="274445"/>
                                        </p:tgtEl>
                                        <p:attrNameLst>
                                          <p:attrName>ppt_w</p:attrName>
                                        </p:attrNameLst>
                                      </p:cBhvr>
                                      <p:tavLst>
                                        <p:tav tm="0">
                                          <p:val>
                                            <p:strVal val="#ppt_w+.3"/>
                                          </p:val>
                                        </p:tav>
                                        <p:tav tm="100000">
                                          <p:val>
                                            <p:strVal val="#ppt_w"/>
                                          </p:val>
                                        </p:tav>
                                      </p:tavLst>
                                    </p:anim>
                                    <p:anim calcmode="lin" valueType="num">
                                      <p:cBhvr>
                                        <p:cTn id="45" dur="1000" fill="hold"/>
                                        <p:tgtEl>
                                          <p:spTgt spid="274445"/>
                                        </p:tgtEl>
                                        <p:attrNameLst>
                                          <p:attrName>ppt_h</p:attrName>
                                        </p:attrNameLst>
                                      </p:cBhvr>
                                      <p:tavLst>
                                        <p:tav tm="0">
                                          <p:val>
                                            <p:strVal val="#ppt_h"/>
                                          </p:val>
                                        </p:tav>
                                        <p:tav tm="100000">
                                          <p:val>
                                            <p:strVal val="#ppt_h"/>
                                          </p:val>
                                        </p:tav>
                                      </p:tavLst>
                                    </p:anim>
                                    <p:animEffect transition="in" filter="fade">
                                      <p:cBhvr>
                                        <p:cTn id="46" dur="1000"/>
                                        <p:tgtEl>
                                          <p:spTgt spid="27444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7" presetClass="entr" presetSubtype="4" fill="hold" grpId="0" nodeType="clickEffect">
                                  <p:stCondLst>
                                    <p:cond delay="0"/>
                                  </p:stCondLst>
                                  <p:childTnLst>
                                    <p:set>
                                      <p:cBhvr>
                                        <p:cTn id="50" dur="1" fill="hold">
                                          <p:stCondLst>
                                            <p:cond delay="0"/>
                                          </p:stCondLst>
                                        </p:cTn>
                                        <p:tgtEl>
                                          <p:spTgt spid="274446"/>
                                        </p:tgtEl>
                                        <p:attrNameLst>
                                          <p:attrName>style.visibility</p:attrName>
                                        </p:attrNameLst>
                                      </p:cBhvr>
                                      <p:to>
                                        <p:strVal val="visible"/>
                                      </p:to>
                                    </p:set>
                                    <p:anim calcmode="lin" valueType="num">
                                      <p:cBhvr>
                                        <p:cTn id="51" dur="500" fill="hold"/>
                                        <p:tgtEl>
                                          <p:spTgt spid="274446"/>
                                        </p:tgtEl>
                                        <p:attrNameLst>
                                          <p:attrName>ppt_x</p:attrName>
                                        </p:attrNameLst>
                                      </p:cBhvr>
                                      <p:tavLst>
                                        <p:tav tm="0">
                                          <p:val>
                                            <p:strVal val="#ppt_x"/>
                                          </p:val>
                                        </p:tav>
                                        <p:tav tm="100000">
                                          <p:val>
                                            <p:strVal val="#ppt_x"/>
                                          </p:val>
                                        </p:tav>
                                      </p:tavLst>
                                    </p:anim>
                                    <p:anim calcmode="lin" valueType="num">
                                      <p:cBhvr>
                                        <p:cTn id="52" dur="500" fill="hold"/>
                                        <p:tgtEl>
                                          <p:spTgt spid="274446"/>
                                        </p:tgtEl>
                                        <p:attrNameLst>
                                          <p:attrName>ppt_y</p:attrName>
                                        </p:attrNameLst>
                                      </p:cBhvr>
                                      <p:tavLst>
                                        <p:tav tm="0">
                                          <p:val>
                                            <p:strVal val="#ppt_y+#ppt_h/2"/>
                                          </p:val>
                                        </p:tav>
                                        <p:tav tm="100000">
                                          <p:val>
                                            <p:strVal val="#ppt_y"/>
                                          </p:val>
                                        </p:tav>
                                      </p:tavLst>
                                    </p:anim>
                                    <p:anim calcmode="lin" valueType="num">
                                      <p:cBhvr>
                                        <p:cTn id="53" dur="500" fill="hold"/>
                                        <p:tgtEl>
                                          <p:spTgt spid="274446"/>
                                        </p:tgtEl>
                                        <p:attrNameLst>
                                          <p:attrName>ppt_w</p:attrName>
                                        </p:attrNameLst>
                                      </p:cBhvr>
                                      <p:tavLst>
                                        <p:tav tm="0">
                                          <p:val>
                                            <p:strVal val="#ppt_w"/>
                                          </p:val>
                                        </p:tav>
                                        <p:tav tm="100000">
                                          <p:val>
                                            <p:strVal val="#ppt_w"/>
                                          </p:val>
                                        </p:tav>
                                      </p:tavLst>
                                    </p:anim>
                                    <p:anim calcmode="lin" valueType="num">
                                      <p:cBhvr>
                                        <p:cTn id="54" dur="500" fill="hold"/>
                                        <p:tgtEl>
                                          <p:spTgt spid="274446"/>
                                        </p:tgtEl>
                                        <p:attrNameLst>
                                          <p:attrName>ppt_h</p:attrName>
                                        </p:attrNameLst>
                                      </p:cBhvr>
                                      <p:tavLst>
                                        <p:tav tm="0">
                                          <p:val>
                                            <p:fltVal val="0"/>
                                          </p:val>
                                        </p:tav>
                                        <p:tav tm="100000">
                                          <p:val>
                                            <p:strVal val="#ppt_h"/>
                                          </p:val>
                                        </p:tav>
                                      </p:tavLst>
                                    </p:anim>
                                  </p:childTnLst>
                                </p:cTn>
                              </p:par>
                              <p:par>
                                <p:cTn id="55" presetID="22" presetClass="entr" presetSubtype="8" fill="hold" grpId="0" nodeType="withEffect">
                                  <p:stCondLst>
                                    <p:cond delay="250"/>
                                  </p:stCondLst>
                                  <p:childTnLst>
                                    <p:set>
                                      <p:cBhvr>
                                        <p:cTn id="56" dur="1" fill="hold">
                                          <p:stCondLst>
                                            <p:cond delay="0"/>
                                          </p:stCondLst>
                                        </p:cTn>
                                        <p:tgtEl>
                                          <p:spTgt spid="274447"/>
                                        </p:tgtEl>
                                        <p:attrNameLst>
                                          <p:attrName>style.visibility</p:attrName>
                                        </p:attrNameLst>
                                      </p:cBhvr>
                                      <p:to>
                                        <p:strVal val="visible"/>
                                      </p:to>
                                    </p:set>
                                    <p:animEffect transition="in" filter="wipe(left)">
                                      <p:cBhvr>
                                        <p:cTn id="57" dur="500"/>
                                        <p:tgtEl>
                                          <p:spTgt spid="274447"/>
                                        </p:tgtEl>
                                      </p:cBhvr>
                                    </p:animEffect>
                                  </p:childTnLst>
                                </p:cTn>
                              </p:par>
                              <p:par>
                                <p:cTn id="58" presetID="14" presetClass="entr" presetSubtype="10" fill="hold" grpId="0" nodeType="withEffect">
                                  <p:stCondLst>
                                    <p:cond delay="500"/>
                                  </p:stCondLst>
                                  <p:childTnLst>
                                    <p:set>
                                      <p:cBhvr>
                                        <p:cTn id="59" dur="1" fill="hold">
                                          <p:stCondLst>
                                            <p:cond delay="0"/>
                                          </p:stCondLst>
                                        </p:cTn>
                                        <p:tgtEl>
                                          <p:spTgt spid="274449"/>
                                        </p:tgtEl>
                                        <p:attrNameLst>
                                          <p:attrName>style.visibility</p:attrName>
                                        </p:attrNameLst>
                                      </p:cBhvr>
                                      <p:to>
                                        <p:strVal val="visible"/>
                                      </p:to>
                                    </p:set>
                                    <p:animEffect transition="in" filter="randombar(horizontal)">
                                      <p:cBhvr>
                                        <p:cTn id="60" dur="500"/>
                                        <p:tgtEl>
                                          <p:spTgt spid="274449"/>
                                        </p:tgtEl>
                                      </p:cBhvr>
                                    </p:animEffect>
                                  </p:childTnLst>
                                </p:cTn>
                              </p:par>
                              <p:par>
                                <p:cTn id="61" presetID="14" presetClass="entr" presetSubtype="10" fill="hold" grpId="0" nodeType="withEffect">
                                  <p:stCondLst>
                                    <p:cond delay="500"/>
                                  </p:stCondLst>
                                  <p:childTnLst>
                                    <p:set>
                                      <p:cBhvr>
                                        <p:cTn id="62" dur="1" fill="hold">
                                          <p:stCondLst>
                                            <p:cond delay="0"/>
                                          </p:stCondLst>
                                        </p:cTn>
                                        <p:tgtEl>
                                          <p:spTgt spid="274448"/>
                                        </p:tgtEl>
                                        <p:attrNameLst>
                                          <p:attrName>style.visibility</p:attrName>
                                        </p:attrNameLst>
                                      </p:cBhvr>
                                      <p:to>
                                        <p:strVal val="visible"/>
                                      </p:to>
                                    </p:set>
                                    <p:animEffect transition="in" filter="randombar(horizontal)">
                                      <p:cBhvr>
                                        <p:cTn id="63" dur="500"/>
                                        <p:tgtEl>
                                          <p:spTgt spid="27444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xit" presetSubtype="0" fill="hold" grpId="2" nodeType="clickEffect">
                                  <p:stCondLst>
                                    <p:cond delay="0"/>
                                  </p:stCondLst>
                                  <p:childTnLst>
                                    <p:animEffect transition="out" filter="fade">
                                      <p:cBhvr>
                                        <p:cTn id="67" dur="1250"/>
                                        <p:tgtEl>
                                          <p:spTgt spid="274440"/>
                                        </p:tgtEl>
                                      </p:cBhvr>
                                    </p:animEffect>
                                    <p:set>
                                      <p:cBhvr>
                                        <p:cTn id="68" dur="1" fill="hold">
                                          <p:stCondLst>
                                            <p:cond delay="1249"/>
                                          </p:stCondLst>
                                        </p:cTn>
                                        <p:tgtEl>
                                          <p:spTgt spid="274440"/>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1250"/>
                                        <p:tgtEl>
                                          <p:spTgt spid="274439"/>
                                        </p:tgtEl>
                                      </p:cBhvr>
                                    </p:animEffect>
                                    <p:set>
                                      <p:cBhvr>
                                        <p:cTn id="71" dur="1" fill="hold">
                                          <p:stCondLst>
                                            <p:cond delay="1249"/>
                                          </p:stCondLst>
                                        </p:cTn>
                                        <p:tgtEl>
                                          <p:spTgt spid="274439"/>
                                        </p:tgtEl>
                                        <p:attrNameLst>
                                          <p:attrName>style.visibility</p:attrName>
                                        </p:attrNameLst>
                                      </p:cBhvr>
                                      <p:to>
                                        <p:strVal val="hidden"/>
                                      </p:to>
                                    </p:set>
                                  </p:childTnLst>
                                </p:cTn>
                              </p:par>
                              <p:par>
                                <p:cTn id="72" presetID="0" presetClass="path" presetSubtype="0" accel="50000" decel="50000" fill="hold" grpId="1" nodeType="withEffect">
                                  <p:stCondLst>
                                    <p:cond delay="0"/>
                                  </p:stCondLst>
                                  <p:childTnLst>
                                    <p:animMotion origin="layout" path="M -8.33333E-7 3.7037E-7 L 0.01354 -0.03264 " pathEditMode="relative" rAng="0" ptsTypes="AA">
                                      <p:cBhvr>
                                        <p:cTn id="73" dur="2000" fill="hold"/>
                                        <p:tgtEl>
                                          <p:spTgt spid="274441"/>
                                        </p:tgtEl>
                                        <p:attrNameLst>
                                          <p:attrName>ppt_x</p:attrName>
                                          <p:attrName>ppt_y</p:attrName>
                                        </p:attrNameLst>
                                      </p:cBhvr>
                                      <p:rCtr x="677" y="-1644"/>
                                    </p:animMotion>
                                  </p:childTnLst>
                                </p:cTn>
                              </p:par>
                              <p:par>
                                <p:cTn id="74" presetID="0" presetClass="path" presetSubtype="0" accel="50000" decel="50000" fill="hold" grpId="1" nodeType="withEffect">
                                  <p:stCondLst>
                                    <p:cond delay="0"/>
                                  </p:stCondLst>
                                  <p:childTnLst>
                                    <p:animMotion origin="layout" path="M -3.61111E-6 4.07407E-6 L -0.37413 -0.01065 " pathEditMode="relative" rAng="0" ptsTypes="AA">
                                      <p:cBhvr>
                                        <p:cTn id="75" dur="2000" fill="hold"/>
                                        <p:tgtEl>
                                          <p:spTgt spid="274442"/>
                                        </p:tgtEl>
                                        <p:attrNameLst>
                                          <p:attrName>ppt_x</p:attrName>
                                          <p:attrName>ppt_y</p:attrName>
                                        </p:attrNameLst>
                                      </p:cBhvr>
                                      <p:rCtr x="-18715" y="-532"/>
                                    </p:animMotion>
                                  </p:childTnLst>
                                </p:cTn>
                              </p:par>
                              <p:par>
                                <p:cTn id="76" presetID="0" presetClass="path" presetSubtype="0" accel="50000" decel="50000" fill="hold" grpId="1" nodeType="withEffect">
                                  <p:stCondLst>
                                    <p:cond delay="0"/>
                                  </p:stCondLst>
                                  <p:childTnLst>
                                    <p:animMotion origin="layout" path="M 2.5E-6 3.7037E-6 L -0.04827 -0.09931 " pathEditMode="relative" rAng="0" ptsTypes="AA">
                                      <p:cBhvr>
                                        <p:cTn id="77" dur="2000" fill="hold"/>
                                        <p:tgtEl>
                                          <p:spTgt spid="274443"/>
                                        </p:tgtEl>
                                        <p:attrNameLst>
                                          <p:attrName>ppt_x</p:attrName>
                                          <p:attrName>ppt_y</p:attrName>
                                        </p:attrNameLst>
                                      </p:cBhvr>
                                      <p:rCtr x="-2413" y="-4977"/>
                                    </p:animMotion>
                                  </p:childTnLst>
                                </p:cTn>
                              </p:par>
                              <p:par>
                                <p:cTn id="78" presetID="0" presetClass="path" presetSubtype="0" accel="50000" decel="50000" fill="hold" grpId="1" nodeType="withEffect">
                                  <p:stCondLst>
                                    <p:cond delay="0"/>
                                  </p:stCondLst>
                                  <p:childTnLst>
                                    <p:animMotion origin="layout" path="M -4.16667E-6 -3.7037E-6 L -0.27534 -0.07731 " pathEditMode="relative" rAng="0" ptsTypes="AA">
                                      <p:cBhvr>
                                        <p:cTn id="79" dur="2000" fill="hold"/>
                                        <p:tgtEl>
                                          <p:spTgt spid="274444"/>
                                        </p:tgtEl>
                                        <p:attrNameLst>
                                          <p:attrName>ppt_x</p:attrName>
                                          <p:attrName>ppt_y</p:attrName>
                                        </p:attrNameLst>
                                      </p:cBhvr>
                                      <p:rCtr x="-13767" y="-3866"/>
                                    </p:animMotion>
                                  </p:childTnLst>
                                </p:cTn>
                              </p:par>
                              <p:par>
                                <p:cTn id="80" presetID="0" presetClass="path" presetSubtype="0" accel="50000" decel="50000" fill="hold" grpId="1" nodeType="withEffect">
                                  <p:stCondLst>
                                    <p:cond delay="0"/>
                                  </p:stCondLst>
                                  <p:childTnLst>
                                    <p:animMotion origin="layout" path="M 3.33333E-6 -4.81481E-6 L -0.19948 -0.05555 " pathEditMode="relative" rAng="0" ptsTypes="AA">
                                      <p:cBhvr>
                                        <p:cTn id="81" dur="2000" fill="hold"/>
                                        <p:tgtEl>
                                          <p:spTgt spid="274445"/>
                                        </p:tgtEl>
                                        <p:attrNameLst>
                                          <p:attrName>ppt_x</p:attrName>
                                          <p:attrName>ppt_y</p:attrName>
                                        </p:attrNameLst>
                                      </p:cBhvr>
                                      <p:rCtr x="-9983" y="-2778"/>
                                    </p:animMotion>
                                  </p:childTnLst>
                                </p:cTn>
                              </p:par>
                              <p:par>
                                <p:cTn id="82" presetID="0" presetClass="path" presetSubtype="0" accel="50000" decel="50000" fill="hold" grpId="1" nodeType="withEffect">
                                  <p:stCondLst>
                                    <p:cond delay="0"/>
                                  </p:stCondLst>
                                  <p:childTnLst>
                                    <p:animMotion origin="layout" path="M -8.33333E-7 -1.48148E-6 L 0.3783 -0.02268 " pathEditMode="relative" rAng="0" ptsTypes="AA">
                                      <p:cBhvr>
                                        <p:cTn id="83" dur="2000" fill="hold"/>
                                        <p:tgtEl>
                                          <p:spTgt spid="274446"/>
                                        </p:tgtEl>
                                        <p:attrNameLst>
                                          <p:attrName>ppt_x</p:attrName>
                                          <p:attrName>ppt_y</p:attrName>
                                        </p:attrNameLst>
                                      </p:cBhvr>
                                      <p:rCtr x="18906" y="-1134"/>
                                    </p:animMotion>
                                  </p:childTnLst>
                                </p:cTn>
                              </p:par>
                              <p:par>
                                <p:cTn id="84" presetID="0" presetClass="path" presetSubtype="0" accel="50000" decel="50000" fill="hold" grpId="1" nodeType="withEffect">
                                  <p:stCondLst>
                                    <p:cond delay="0"/>
                                  </p:stCondLst>
                                  <p:childTnLst>
                                    <p:animMotion origin="layout" path="M 3.05556E-6 2.22222E-6 L 0.58402 -0.00834 " pathEditMode="relative" rAng="0" ptsTypes="AA">
                                      <p:cBhvr>
                                        <p:cTn id="85" dur="2000" fill="hold"/>
                                        <p:tgtEl>
                                          <p:spTgt spid="274447"/>
                                        </p:tgtEl>
                                        <p:attrNameLst>
                                          <p:attrName>ppt_x</p:attrName>
                                          <p:attrName>ppt_y</p:attrName>
                                        </p:attrNameLst>
                                      </p:cBhvr>
                                      <p:rCtr x="29201" y="-417"/>
                                    </p:animMotion>
                                  </p:childTnLst>
                                </p:cTn>
                              </p:par>
                              <p:par>
                                <p:cTn id="86" presetID="0" presetClass="path" presetSubtype="0" accel="50000" decel="50000" fill="hold" grpId="1" nodeType="withEffect">
                                  <p:stCondLst>
                                    <p:cond delay="0"/>
                                  </p:stCondLst>
                                  <p:childTnLst>
                                    <p:animMotion origin="layout" path="M 1.11111E-6 2.22222E-6 L 0.12118 0.1044 " pathEditMode="relative" rAng="0" ptsTypes="AA">
                                      <p:cBhvr>
                                        <p:cTn id="87" dur="2000" fill="hold"/>
                                        <p:tgtEl>
                                          <p:spTgt spid="274448"/>
                                        </p:tgtEl>
                                        <p:attrNameLst>
                                          <p:attrName>ppt_x</p:attrName>
                                          <p:attrName>ppt_y</p:attrName>
                                        </p:attrNameLst>
                                      </p:cBhvr>
                                      <p:rCtr x="6059" y="5208"/>
                                    </p:animMotion>
                                  </p:childTnLst>
                                </p:cTn>
                              </p:par>
                              <p:par>
                                <p:cTn id="88" presetID="0" presetClass="path" presetSubtype="0" accel="50000" decel="50000" fill="hold" grpId="1" nodeType="withEffect">
                                  <p:stCondLst>
                                    <p:cond delay="0"/>
                                  </p:stCondLst>
                                  <p:childTnLst>
                                    <p:animMotion origin="layout" path="M -8.33333E-7 2.22222E-6 L 0.38333 -0.00834 " pathEditMode="relative" rAng="0" ptsTypes="AA">
                                      <p:cBhvr>
                                        <p:cTn id="89" dur="2000" fill="hold"/>
                                        <p:tgtEl>
                                          <p:spTgt spid="274449"/>
                                        </p:tgtEl>
                                        <p:attrNameLst>
                                          <p:attrName>ppt_x</p:attrName>
                                          <p:attrName>ppt_y</p:attrName>
                                        </p:attrNameLst>
                                      </p:cBhvr>
                                      <p:rCtr x="19167" y="-417"/>
                                    </p:animMotion>
                                  </p:childTnLst>
                                </p:cTn>
                              </p:par>
                              <p:par>
                                <p:cTn id="90" presetID="3" presetClass="emph" presetSubtype="2" fill="hold" grpId="2" nodeType="withEffect">
                                  <p:stCondLst>
                                    <p:cond delay="0"/>
                                  </p:stCondLst>
                                  <p:childTnLst>
                                    <p:animClr clrSpc="rgb" dir="cw">
                                      <p:cBhvr override="childStyle">
                                        <p:cTn id="91" dur="2000" fill="hold"/>
                                        <p:tgtEl>
                                          <p:spTgt spid="274448"/>
                                        </p:tgtEl>
                                        <p:attrNameLst>
                                          <p:attrName>style.color</p:attrName>
                                        </p:attrNameLst>
                                      </p:cBhvr>
                                      <p:to>
                                        <a:srgbClr val="FFFF00"/>
                                      </p:to>
                                    </p:animClr>
                                  </p:childTnLst>
                                </p:cTn>
                              </p:par>
                              <p:par>
                                <p:cTn id="92" presetID="3" presetClass="emph" presetSubtype="2" fill="hold" grpId="2" nodeType="withEffect">
                                  <p:stCondLst>
                                    <p:cond delay="0"/>
                                  </p:stCondLst>
                                  <p:childTnLst>
                                    <p:animClr clrSpc="rgb" dir="cw">
                                      <p:cBhvr override="childStyle">
                                        <p:cTn id="93" dur="2000" fill="hold"/>
                                        <p:tgtEl>
                                          <p:spTgt spid="274446"/>
                                        </p:tgtEl>
                                        <p:attrNameLst>
                                          <p:attrName>style.color</p:attrName>
                                        </p:attrNameLst>
                                      </p:cBhvr>
                                      <p:to>
                                        <a:srgbClr val="FFFF00"/>
                                      </p:to>
                                    </p:animClr>
                                  </p:childTnLst>
                                </p:cTn>
                              </p:par>
                              <p:par>
                                <p:cTn id="94" presetID="3" presetClass="emph" presetSubtype="2" fill="hold" grpId="2" nodeType="withEffect">
                                  <p:stCondLst>
                                    <p:cond delay="0"/>
                                  </p:stCondLst>
                                  <p:childTnLst>
                                    <p:animClr clrSpc="rgb" dir="cw">
                                      <p:cBhvr override="childStyle">
                                        <p:cTn id="95" dur="2000" fill="hold"/>
                                        <p:tgtEl>
                                          <p:spTgt spid="274447"/>
                                        </p:tgtEl>
                                        <p:attrNameLst>
                                          <p:attrName>style.color</p:attrName>
                                        </p:attrNameLst>
                                      </p:cBhvr>
                                      <p:to>
                                        <a:srgbClr val="FFFF00"/>
                                      </p:to>
                                    </p:animClr>
                                  </p:childTnLst>
                                </p:cTn>
                              </p:par>
                              <p:par>
                                <p:cTn id="96" presetID="3" presetClass="emph" presetSubtype="2" fill="hold" grpId="2" nodeType="withEffect">
                                  <p:stCondLst>
                                    <p:cond delay="0"/>
                                  </p:stCondLst>
                                  <p:childTnLst>
                                    <p:animClr clrSpc="rgb" dir="cw">
                                      <p:cBhvr override="childStyle">
                                        <p:cTn id="97" dur="2000" fill="hold"/>
                                        <p:tgtEl>
                                          <p:spTgt spid="274449"/>
                                        </p:tgtEl>
                                        <p:attrNameLst>
                                          <p:attrName>style.color</p:attrName>
                                        </p:attrNameLst>
                                      </p:cBhvr>
                                      <p:to>
                                        <a:srgbClr val="FFFF00"/>
                                      </p:to>
                                    </p:animClr>
                                  </p:childTnLst>
                                </p:cTn>
                              </p:par>
                              <p:par>
                                <p:cTn id="98" presetID="5" presetClass="emph" presetSubtype="3" grpId="3" nodeType="withEffect">
                                  <p:stCondLst>
                                    <p:cond delay="0"/>
                                  </p:stCondLst>
                                  <p:childTnLst>
                                    <p:set>
                                      <p:cBhvr override="childStyle">
                                        <p:cTn id="99" dur="indefinite"/>
                                        <p:tgtEl>
                                          <p:spTgt spid="274447"/>
                                        </p:tgtEl>
                                        <p:attrNameLst>
                                          <p:attrName>style.fontStyle</p:attrName>
                                        </p:attrNameLst>
                                      </p:cBhvr>
                                      <p:to>
                                        <p:strVal val="italic"/>
                                      </p:to>
                                    </p:set>
                                    <p:set>
                                      <p:cBhvr override="childStyle">
                                        <p:cTn id="100" dur="indefinite"/>
                                        <p:tgtEl>
                                          <p:spTgt spid="274447"/>
                                        </p:tgtEl>
                                        <p:attrNameLst>
                                          <p:attrName>style.fontWeight</p:attrName>
                                        </p:attrNameLst>
                                      </p:cBhvr>
                                      <p:to>
                                        <p:strVal val="bold"/>
                                      </p:to>
                                    </p:set>
                                    <p:set>
                                      <p:cBhvr override="childStyle">
                                        <p:cTn id="101" dur="indefinite"/>
                                        <p:tgtEl>
                                          <p:spTgt spid="274447"/>
                                        </p:tgtEl>
                                        <p:attrNameLst>
                                          <p:attrName>style.textDecorationUnderline</p:attrName>
                                        </p:attrNameLst>
                                      </p:cBhvr>
                                      <p:to>
                                        <p:strVal val="false"/>
                                      </p:to>
                                    </p:set>
                                  </p:childTnLst>
                                </p:cTn>
                              </p:par>
                              <p:par>
                                <p:cTn id="102" presetID="6" presetClass="emph" presetSubtype="0" fill="hold" grpId="3" nodeType="withEffect">
                                  <p:stCondLst>
                                    <p:cond delay="0"/>
                                  </p:stCondLst>
                                  <p:childTnLst>
                                    <p:animScale>
                                      <p:cBhvr>
                                        <p:cTn id="103" dur="2000" fill="hold"/>
                                        <p:tgtEl>
                                          <p:spTgt spid="274446"/>
                                        </p:tgtEl>
                                      </p:cBhvr>
                                      <p:by x="120000" y="120000"/>
                                    </p:animScale>
                                  </p:childTnLst>
                                </p:cTn>
                              </p:par>
                              <p:par>
                                <p:cTn id="104" presetID="6" presetClass="emph" presetSubtype="0" fill="hold" grpId="3" nodeType="withEffect">
                                  <p:stCondLst>
                                    <p:cond delay="0"/>
                                  </p:stCondLst>
                                  <p:childTnLst>
                                    <p:animScale>
                                      <p:cBhvr>
                                        <p:cTn id="105" dur="2000" fill="hold"/>
                                        <p:tgtEl>
                                          <p:spTgt spid="274448"/>
                                        </p:tgtEl>
                                      </p:cBhvr>
                                      <p:by x="120000" y="120000"/>
                                    </p:animScale>
                                  </p:childTnLst>
                                </p:cTn>
                              </p:par>
                              <p:par>
                                <p:cTn id="106" presetID="6" presetClass="emph" presetSubtype="0" fill="hold" grpId="4" nodeType="withEffect">
                                  <p:stCondLst>
                                    <p:cond delay="0"/>
                                  </p:stCondLst>
                                  <p:childTnLst>
                                    <p:animScale>
                                      <p:cBhvr>
                                        <p:cTn id="107" dur="2000" fill="hold"/>
                                        <p:tgtEl>
                                          <p:spTgt spid="274447"/>
                                        </p:tgtEl>
                                      </p:cBhvr>
                                      <p:by x="120000" y="120000"/>
                                    </p:animScale>
                                  </p:childTnLst>
                                </p:cTn>
                              </p:par>
                              <p:par>
                                <p:cTn id="108" presetID="6" presetClass="emph" presetSubtype="0" fill="hold" grpId="3" nodeType="withEffect">
                                  <p:stCondLst>
                                    <p:cond delay="0"/>
                                  </p:stCondLst>
                                  <p:childTnLst>
                                    <p:animScale>
                                      <p:cBhvr>
                                        <p:cTn id="109" dur="2000" fill="hold"/>
                                        <p:tgtEl>
                                          <p:spTgt spid="274449"/>
                                        </p:tgtEl>
                                      </p:cBhvr>
                                      <p:by x="120000" y="120000"/>
                                    </p:animScale>
                                  </p:childTnLst>
                                </p:cTn>
                              </p:par>
                            </p:childTnLst>
                          </p:cTn>
                        </p:par>
                      </p:childTnLst>
                    </p:cTn>
                  </p:par>
                  <p:par>
                    <p:cTn id="110" fill="hold">
                      <p:stCondLst>
                        <p:cond delay="indefinite"/>
                      </p:stCondLst>
                      <p:childTnLst>
                        <p:par>
                          <p:cTn id="111" fill="hold">
                            <p:stCondLst>
                              <p:cond delay="0"/>
                            </p:stCondLst>
                            <p:childTnLst>
                              <p:par>
                                <p:cTn id="112" presetID="0" presetClass="entr" presetSubtype="0" fill="hold" grpId="0" nodeType="clickEffect">
                                  <p:stCondLst>
                                    <p:cond delay="0"/>
                                  </p:stCondLst>
                                  <p:childTnLst>
                                    <p:set>
                                      <p:cBhvr>
                                        <p:cTn id="113" dur="1" fill="hold">
                                          <p:stCondLst>
                                            <p:cond delay="0"/>
                                          </p:stCondLst>
                                        </p:cTn>
                                        <p:tgtEl>
                                          <p:spTgt spid="17"/>
                                        </p:tgtEl>
                                        <p:attrNameLst>
                                          <p:attrName>style.visibility</p:attrName>
                                        </p:attrNameLst>
                                      </p:cBhvr>
                                      <p:to>
                                        <p:strVal val="visible"/>
                                      </p:to>
                                    </p:set>
                                    <p:animEffect transition="in" filter="dissolve">
                                      <p:cBhvr>
                                        <p:cTn id="114" dur="500">
                                          <p:stCondLst>
                                            <p:cond delay="0"/>
                                          </p:stCondLst>
                                        </p:cTn>
                                        <p:tgtEl>
                                          <p:spTgt spid="17"/>
                                        </p:tgtEl>
                                      </p:cBhvr>
                                    </p:animEffect>
                                    <p:anim to="" calcmode="lin" valueType="num">
                                      <p:cBhvr>
                                        <p:cTn id="115"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16"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9" grpId="0"/>
      <p:bldP spid="274439" grpId="1"/>
      <p:bldP spid="274439" grpId="2"/>
      <p:bldP spid="274440" grpId="0"/>
      <p:bldP spid="274440" grpId="1"/>
      <p:bldP spid="274440" grpId="2"/>
      <p:bldP spid="274441" grpId="0"/>
      <p:bldP spid="274441" grpId="1"/>
      <p:bldP spid="274442" grpId="0"/>
      <p:bldP spid="274442" grpId="1"/>
      <p:bldP spid="274443" grpId="0"/>
      <p:bldP spid="274443" grpId="1"/>
      <p:bldP spid="274444" grpId="0"/>
      <p:bldP spid="274444" grpId="1"/>
      <p:bldP spid="274445" grpId="0"/>
      <p:bldP spid="274445" grpId="1"/>
      <p:bldP spid="274446" grpId="0"/>
      <p:bldP spid="274446" grpId="1"/>
      <p:bldP spid="274446" grpId="2"/>
      <p:bldP spid="274446" grpId="3"/>
      <p:bldP spid="274447" grpId="0"/>
      <p:bldP spid="274447" grpId="1"/>
      <p:bldP spid="274447" grpId="2"/>
      <p:bldP spid="274447" grpId="3"/>
      <p:bldP spid="274447" grpId="4"/>
      <p:bldP spid="274448" grpId="0"/>
      <p:bldP spid="274448" grpId="1"/>
      <p:bldP spid="274448" grpId="2"/>
      <p:bldP spid="274448" grpId="3"/>
      <p:bldP spid="274449" grpId="0"/>
      <p:bldP spid="274449" grpId="1"/>
      <p:bldP spid="274449" grpId="2"/>
      <p:bldP spid="274449" grpId="3"/>
      <p:bldP spid="16" grpId="0"/>
      <p:bldP spid="16" grpId="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a:extLst>
              <a:ext uri="{FF2B5EF4-FFF2-40B4-BE49-F238E27FC236}">
                <a16:creationId xmlns:a16="http://schemas.microsoft.com/office/drawing/2014/main" id="{161FC814-EFD7-4B4B-8744-3742A19C7FE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4762"/>
          <a:stretch/>
        </p:blipFill>
        <p:spPr>
          <a:xfrm>
            <a:off x="0" y="-26988"/>
            <a:ext cx="9144000" cy="6884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8536" name="Rectangle 8">
            <a:extLst>
              <a:ext uri="{FF2B5EF4-FFF2-40B4-BE49-F238E27FC236}">
                <a16:creationId xmlns:a16="http://schemas.microsoft.com/office/drawing/2014/main" id="{18457CAF-36AC-46A7-8059-555ABE223318}"/>
              </a:ext>
            </a:extLst>
          </p:cNvPr>
          <p:cNvSpPr>
            <a:spLocks noChangeArrowheads="1"/>
          </p:cNvSpPr>
          <p:nvPr/>
        </p:nvSpPr>
        <p:spPr bwMode="auto">
          <a:xfrm>
            <a:off x="533400" y="421176"/>
            <a:ext cx="8153400" cy="391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101600">
                    <a:schemeClr val="tx1"/>
                  </a:glow>
                </a:effectLst>
              </a:rPr>
              <a:t>"He who rejects Me, and does not receive My words, has that which judges him - the word that I have spoken will judge him in the last day."</a:t>
            </a:r>
            <a:r>
              <a:rPr lang="en-US" altLang="en-US" sz="4400" dirty="0">
                <a:solidFill>
                  <a:schemeClr val="bg1"/>
                </a:solidFill>
                <a:effectLst>
                  <a:glow rad="101600">
                    <a:schemeClr val="tx1"/>
                  </a:glow>
                </a:effectLst>
              </a:rPr>
              <a:t>       </a:t>
            </a:r>
            <a:r>
              <a:rPr lang="en-US" altLang="en-US" sz="3200" i="1" dirty="0">
                <a:solidFill>
                  <a:schemeClr val="bg1"/>
                </a:solidFill>
                <a:effectLst>
                  <a:glow rad="101600">
                    <a:schemeClr val="tx1"/>
                  </a:glow>
                </a:effectLst>
              </a:rPr>
              <a:t>~ John 12:48</a:t>
            </a:r>
            <a:r>
              <a:rPr lang="en-US" altLang="en-US" sz="4000" i="1" dirty="0">
                <a:solidFill>
                  <a:schemeClr val="bg1"/>
                </a:solidFill>
                <a:effectLst>
                  <a:glow rad="101600">
                    <a:schemeClr val="tx1"/>
                  </a:glow>
                </a:effectLst>
              </a:rPr>
              <a:t> </a:t>
            </a:r>
          </a:p>
        </p:txBody>
      </p:sp>
      <p:sp>
        <p:nvSpPr>
          <p:cNvPr id="278537" name="Rectangle 9">
            <a:extLst>
              <a:ext uri="{FF2B5EF4-FFF2-40B4-BE49-F238E27FC236}">
                <a16:creationId xmlns:a16="http://schemas.microsoft.com/office/drawing/2014/main" id="{E0F3E959-5B35-42EF-A2F5-07505528B08C}"/>
              </a:ext>
            </a:extLst>
          </p:cNvPr>
          <p:cNvSpPr>
            <a:spLocks noChangeArrowheads="1"/>
          </p:cNvSpPr>
          <p:nvPr/>
        </p:nvSpPr>
        <p:spPr bwMode="auto">
          <a:xfrm>
            <a:off x="7126014" y="1692166"/>
            <a:ext cx="1334567" cy="76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CC"/>
                </a:solidFill>
                <a:effectLst>
                  <a:glow rad="88900">
                    <a:schemeClr val="tx1"/>
                  </a:glow>
                </a:effectLst>
              </a:rPr>
              <a:t>the</a:t>
            </a:r>
            <a:endParaRPr lang="en-US" altLang="en-US" sz="3200" i="1" dirty="0">
              <a:solidFill>
                <a:srgbClr val="CC00CC"/>
              </a:solidFill>
              <a:effectLst>
                <a:glow rad="88900">
                  <a:schemeClr val="tx1"/>
                </a:glow>
              </a:effectLst>
            </a:endParaRPr>
          </a:p>
        </p:txBody>
      </p:sp>
      <p:sp>
        <p:nvSpPr>
          <p:cNvPr id="278538" name="Rectangle 10">
            <a:extLst>
              <a:ext uri="{FF2B5EF4-FFF2-40B4-BE49-F238E27FC236}">
                <a16:creationId xmlns:a16="http://schemas.microsoft.com/office/drawing/2014/main" id="{DE49E442-A384-4EA1-9274-67DF56EC17A9}"/>
              </a:ext>
            </a:extLst>
          </p:cNvPr>
          <p:cNvSpPr>
            <a:spLocks noChangeArrowheads="1"/>
          </p:cNvSpPr>
          <p:nvPr/>
        </p:nvSpPr>
        <p:spPr bwMode="auto">
          <a:xfrm>
            <a:off x="512379" y="2362199"/>
            <a:ext cx="2104697"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CC"/>
                </a:solidFill>
                <a:effectLst>
                  <a:glow rad="88900">
                    <a:schemeClr val="tx1"/>
                  </a:glow>
                </a:effectLst>
              </a:rPr>
              <a:t>word</a:t>
            </a:r>
            <a:endParaRPr lang="en-US" altLang="en-US" sz="3200" i="1" dirty="0">
              <a:solidFill>
                <a:srgbClr val="CC00CC"/>
              </a:solidFill>
              <a:effectLst>
                <a:glow rad="88900">
                  <a:schemeClr val="tx1"/>
                </a:glow>
              </a:effectLst>
            </a:endParaRPr>
          </a:p>
        </p:txBody>
      </p:sp>
      <p:sp>
        <p:nvSpPr>
          <p:cNvPr id="278539" name="Rectangle 11">
            <a:extLst>
              <a:ext uri="{FF2B5EF4-FFF2-40B4-BE49-F238E27FC236}">
                <a16:creationId xmlns:a16="http://schemas.microsoft.com/office/drawing/2014/main" id="{E347D254-BEDE-402F-8445-E6E2FFD79723}"/>
              </a:ext>
            </a:extLst>
          </p:cNvPr>
          <p:cNvSpPr>
            <a:spLocks noChangeArrowheads="1"/>
          </p:cNvSpPr>
          <p:nvPr/>
        </p:nvSpPr>
        <p:spPr bwMode="auto">
          <a:xfrm>
            <a:off x="7126014" y="2362201"/>
            <a:ext cx="149173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3FCDFF"/>
                </a:solidFill>
                <a:effectLst>
                  <a:glow rad="88900">
                    <a:schemeClr val="tx1"/>
                  </a:glow>
                </a:effectLst>
              </a:rPr>
              <a:t>will</a:t>
            </a:r>
            <a:endParaRPr lang="en-US" altLang="en-US" sz="3200" i="1" dirty="0">
              <a:solidFill>
                <a:srgbClr val="3FCDFF"/>
              </a:solidFill>
              <a:effectLst>
                <a:glow rad="88900">
                  <a:schemeClr val="tx1"/>
                </a:glow>
              </a:effectLst>
            </a:endParaRPr>
          </a:p>
        </p:txBody>
      </p:sp>
      <p:sp>
        <p:nvSpPr>
          <p:cNvPr id="278540" name="Rectangle 12">
            <a:extLst>
              <a:ext uri="{FF2B5EF4-FFF2-40B4-BE49-F238E27FC236}">
                <a16:creationId xmlns:a16="http://schemas.microsoft.com/office/drawing/2014/main" id="{F475A44F-D379-4F35-920C-D54C9D2D7C9C}"/>
              </a:ext>
            </a:extLst>
          </p:cNvPr>
          <p:cNvSpPr>
            <a:spLocks noChangeArrowheads="1"/>
          </p:cNvSpPr>
          <p:nvPr/>
        </p:nvSpPr>
        <p:spPr bwMode="auto">
          <a:xfrm>
            <a:off x="692944" y="2987566"/>
            <a:ext cx="2239442" cy="760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5400" b="1" dirty="0">
                <a:solidFill>
                  <a:srgbClr val="3FCDFF"/>
                </a:solidFill>
                <a:effectLst>
                  <a:glow rad="88900">
                    <a:schemeClr val="tx1"/>
                  </a:glow>
                </a:effectLst>
              </a:rPr>
              <a:t> </a:t>
            </a:r>
            <a:r>
              <a:rPr lang="en-US" altLang="en-US" sz="4400" b="1" dirty="0">
                <a:solidFill>
                  <a:srgbClr val="3FCDFF"/>
                </a:solidFill>
                <a:effectLst>
                  <a:glow rad="88900">
                    <a:schemeClr val="tx1"/>
                  </a:glow>
                </a:effectLst>
              </a:rPr>
              <a:t>judge</a:t>
            </a:r>
            <a:endParaRPr lang="en-US" altLang="en-US" sz="3200" i="1" dirty="0">
              <a:solidFill>
                <a:srgbClr val="3FCDFF"/>
              </a:solidFill>
              <a:effectLst>
                <a:glow rad="88900">
                  <a:schemeClr val="tx1"/>
                </a:glow>
              </a:effectLst>
            </a:endParaRPr>
          </a:p>
        </p:txBody>
      </p:sp>
      <p:sp>
        <p:nvSpPr>
          <p:cNvPr id="278541" name="Rectangle 13">
            <a:extLst>
              <a:ext uri="{FF2B5EF4-FFF2-40B4-BE49-F238E27FC236}">
                <a16:creationId xmlns:a16="http://schemas.microsoft.com/office/drawing/2014/main" id="{E39CBB2E-C060-413A-8EFD-1D96CC894E9C}"/>
              </a:ext>
            </a:extLst>
          </p:cNvPr>
          <p:cNvSpPr>
            <a:spLocks noChangeArrowheads="1"/>
          </p:cNvSpPr>
          <p:nvPr/>
        </p:nvSpPr>
        <p:spPr bwMode="auto">
          <a:xfrm>
            <a:off x="3531477" y="2911366"/>
            <a:ext cx="4567154" cy="100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CC"/>
                </a:solidFill>
                <a:effectLst>
                  <a:glow rad="88900">
                    <a:schemeClr val="tx1"/>
                  </a:glow>
                </a:effectLst>
              </a:rPr>
              <a:t>in the last day</a:t>
            </a:r>
            <a:endParaRPr lang="en-US" altLang="en-US" sz="3200" i="1" dirty="0">
              <a:solidFill>
                <a:srgbClr val="CC00CC"/>
              </a:solidFill>
              <a:effectLst>
                <a:glow rad="88900">
                  <a:schemeClr val="tx1"/>
                </a:glow>
              </a:effectLst>
            </a:endParaRPr>
          </a:p>
        </p:txBody>
      </p:sp>
      <p:sp>
        <p:nvSpPr>
          <p:cNvPr id="278542" name="Rectangle 14">
            <a:extLst>
              <a:ext uri="{FF2B5EF4-FFF2-40B4-BE49-F238E27FC236}">
                <a16:creationId xmlns:a16="http://schemas.microsoft.com/office/drawing/2014/main" id="{70ABD37B-C7A8-4DC5-85BE-2B68A3DD96D2}"/>
              </a:ext>
            </a:extLst>
          </p:cNvPr>
          <p:cNvSpPr>
            <a:spLocks noChangeArrowheads="1"/>
          </p:cNvSpPr>
          <p:nvPr/>
        </p:nvSpPr>
        <p:spPr bwMode="auto">
          <a:xfrm>
            <a:off x="5042584" y="2374105"/>
            <a:ext cx="2493579" cy="734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FF00"/>
                </a:solidFill>
                <a:effectLst>
                  <a:glow rad="88900">
                    <a:schemeClr val="tx1"/>
                  </a:glow>
                </a:effectLst>
              </a:rPr>
              <a:t>spoken</a:t>
            </a:r>
            <a:endParaRPr lang="en-US" altLang="en-US" sz="3200" i="1" dirty="0">
              <a:solidFill>
                <a:srgbClr val="FFFF00"/>
              </a:solidFill>
              <a:effectLst>
                <a:glow rad="88900">
                  <a:schemeClr val="tx1"/>
                </a:glow>
              </a:effectLst>
            </a:endParaRPr>
          </a:p>
        </p:txBody>
      </p:sp>
      <p:sp>
        <p:nvSpPr>
          <p:cNvPr id="11" name="Rectangle 6">
            <a:extLst>
              <a:ext uri="{FF2B5EF4-FFF2-40B4-BE49-F238E27FC236}">
                <a16:creationId xmlns:a16="http://schemas.microsoft.com/office/drawing/2014/main" id="{861F9CA0-D15E-456C-9C08-7BF2C657398C}"/>
              </a:ext>
            </a:extLst>
          </p:cNvPr>
          <p:cNvSpPr>
            <a:spLocks noChangeArrowheads="1"/>
          </p:cNvSpPr>
          <p:nvPr/>
        </p:nvSpPr>
        <p:spPr bwMode="auto">
          <a:xfrm>
            <a:off x="3817144" y="3050903"/>
            <a:ext cx="761776" cy="72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12" name="Rectangle 6">
            <a:extLst>
              <a:ext uri="{FF2B5EF4-FFF2-40B4-BE49-F238E27FC236}">
                <a16:creationId xmlns:a16="http://schemas.microsoft.com/office/drawing/2014/main" id="{28976A02-FB25-4E7C-BE16-540C4CB0820E}"/>
              </a:ext>
            </a:extLst>
          </p:cNvPr>
          <p:cNvSpPr>
            <a:spLocks noChangeArrowheads="1"/>
          </p:cNvSpPr>
          <p:nvPr/>
        </p:nvSpPr>
        <p:spPr bwMode="auto">
          <a:xfrm>
            <a:off x="176463" y="4210858"/>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3FCDFF"/>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78536"/>
                                        </p:tgtEl>
                                        <p:attrNameLst>
                                          <p:attrName>style.visibility</p:attrName>
                                        </p:attrNameLst>
                                      </p:cBhvr>
                                      <p:to>
                                        <p:strVal val="visible"/>
                                      </p:to>
                                    </p:set>
                                    <p:anim calcmode="lin" valueType="num">
                                      <p:cBhvr>
                                        <p:cTn id="7" dur="750" fill="hold"/>
                                        <p:tgtEl>
                                          <p:spTgt spid="278536"/>
                                        </p:tgtEl>
                                        <p:attrNameLst>
                                          <p:attrName>ppt_w</p:attrName>
                                        </p:attrNameLst>
                                      </p:cBhvr>
                                      <p:tavLst>
                                        <p:tav tm="0">
                                          <p:val>
                                            <p:fltVal val="0"/>
                                          </p:val>
                                        </p:tav>
                                        <p:tav tm="100000">
                                          <p:val>
                                            <p:strVal val="#ppt_w"/>
                                          </p:val>
                                        </p:tav>
                                      </p:tavLst>
                                    </p:anim>
                                    <p:anim calcmode="lin" valueType="num">
                                      <p:cBhvr>
                                        <p:cTn id="8" dur="750" fill="hold"/>
                                        <p:tgtEl>
                                          <p:spTgt spid="278536"/>
                                        </p:tgtEl>
                                        <p:attrNameLst>
                                          <p:attrName>ppt_h</p:attrName>
                                        </p:attrNameLst>
                                      </p:cBhvr>
                                      <p:tavLst>
                                        <p:tav tm="0">
                                          <p:val>
                                            <p:fltVal val="0"/>
                                          </p:val>
                                        </p:tav>
                                        <p:tav tm="100000">
                                          <p:val>
                                            <p:strVal val="#ppt_h"/>
                                          </p:val>
                                        </p:tav>
                                      </p:tavLst>
                                    </p:anim>
                                    <p:anim calcmode="lin" valueType="num">
                                      <p:cBhvr>
                                        <p:cTn id="9" dur="750" fill="hold"/>
                                        <p:tgtEl>
                                          <p:spTgt spid="278536"/>
                                        </p:tgtEl>
                                        <p:attrNameLst>
                                          <p:attrName>style.rotation</p:attrName>
                                        </p:attrNameLst>
                                      </p:cBhvr>
                                      <p:tavLst>
                                        <p:tav tm="0">
                                          <p:val>
                                            <p:fltVal val="360"/>
                                          </p:val>
                                        </p:tav>
                                        <p:tav tm="100000">
                                          <p:val>
                                            <p:fltVal val="0"/>
                                          </p:val>
                                        </p:tav>
                                      </p:tavLst>
                                    </p:anim>
                                    <p:animEffect transition="in" filter="fade">
                                      <p:cBhvr>
                                        <p:cTn id="10" dur="750"/>
                                        <p:tgtEl>
                                          <p:spTgt spid="27853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8537"/>
                                        </p:tgtEl>
                                        <p:attrNameLst>
                                          <p:attrName>style.visibility</p:attrName>
                                        </p:attrNameLst>
                                      </p:cBhvr>
                                      <p:to>
                                        <p:strVal val="visible"/>
                                      </p:to>
                                    </p:set>
                                    <p:animEffect transition="in" filter="wipe(left)">
                                      <p:cBhvr>
                                        <p:cTn id="15" dur="750"/>
                                        <p:tgtEl>
                                          <p:spTgt spid="278537"/>
                                        </p:tgtEl>
                                      </p:cBhvr>
                                    </p:animEffect>
                                  </p:childTnLst>
                                </p:cTn>
                              </p:par>
                              <p:par>
                                <p:cTn id="16" presetID="22" presetClass="entr" presetSubtype="8" fill="hold" grpId="0" nodeType="withEffect">
                                  <p:stCondLst>
                                    <p:cond delay="500"/>
                                  </p:stCondLst>
                                  <p:childTnLst>
                                    <p:set>
                                      <p:cBhvr>
                                        <p:cTn id="17" dur="1" fill="hold">
                                          <p:stCondLst>
                                            <p:cond delay="0"/>
                                          </p:stCondLst>
                                        </p:cTn>
                                        <p:tgtEl>
                                          <p:spTgt spid="278538"/>
                                        </p:tgtEl>
                                        <p:attrNameLst>
                                          <p:attrName>style.visibility</p:attrName>
                                        </p:attrNameLst>
                                      </p:cBhvr>
                                      <p:to>
                                        <p:strVal val="visible"/>
                                      </p:to>
                                    </p:set>
                                    <p:animEffect transition="in" filter="wipe(left)">
                                      <p:cBhvr>
                                        <p:cTn id="18" dur="750"/>
                                        <p:tgtEl>
                                          <p:spTgt spid="2785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78539"/>
                                        </p:tgtEl>
                                        <p:attrNameLst>
                                          <p:attrName>style.visibility</p:attrName>
                                        </p:attrNameLst>
                                      </p:cBhvr>
                                      <p:to>
                                        <p:strVal val="visible"/>
                                      </p:to>
                                    </p:set>
                                    <p:animEffect transition="in" filter="wipe(up)">
                                      <p:cBhvr>
                                        <p:cTn id="23" dur="750"/>
                                        <p:tgtEl>
                                          <p:spTgt spid="27853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78540"/>
                                        </p:tgtEl>
                                        <p:attrNameLst>
                                          <p:attrName>style.visibility</p:attrName>
                                        </p:attrNameLst>
                                      </p:cBhvr>
                                      <p:to>
                                        <p:strVal val="visible"/>
                                      </p:to>
                                    </p:set>
                                    <p:animEffect transition="in" filter="wipe(down)">
                                      <p:cBhvr>
                                        <p:cTn id="26" dur="750"/>
                                        <p:tgtEl>
                                          <p:spTgt spid="27854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278541"/>
                                        </p:tgtEl>
                                        <p:attrNameLst>
                                          <p:attrName>style.visibility</p:attrName>
                                        </p:attrNameLst>
                                      </p:cBhvr>
                                      <p:to>
                                        <p:strVal val="visible"/>
                                      </p:to>
                                    </p:set>
                                    <p:animEffect transition="in" filter="barn(outVertical)">
                                      <p:cBhvr>
                                        <p:cTn id="31" dur="500"/>
                                        <p:tgtEl>
                                          <p:spTgt spid="278541"/>
                                        </p:tgtEl>
                                      </p:cBhvr>
                                    </p:animEffect>
                                  </p:childTnLst>
                                </p:cTn>
                              </p:par>
                              <p:par>
                                <p:cTn id="32" presetID="0" presetClass="entr" presetSubtype="0" fill="hold" grpId="0" nodeType="withEffect">
                                  <p:stCondLst>
                                    <p:cond delay="40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stCondLst>
                                            <p:cond delay="0"/>
                                          </p:stCondLst>
                                        </p:cTn>
                                        <p:tgtEl>
                                          <p:spTgt spid="11"/>
                                        </p:tgtEl>
                                      </p:cBhvr>
                                    </p:animEffect>
                                    <p:anim to="" calcmode="lin" valueType="num">
                                      <p:cBhvr>
                                        <p:cTn id="35"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1250"/>
                                        <p:tgtEl>
                                          <p:spTgt spid="278536"/>
                                        </p:tgtEl>
                                      </p:cBhvr>
                                    </p:animEffect>
                                    <p:set>
                                      <p:cBhvr>
                                        <p:cTn id="41" dur="1" fill="hold">
                                          <p:stCondLst>
                                            <p:cond delay="1249"/>
                                          </p:stCondLst>
                                        </p:cTn>
                                        <p:tgtEl>
                                          <p:spTgt spid="27853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3" presetClass="emph" presetSubtype="2" fill="hold" grpId="1" nodeType="withEffect">
                                  <p:stCondLst>
                                    <p:cond delay="0"/>
                                  </p:stCondLst>
                                  <p:childTnLst>
                                    <p:animClr clrSpc="rgb" dir="cw">
                                      <p:cBhvr override="childStyle">
                                        <p:cTn id="46" dur="2000" fill="hold"/>
                                        <p:tgtEl>
                                          <p:spTgt spid="278537"/>
                                        </p:tgtEl>
                                        <p:attrNameLst>
                                          <p:attrName>style.color</p:attrName>
                                        </p:attrNameLst>
                                      </p:cBhvr>
                                      <p:to>
                                        <a:schemeClr val="bg1"/>
                                      </p:to>
                                    </p:animClr>
                                  </p:childTnLst>
                                </p:cTn>
                              </p:par>
                              <p:par>
                                <p:cTn id="47" presetID="3" presetClass="emph" presetSubtype="2" fill="hold" grpId="1" nodeType="withEffect">
                                  <p:stCondLst>
                                    <p:cond delay="0"/>
                                  </p:stCondLst>
                                  <p:childTnLst>
                                    <p:animClr clrSpc="rgb" dir="cw">
                                      <p:cBhvr override="childStyle">
                                        <p:cTn id="48" dur="2000" fill="hold"/>
                                        <p:tgtEl>
                                          <p:spTgt spid="278539"/>
                                        </p:tgtEl>
                                        <p:attrNameLst>
                                          <p:attrName>style.color</p:attrName>
                                        </p:attrNameLst>
                                      </p:cBhvr>
                                      <p:to>
                                        <a:schemeClr val="bg1"/>
                                      </p:to>
                                    </p:animClr>
                                  </p:childTnLst>
                                </p:cTn>
                              </p:par>
                              <p:par>
                                <p:cTn id="49" presetID="3" presetClass="emph" presetSubtype="2" fill="hold" grpId="1" nodeType="withEffect">
                                  <p:stCondLst>
                                    <p:cond delay="0"/>
                                  </p:stCondLst>
                                  <p:childTnLst>
                                    <p:animClr clrSpc="rgb" dir="cw">
                                      <p:cBhvr override="childStyle">
                                        <p:cTn id="50" dur="2000" fill="hold"/>
                                        <p:tgtEl>
                                          <p:spTgt spid="278541"/>
                                        </p:tgtEl>
                                        <p:attrNameLst>
                                          <p:attrName>style.color</p:attrName>
                                        </p:attrNameLst>
                                      </p:cBhvr>
                                      <p:to>
                                        <a:schemeClr val="bg1"/>
                                      </p:to>
                                    </p:animClr>
                                  </p:childTnLst>
                                </p:cTn>
                              </p:par>
                              <p:par>
                                <p:cTn id="51" presetID="3" presetClass="emph" presetSubtype="2" fill="hold" grpId="1" nodeType="withEffect">
                                  <p:stCondLst>
                                    <p:cond delay="0"/>
                                  </p:stCondLst>
                                  <p:childTnLst>
                                    <p:animClr clrSpc="rgb" dir="cw">
                                      <p:cBhvr override="childStyle">
                                        <p:cTn id="52" dur="2000" fill="hold"/>
                                        <p:tgtEl>
                                          <p:spTgt spid="278540"/>
                                        </p:tgtEl>
                                        <p:attrNameLst>
                                          <p:attrName>style.color</p:attrName>
                                        </p:attrNameLst>
                                      </p:cBhvr>
                                      <p:to>
                                        <a:schemeClr val="bg1"/>
                                      </p:to>
                                    </p:animClr>
                                  </p:childTnLst>
                                </p:cTn>
                              </p:par>
                              <p:par>
                                <p:cTn id="53" presetID="3" presetClass="emph" presetSubtype="2" fill="hold" grpId="1" nodeType="withEffect">
                                  <p:stCondLst>
                                    <p:cond delay="500"/>
                                  </p:stCondLst>
                                  <p:childTnLst>
                                    <p:animClr clrSpc="rgb" dir="cw">
                                      <p:cBhvr override="childStyle">
                                        <p:cTn id="54" dur="2000" fill="hold"/>
                                        <p:tgtEl>
                                          <p:spTgt spid="278538"/>
                                        </p:tgtEl>
                                        <p:attrNameLst>
                                          <p:attrName>style.color</p:attrName>
                                        </p:attrNameLst>
                                      </p:cBhvr>
                                      <p:to>
                                        <a:schemeClr val="bg1"/>
                                      </p:to>
                                    </p:animClr>
                                  </p:childTnLst>
                                </p:cTn>
                              </p:par>
                              <p:par>
                                <p:cTn id="55" presetID="0" presetClass="path" presetSubtype="0" accel="50000" decel="50000" fill="hold" grpId="2" nodeType="withEffect">
                                  <p:stCondLst>
                                    <p:cond delay="0"/>
                                  </p:stCondLst>
                                  <p:childTnLst>
                                    <p:animMotion origin="layout" path="M 3.05556E-6 -4.81481E-6 L -0.32084 -0.19097 " pathEditMode="relative" rAng="0" ptsTypes="AA">
                                      <p:cBhvr>
                                        <p:cTn id="56" dur="2000" fill="hold"/>
                                        <p:tgtEl>
                                          <p:spTgt spid="278537"/>
                                        </p:tgtEl>
                                        <p:attrNameLst>
                                          <p:attrName>ppt_x</p:attrName>
                                          <p:attrName>ppt_y</p:attrName>
                                        </p:attrNameLst>
                                      </p:cBhvr>
                                      <p:rCtr x="-16042" y="-9560"/>
                                    </p:animMotion>
                                  </p:childTnLst>
                                </p:cTn>
                              </p:par>
                              <p:par>
                                <p:cTn id="57" presetID="0" presetClass="path" presetSubtype="0" accel="50000" decel="50000" fill="hold" grpId="2" nodeType="withEffect">
                                  <p:stCondLst>
                                    <p:cond delay="500"/>
                                  </p:stCondLst>
                                  <p:childTnLst>
                                    <p:animMotion origin="layout" path="M -5.55556E-7 -1.48148E-6 L 0.50417 -0.28889 " pathEditMode="relative" rAng="0" ptsTypes="AA">
                                      <p:cBhvr>
                                        <p:cTn id="58" dur="2000" fill="hold"/>
                                        <p:tgtEl>
                                          <p:spTgt spid="278538"/>
                                        </p:tgtEl>
                                        <p:attrNameLst>
                                          <p:attrName>ppt_x</p:attrName>
                                          <p:attrName>ppt_y</p:attrName>
                                        </p:attrNameLst>
                                      </p:cBhvr>
                                      <p:rCtr x="25208" y="-14444"/>
                                    </p:animMotion>
                                  </p:childTnLst>
                                </p:cTn>
                              </p:par>
                              <p:par>
                                <p:cTn id="59" presetID="0" presetClass="path" presetSubtype="0" accel="50000" decel="50000" fill="hold" grpId="2" nodeType="withEffect">
                                  <p:stCondLst>
                                    <p:cond delay="0"/>
                                  </p:stCondLst>
                                  <p:childTnLst>
                                    <p:animMotion origin="layout" path="M 2.5E-6 4.81481E-6 L -0.39566 0.16898 " pathEditMode="relative" rAng="0" ptsTypes="AA">
                                      <p:cBhvr>
                                        <p:cTn id="60" dur="2000" fill="hold"/>
                                        <p:tgtEl>
                                          <p:spTgt spid="278541"/>
                                        </p:tgtEl>
                                        <p:attrNameLst>
                                          <p:attrName>ppt_x</p:attrName>
                                          <p:attrName>ppt_y</p:attrName>
                                        </p:attrNameLst>
                                      </p:cBhvr>
                                      <p:rCtr x="-19792" y="8449"/>
                                    </p:animMotion>
                                  </p:childTnLst>
                                </p:cTn>
                              </p:par>
                              <p:par>
                                <p:cTn id="61" presetID="0" presetClass="path" presetSubtype="0" accel="50000" decel="50000" fill="hold" grpId="2" nodeType="withEffect">
                                  <p:stCondLst>
                                    <p:cond delay="0"/>
                                  </p:stCondLst>
                                  <p:childTnLst>
                                    <p:animMotion origin="layout" path="M -3.88889E-6 -2.22222E-6 L 0.19584 0.02222 " pathEditMode="relative" rAng="0" ptsTypes="AA">
                                      <p:cBhvr>
                                        <p:cTn id="62" dur="2000" fill="hold"/>
                                        <p:tgtEl>
                                          <p:spTgt spid="278540"/>
                                        </p:tgtEl>
                                        <p:attrNameLst>
                                          <p:attrName>ppt_x</p:attrName>
                                          <p:attrName>ppt_y</p:attrName>
                                        </p:attrNameLst>
                                      </p:cBhvr>
                                      <p:rCtr x="9792" y="1111"/>
                                    </p:animMotion>
                                  </p:childTnLst>
                                </p:cTn>
                              </p:par>
                              <p:par>
                                <p:cTn id="63" presetID="0" presetClass="path" presetSubtype="0" accel="50000" decel="50000" fill="hold" grpId="2" nodeType="withEffect">
                                  <p:stCondLst>
                                    <p:cond delay="0"/>
                                  </p:stCondLst>
                                  <p:childTnLst>
                                    <p:animMotion origin="layout" path="M 2.5E-6 0 L -0.6125 0.12222 " pathEditMode="relative" rAng="0" ptsTypes="AA">
                                      <p:cBhvr>
                                        <p:cTn id="64" dur="2000" fill="hold"/>
                                        <p:tgtEl>
                                          <p:spTgt spid="278539"/>
                                        </p:tgtEl>
                                        <p:attrNameLst>
                                          <p:attrName>ppt_x</p:attrName>
                                          <p:attrName>ppt_y</p:attrName>
                                        </p:attrNameLst>
                                      </p:cBhvr>
                                      <p:rCtr x="-30625" y="6111"/>
                                    </p:animMotion>
                                  </p:childTnLst>
                                </p:cTn>
                              </p:par>
                              <p:par>
                                <p:cTn id="65" presetID="1" presetClass="entr" presetSubtype="0" fill="hold" grpId="0" nodeType="withEffect">
                                  <p:stCondLst>
                                    <p:cond delay="0"/>
                                  </p:stCondLst>
                                  <p:childTnLst>
                                    <p:set>
                                      <p:cBhvr>
                                        <p:cTn id="66" dur="1" fill="hold">
                                          <p:stCondLst>
                                            <p:cond delay="0"/>
                                          </p:stCondLst>
                                        </p:cTn>
                                        <p:tgtEl>
                                          <p:spTgt spid="278542"/>
                                        </p:tgtEl>
                                        <p:attrNameLst>
                                          <p:attrName>style.visibility</p:attrName>
                                        </p:attrNameLst>
                                      </p:cBhvr>
                                      <p:to>
                                        <p:strVal val="visible"/>
                                      </p:to>
                                    </p:set>
                                  </p:childTnLst>
                                </p:cTn>
                              </p:par>
                              <p:par>
                                <p:cTn id="67" presetID="0" presetClass="path" presetSubtype="0" accel="50000" decel="50000" fill="hold" grpId="1" nodeType="withEffect">
                                  <p:stCondLst>
                                    <p:cond delay="0"/>
                                  </p:stCondLst>
                                  <p:childTnLst>
                                    <p:animMotion origin="layout" path="M -3.61111E-6 2.96296E-6 L -0.20833 -0.08889 " pathEditMode="relative" rAng="0" ptsTypes="AA">
                                      <p:cBhvr>
                                        <p:cTn id="68" dur="3000" fill="hold"/>
                                        <p:tgtEl>
                                          <p:spTgt spid="278542"/>
                                        </p:tgtEl>
                                        <p:attrNameLst>
                                          <p:attrName>ppt_x</p:attrName>
                                          <p:attrName>ppt_y</p:attrName>
                                        </p:attrNameLst>
                                      </p:cBhvr>
                                      <p:rCtr x="-10417" y="-4444"/>
                                    </p:animMotion>
                                  </p:childTnLst>
                                </p:cTn>
                              </p:par>
                              <p:par>
                                <p:cTn id="69" presetID="6" presetClass="emph" presetSubtype="0" fill="hold" grpId="2" nodeType="withEffect">
                                  <p:stCondLst>
                                    <p:cond delay="0"/>
                                  </p:stCondLst>
                                  <p:childTnLst>
                                    <p:animScale>
                                      <p:cBhvr>
                                        <p:cTn id="70" dur="3000" fill="hold"/>
                                        <p:tgtEl>
                                          <p:spTgt spid="278542"/>
                                        </p:tgtEl>
                                      </p:cBhvr>
                                      <p:by x="200000" y="200000"/>
                                    </p:animScale>
                                  </p:childTnLst>
                                </p:cTn>
                              </p:par>
                            </p:childTnLst>
                          </p:cTn>
                        </p:par>
                        <p:par>
                          <p:cTn id="71" fill="hold" nodeType="afterGroup">
                            <p:stCondLst>
                              <p:cond delay="3000"/>
                            </p:stCondLst>
                            <p:childTnLst>
                              <p:par>
                                <p:cTn id="72" presetID="23" presetClass="exit" presetSubtype="32" fill="hold" grpId="3" nodeType="afterEffect">
                                  <p:stCondLst>
                                    <p:cond delay="0"/>
                                  </p:stCondLst>
                                  <p:childTnLst>
                                    <p:anim calcmode="lin" valueType="num">
                                      <p:cBhvr>
                                        <p:cTn id="73" dur="1000"/>
                                        <p:tgtEl>
                                          <p:spTgt spid="278542"/>
                                        </p:tgtEl>
                                        <p:attrNameLst>
                                          <p:attrName>ppt_w</p:attrName>
                                        </p:attrNameLst>
                                      </p:cBhvr>
                                      <p:tavLst>
                                        <p:tav tm="0">
                                          <p:val>
                                            <p:strVal val="ppt_w"/>
                                          </p:val>
                                        </p:tav>
                                        <p:tav tm="100000">
                                          <p:val>
                                            <p:fltVal val="0"/>
                                          </p:val>
                                        </p:tav>
                                      </p:tavLst>
                                    </p:anim>
                                    <p:anim calcmode="lin" valueType="num">
                                      <p:cBhvr>
                                        <p:cTn id="74" dur="1000"/>
                                        <p:tgtEl>
                                          <p:spTgt spid="278542"/>
                                        </p:tgtEl>
                                        <p:attrNameLst>
                                          <p:attrName>ppt_h</p:attrName>
                                        </p:attrNameLst>
                                      </p:cBhvr>
                                      <p:tavLst>
                                        <p:tav tm="0">
                                          <p:val>
                                            <p:strVal val="ppt_h"/>
                                          </p:val>
                                        </p:tav>
                                        <p:tav tm="100000">
                                          <p:val>
                                            <p:fltVal val="0"/>
                                          </p:val>
                                        </p:tav>
                                      </p:tavLst>
                                    </p:anim>
                                    <p:set>
                                      <p:cBhvr>
                                        <p:cTn id="75" dur="1" fill="hold">
                                          <p:stCondLst>
                                            <p:cond delay="999"/>
                                          </p:stCondLst>
                                        </p:cTn>
                                        <p:tgtEl>
                                          <p:spTgt spid="278542"/>
                                        </p:tgtEl>
                                        <p:attrNameLst>
                                          <p:attrName>style.visibility</p:attrName>
                                        </p:attrNameLst>
                                      </p:cBhvr>
                                      <p:to>
                                        <p:strVal val="hidden"/>
                                      </p:to>
                                    </p:set>
                                  </p:childTnLst>
                                </p:cTn>
                              </p:par>
                            </p:childTnLst>
                          </p:cTn>
                        </p:par>
                        <p:par>
                          <p:cTn id="76" fill="hold">
                            <p:stCondLst>
                              <p:cond delay="4000"/>
                            </p:stCondLst>
                            <p:childTnLst>
                              <p:par>
                                <p:cTn id="77" presetID="0" presetClass="entr" presetSubtype="0"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dissolve">
                                      <p:cBhvr>
                                        <p:cTn id="79" dur="500">
                                          <p:stCondLst>
                                            <p:cond delay="0"/>
                                          </p:stCondLst>
                                        </p:cTn>
                                        <p:tgtEl>
                                          <p:spTgt spid="12"/>
                                        </p:tgtEl>
                                      </p:cBhvr>
                                    </p:animEffect>
                                    <p:anim to="" calcmode="lin" valueType="num">
                                      <p:cBhvr>
                                        <p:cTn id="80"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81"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6" grpId="0"/>
      <p:bldP spid="278536" grpId="1"/>
      <p:bldP spid="278537" grpId="0"/>
      <p:bldP spid="278537" grpId="1"/>
      <p:bldP spid="278537" grpId="2"/>
      <p:bldP spid="278538" grpId="0"/>
      <p:bldP spid="278538" grpId="1"/>
      <p:bldP spid="278538" grpId="2"/>
      <p:bldP spid="278539" grpId="0"/>
      <p:bldP spid="278539" grpId="1"/>
      <p:bldP spid="278539" grpId="2"/>
      <p:bldP spid="278540" grpId="0"/>
      <p:bldP spid="278540" grpId="1"/>
      <p:bldP spid="278540" grpId="2"/>
      <p:bldP spid="278541" grpId="0"/>
      <p:bldP spid="278541" grpId="1"/>
      <p:bldP spid="278541" grpId="2"/>
      <p:bldP spid="278542" grpId="0"/>
      <p:bldP spid="278542" grpId="1"/>
      <p:bldP spid="278542" grpId="2"/>
      <p:bldP spid="278542" grpId="3"/>
      <p:bldP spid="11" grpId="0"/>
      <p:bldP spid="11" grpId="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
            <a:extLst>
              <a:ext uri="{FF2B5EF4-FFF2-40B4-BE49-F238E27FC236}">
                <a16:creationId xmlns:a16="http://schemas.microsoft.com/office/drawing/2014/main" id="{1D473488-FAB6-4728-A820-8C0C96EC04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4680" name="Rectangle 8">
            <a:extLst>
              <a:ext uri="{FF2B5EF4-FFF2-40B4-BE49-F238E27FC236}">
                <a16:creationId xmlns:a16="http://schemas.microsoft.com/office/drawing/2014/main" id="{E8567931-8C00-493D-9E7B-A53796CA0D49}"/>
              </a:ext>
            </a:extLst>
          </p:cNvPr>
          <p:cNvSpPr>
            <a:spLocks noChangeArrowheads="1"/>
          </p:cNvSpPr>
          <p:nvPr/>
        </p:nvSpPr>
        <p:spPr bwMode="auto">
          <a:xfrm>
            <a:off x="520337" y="655638"/>
            <a:ext cx="8153400" cy="544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effectLst>
                  <a:glow rad="165100">
                    <a:srgbClr val="FFC000"/>
                  </a:glow>
                </a:effectLst>
              </a:rPr>
              <a:t>And Jesus came and spoke to them, saying, "All authority has been given to Me in heaven and on the earth. Go therefore and make disciples of all the nations, baptizing them in the name of the Father and of the Son and of the Holy Spirit, teaching them to observe all things that I have commanded you; and lo, I am with you always, </a:t>
            </a:r>
            <a:r>
              <a:rPr lang="en-US" altLang="en-US" sz="3200" b="1" i="1" dirty="0">
                <a:effectLst>
                  <a:glow rad="165100">
                    <a:srgbClr val="FFC000"/>
                  </a:glow>
                </a:effectLst>
              </a:rPr>
              <a:t>even</a:t>
            </a:r>
            <a:r>
              <a:rPr lang="en-US" altLang="en-US" sz="3200" b="1" dirty="0">
                <a:effectLst>
                  <a:glow rad="165100">
                    <a:srgbClr val="FFC000"/>
                  </a:glow>
                </a:effectLst>
              </a:rPr>
              <a:t> to the end of the age." Amen.</a:t>
            </a:r>
            <a:r>
              <a:rPr lang="en-US" altLang="en-US" sz="3200" i="1" dirty="0">
                <a:effectLst>
                  <a:glow rad="165100">
                    <a:srgbClr val="FFC000"/>
                  </a:glow>
                </a:effectLst>
              </a:rPr>
              <a:t> </a:t>
            </a:r>
            <a:r>
              <a:rPr lang="en-US" altLang="en-US" sz="2800" i="1" dirty="0">
                <a:effectLst>
                  <a:glow rad="165100">
                    <a:srgbClr val="FFC000"/>
                  </a:glow>
                </a:effectLst>
              </a:rPr>
              <a:t>~ Matthew 28:18-20</a:t>
            </a:r>
            <a:endParaRPr lang="en-US" altLang="en-US" sz="3200" i="1" dirty="0">
              <a:effectLst>
                <a:glow rad="165100">
                  <a:srgbClr val="FFC000"/>
                </a:glow>
              </a:effectLst>
            </a:endParaRPr>
          </a:p>
        </p:txBody>
      </p:sp>
      <p:sp>
        <p:nvSpPr>
          <p:cNvPr id="284681" name="Rectangle 9">
            <a:extLst>
              <a:ext uri="{FF2B5EF4-FFF2-40B4-BE49-F238E27FC236}">
                <a16:creationId xmlns:a16="http://schemas.microsoft.com/office/drawing/2014/main" id="{5F19E3FF-9BFD-423B-8767-051BFF1B5B31}"/>
              </a:ext>
            </a:extLst>
          </p:cNvPr>
          <p:cNvSpPr>
            <a:spLocks noChangeArrowheads="1"/>
          </p:cNvSpPr>
          <p:nvPr/>
        </p:nvSpPr>
        <p:spPr bwMode="auto">
          <a:xfrm>
            <a:off x="457200" y="655638"/>
            <a:ext cx="8229600" cy="544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chemeClr val="bg1"/>
                </a:solidFill>
                <a:effectLst>
                  <a:glow rad="101600">
                    <a:schemeClr val="tx1"/>
                  </a:glow>
                </a:effectLst>
              </a:rPr>
              <a:t>And Jesus came and spoke to them, saying, "All authority has been given to Me in heaven and on the earth. Go therefore and make disciples of all the nations, baptizing them in the name of the Father and of the Son and of the Holy Spirit, teaching them to observe all things that I have commanded you; and lo, I am with you always, </a:t>
            </a:r>
            <a:r>
              <a:rPr lang="en-US" altLang="en-US" sz="3200" b="1" i="1" dirty="0">
                <a:solidFill>
                  <a:schemeClr val="bg1"/>
                </a:solidFill>
                <a:effectLst>
                  <a:glow rad="101600">
                    <a:schemeClr val="tx1"/>
                  </a:glow>
                </a:effectLst>
              </a:rPr>
              <a:t>even</a:t>
            </a:r>
            <a:r>
              <a:rPr lang="en-US" altLang="en-US" sz="3200" b="1" dirty="0">
                <a:solidFill>
                  <a:schemeClr val="bg1"/>
                </a:solidFill>
                <a:effectLst>
                  <a:glow rad="101600">
                    <a:schemeClr val="tx1"/>
                  </a:glow>
                </a:effectLst>
              </a:rPr>
              <a:t> to the end of the age." Amen.</a:t>
            </a:r>
            <a:r>
              <a:rPr lang="en-US" altLang="en-US" sz="3200" i="1" dirty="0">
                <a:solidFill>
                  <a:schemeClr val="bg1"/>
                </a:solidFill>
                <a:effectLst>
                  <a:glow rad="101600">
                    <a:schemeClr val="tx1"/>
                  </a:glow>
                </a:effectLst>
              </a:rPr>
              <a:t> </a:t>
            </a:r>
            <a:r>
              <a:rPr lang="en-US" altLang="en-US" sz="2800" i="1" dirty="0">
                <a:solidFill>
                  <a:schemeClr val="bg1"/>
                </a:solidFill>
                <a:effectLst>
                  <a:glow rad="101600">
                    <a:schemeClr val="tx1"/>
                  </a:glow>
                </a:effectLst>
              </a:rPr>
              <a:t>~ Matthew 28:18-20</a:t>
            </a:r>
            <a:endParaRPr lang="en-US" altLang="en-US" sz="3200" i="1" dirty="0">
              <a:solidFill>
                <a:schemeClr val="bg1"/>
              </a:solidFill>
              <a:effectLst>
                <a:glow rad="101600">
                  <a:schemeClr val="tx1"/>
                </a:glow>
              </a:effectLst>
            </a:endParaRPr>
          </a:p>
        </p:txBody>
      </p:sp>
      <p:sp>
        <p:nvSpPr>
          <p:cNvPr id="284683" name="Rectangle 11">
            <a:extLst>
              <a:ext uri="{FF2B5EF4-FFF2-40B4-BE49-F238E27FC236}">
                <a16:creationId xmlns:a16="http://schemas.microsoft.com/office/drawing/2014/main" id="{354084CB-0B55-441D-80E3-3ABE4B0318C9}"/>
              </a:ext>
            </a:extLst>
          </p:cNvPr>
          <p:cNvSpPr>
            <a:spLocks noChangeArrowheads="1"/>
          </p:cNvSpPr>
          <p:nvPr/>
        </p:nvSpPr>
        <p:spPr bwMode="auto">
          <a:xfrm>
            <a:off x="520700" y="2895600"/>
            <a:ext cx="8153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effectLst>
                  <a:glow rad="152400">
                    <a:srgbClr val="FFC000"/>
                  </a:glow>
                </a:effectLst>
              </a:rPr>
              <a:t>"Therefore I said to you that you will die in your sins; for if you do not believe that I am </a:t>
            </a:r>
            <a:r>
              <a:rPr lang="en-US" altLang="en-US" sz="4400" b="1" i="1" dirty="0">
                <a:effectLst>
                  <a:glow rad="152400">
                    <a:srgbClr val="FFC000"/>
                  </a:glow>
                </a:effectLst>
              </a:rPr>
              <a:t>He</a:t>
            </a:r>
            <a:r>
              <a:rPr lang="en-US" altLang="en-US" sz="4400" b="1" dirty="0">
                <a:effectLst>
                  <a:glow rad="152400">
                    <a:srgbClr val="FFC000"/>
                  </a:glow>
                </a:effectLst>
              </a:rPr>
              <a:t>, you will die in your sins."</a:t>
            </a:r>
            <a:r>
              <a:rPr lang="en-US" altLang="en-US" sz="4400" dirty="0">
                <a:effectLst>
                  <a:glow rad="152400">
                    <a:srgbClr val="FFC000"/>
                  </a:glow>
                </a:effectLst>
              </a:rPr>
              <a:t> </a:t>
            </a:r>
            <a:r>
              <a:rPr lang="en-US" altLang="en-US" sz="3200" i="1" dirty="0">
                <a:effectLst>
                  <a:glow rad="152400">
                    <a:srgbClr val="FFC000"/>
                  </a:glow>
                </a:effectLst>
              </a:rPr>
              <a:t>~ John 8:24</a:t>
            </a:r>
            <a:r>
              <a:rPr lang="en-US" altLang="en-US" sz="4000" i="1" dirty="0">
                <a:effectLst>
                  <a:glow rad="152400">
                    <a:srgbClr val="FFC000"/>
                  </a:glow>
                </a:effectLst>
              </a:rPr>
              <a:t> </a:t>
            </a:r>
          </a:p>
        </p:txBody>
      </p:sp>
      <p:sp>
        <p:nvSpPr>
          <p:cNvPr id="284684" name="Rectangle 12">
            <a:extLst>
              <a:ext uri="{FF2B5EF4-FFF2-40B4-BE49-F238E27FC236}">
                <a16:creationId xmlns:a16="http://schemas.microsoft.com/office/drawing/2014/main" id="{800DC044-441F-4DAD-BC5B-BA23A083F299}"/>
              </a:ext>
            </a:extLst>
          </p:cNvPr>
          <p:cNvSpPr>
            <a:spLocks noChangeArrowheads="1"/>
          </p:cNvSpPr>
          <p:nvPr/>
        </p:nvSpPr>
        <p:spPr bwMode="auto">
          <a:xfrm>
            <a:off x="457200" y="2895600"/>
            <a:ext cx="8229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101600">
                    <a:schemeClr val="tx1"/>
                  </a:glow>
                </a:effectLst>
              </a:rPr>
              <a:t>"Therefore I said to you that you will die in your sins; for if you do not believe that I am </a:t>
            </a:r>
            <a:r>
              <a:rPr lang="en-US" altLang="en-US" sz="4400" b="1" i="1" dirty="0">
                <a:solidFill>
                  <a:schemeClr val="bg1"/>
                </a:solidFill>
                <a:effectLst>
                  <a:glow rad="101600">
                    <a:schemeClr val="tx1"/>
                  </a:glow>
                </a:effectLst>
              </a:rPr>
              <a:t>He</a:t>
            </a:r>
            <a:r>
              <a:rPr lang="en-US" altLang="en-US" sz="4400" b="1" dirty="0">
                <a:solidFill>
                  <a:schemeClr val="bg1"/>
                </a:solidFill>
                <a:effectLst>
                  <a:glow rad="101600">
                    <a:schemeClr val="tx1"/>
                  </a:glow>
                </a:effectLst>
              </a:rPr>
              <a:t>, you will die in your sins."</a:t>
            </a:r>
            <a:r>
              <a:rPr lang="en-US" altLang="en-US" sz="4400" dirty="0">
                <a:solidFill>
                  <a:schemeClr val="bg1"/>
                </a:solidFill>
                <a:effectLst>
                  <a:glow rad="101600">
                    <a:schemeClr val="tx1"/>
                  </a:glow>
                </a:effectLst>
              </a:rPr>
              <a:t> </a:t>
            </a:r>
            <a:r>
              <a:rPr lang="en-US" altLang="en-US" sz="3200" i="1" dirty="0">
                <a:solidFill>
                  <a:schemeClr val="bg1"/>
                </a:solidFill>
                <a:effectLst>
                  <a:glow rad="101600">
                    <a:schemeClr val="tx1"/>
                  </a:glow>
                </a:effectLst>
              </a:rPr>
              <a:t>~ John 8:24</a:t>
            </a:r>
            <a:r>
              <a:rPr lang="en-US" altLang="en-US" sz="4000" i="1" dirty="0">
                <a:solidFill>
                  <a:srgbClr val="FF9900"/>
                </a:solidFill>
                <a:effectLst>
                  <a:glow rad="101600">
                    <a:schemeClr val="tx1"/>
                  </a:glow>
                </a:effectLst>
              </a:rPr>
              <a:t> </a:t>
            </a:r>
          </a:p>
        </p:txBody>
      </p:sp>
      <p:sp>
        <p:nvSpPr>
          <p:cNvPr id="284685" name="Rectangle 13">
            <a:extLst>
              <a:ext uri="{FF2B5EF4-FFF2-40B4-BE49-F238E27FC236}">
                <a16:creationId xmlns:a16="http://schemas.microsoft.com/office/drawing/2014/main" id="{BA90267E-87F9-4F55-BEC8-CFD99F0144DD}"/>
              </a:ext>
            </a:extLst>
          </p:cNvPr>
          <p:cNvSpPr>
            <a:spLocks noChangeArrowheads="1"/>
          </p:cNvSpPr>
          <p:nvPr/>
        </p:nvSpPr>
        <p:spPr bwMode="auto">
          <a:xfrm>
            <a:off x="5657193" y="3749566"/>
            <a:ext cx="2450963" cy="72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CC00CC"/>
                </a:solidFill>
                <a:effectLst>
                  <a:glow rad="88900">
                    <a:schemeClr val="tx1"/>
                  </a:glow>
                </a:effectLst>
              </a:rPr>
              <a:t>observe all</a:t>
            </a:r>
            <a:endParaRPr lang="en-US" altLang="en-US" sz="3200" i="1" dirty="0">
              <a:solidFill>
                <a:srgbClr val="CC00CC"/>
              </a:solidFill>
              <a:effectLst>
                <a:glow rad="88900">
                  <a:schemeClr val="tx1"/>
                </a:glow>
              </a:effectLst>
            </a:endParaRPr>
          </a:p>
        </p:txBody>
      </p:sp>
      <p:sp>
        <p:nvSpPr>
          <p:cNvPr id="284686" name="Rectangle 14">
            <a:extLst>
              <a:ext uri="{FF2B5EF4-FFF2-40B4-BE49-F238E27FC236}">
                <a16:creationId xmlns:a16="http://schemas.microsoft.com/office/drawing/2014/main" id="{C9702E11-B7BA-4B88-BF86-84CFABFA3B17}"/>
              </a:ext>
            </a:extLst>
          </p:cNvPr>
          <p:cNvSpPr>
            <a:spLocks noChangeArrowheads="1"/>
          </p:cNvSpPr>
          <p:nvPr/>
        </p:nvSpPr>
        <p:spPr bwMode="auto">
          <a:xfrm>
            <a:off x="457200" y="4191000"/>
            <a:ext cx="1807369" cy="80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CC00CC"/>
                </a:solidFill>
                <a:effectLst>
                  <a:glow rad="88900">
                    <a:schemeClr val="tx1"/>
                  </a:glow>
                </a:effectLst>
              </a:rPr>
              <a:t>things</a:t>
            </a:r>
            <a:endParaRPr lang="en-US" altLang="en-US" sz="3200" i="1" dirty="0">
              <a:solidFill>
                <a:srgbClr val="CC00CC"/>
              </a:solidFill>
              <a:effectLst>
                <a:glow rad="88900">
                  <a:schemeClr val="tx1"/>
                </a:glow>
              </a:effectLst>
            </a:endParaRPr>
          </a:p>
        </p:txBody>
      </p:sp>
      <p:sp>
        <p:nvSpPr>
          <p:cNvPr id="284687" name="Rectangle 15">
            <a:extLst>
              <a:ext uri="{FF2B5EF4-FFF2-40B4-BE49-F238E27FC236}">
                <a16:creationId xmlns:a16="http://schemas.microsoft.com/office/drawing/2014/main" id="{5B24BB71-6757-4039-9CEC-534EE1B42104}"/>
              </a:ext>
            </a:extLst>
          </p:cNvPr>
          <p:cNvSpPr>
            <a:spLocks noChangeArrowheads="1"/>
          </p:cNvSpPr>
          <p:nvPr/>
        </p:nvSpPr>
        <p:spPr bwMode="auto">
          <a:xfrm>
            <a:off x="3909849" y="4237038"/>
            <a:ext cx="3800639"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FFCC00"/>
                </a:solidFill>
                <a:effectLst>
                  <a:glow rad="88900">
                    <a:schemeClr val="tx1"/>
                  </a:glow>
                </a:effectLst>
              </a:rPr>
              <a:t>commanded you</a:t>
            </a:r>
            <a:endParaRPr lang="en-US" altLang="en-US" sz="3200" i="1" dirty="0">
              <a:solidFill>
                <a:srgbClr val="FFCC00"/>
              </a:solidFill>
              <a:effectLst>
                <a:glow rad="88900">
                  <a:schemeClr val="tx1"/>
                </a:glow>
              </a:effectLst>
            </a:endParaRPr>
          </a:p>
        </p:txBody>
      </p:sp>
      <p:sp>
        <p:nvSpPr>
          <p:cNvPr id="284688" name="Rectangle 16">
            <a:extLst>
              <a:ext uri="{FF2B5EF4-FFF2-40B4-BE49-F238E27FC236}">
                <a16:creationId xmlns:a16="http://schemas.microsoft.com/office/drawing/2014/main" id="{D456A161-F347-4948-974D-427A5E7CEE15}"/>
              </a:ext>
            </a:extLst>
          </p:cNvPr>
          <p:cNvSpPr>
            <a:spLocks noChangeArrowheads="1"/>
          </p:cNvSpPr>
          <p:nvPr/>
        </p:nvSpPr>
        <p:spPr bwMode="auto">
          <a:xfrm>
            <a:off x="3312320" y="4213225"/>
            <a:ext cx="3071812" cy="85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76200">
                    <a:schemeClr val="tx1"/>
                  </a:glow>
                </a:effectLst>
              </a:rPr>
              <a:t>believe</a:t>
            </a:r>
            <a:endParaRPr lang="en-US" altLang="en-US" sz="3200" i="1" dirty="0">
              <a:solidFill>
                <a:schemeClr val="bg1"/>
              </a:solidFill>
              <a:effectLst>
                <a:glow rad="76200">
                  <a:schemeClr val="tx1"/>
                </a:glow>
              </a:effectLst>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4680"/>
                                        </p:tgtEl>
                                        <p:attrNameLst>
                                          <p:attrName>style.visibility</p:attrName>
                                        </p:attrNameLst>
                                      </p:cBhvr>
                                      <p:to>
                                        <p:strVal val="visible"/>
                                      </p:to>
                                    </p:set>
                                    <p:animEffect transition="in" filter="fade">
                                      <p:cBhvr>
                                        <p:cTn id="7" dur="1000"/>
                                        <p:tgtEl>
                                          <p:spTgt spid="284680"/>
                                        </p:tgtEl>
                                      </p:cBhvr>
                                    </p:animEffect>
                                    <p:anim calcmode="lin" valueType="num">
                                      <p:cBhvr>
                                        <p:cTn id="8" dur="1000" fill="hold"/>
                                        <p:tgtEl>
                                          <p:spTgt spid="284680"/>
                                        </p:tgtEl>
                                        <p:attrNameLst>
                                          <p:attrName>ppt_x</p:attrName>
                                        </p:attrNameLst>
                                      </p:cBhvr>
                                      <p:tavLst>
                                        <p:tav tm="0">
                                          <p:val>
                                            <p:strVal val="#ppt_x"/>
                                          </p:val>
                                        </p:tav>
                                        <p:tav tm="100000">
                                          <p:val>
                                            <p:strVal val="#ppt_x"/>
                                          </p:val>
                                        </p:tav>
                                      </p:tavLst>
                                    </p:anim>
                                    <p:anim calcmode="lin" valueType="num">
                                      <p:cBhvr>
                                        <p:cTn id="9" dur="1000" fill="hold"/>
                                        <p:tgtEl>
                                          <p:spTgt spid="28468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4681"/>
                                        </p:tgtEl>
                                        <p:attrNameLst>
                                          <p:attrName>style.visibility</p:attrName>
                                        </p:attrNameLst>
                                      </p:cBhvr>
                                      <p:to>
                                        <p:strVal val="visible"/>
                                      </p:to>
                                    </p:set>
                                    <p:animEffect transition="in" filter="fade">
                                      <p:cBhvr>
                                        <p:cTn id="12" dur="1000"/>
                                        <p:tgtEl>
                                          <p:spTgt spid="284681"/>
                                        </p:tgtEl>
                                      </p:cBhvr>
                                    </p:animEffect>
                                    <p:anim calcmode="lin" valueType="num">
                                      <p:cBhvr>
                                        <p:cTn id="13" dur="1000" fill="hold"/>
                                        <p:tgtEl>
                                          <p:spTgt spid="284681"/>
                                        </p:tgtEl>
                                        <p:attrNameLst>
                                          <p:attrName>ppt_x</p:attrName>
                                        </p:attrNameLst>
                                      </p:cBhvr>
                                      <p:tavLst>
                                        <p:tav tm="0">
                                          <p:val>
                                            <p:strVal val="#ppt_x"/>
                                          </p:val>
                                        </p:tav>
                                        <p:tav tm="100000">
                                          <p:val>
                                            <p:strVal val="#ppt_x"/>
                                          </p:val>
                                        </p:tav>
                                      </p:tavLst>
                                    </p:anim>
                                    <p:anim calcmode="lin" valueType="num">
                                      <p:cBhvr>
                                        <p:cTn id="14" dur="1000" fill="hold"/>
                                        <p:tgtEl>
                                          <p:spTgt spid="284681"/>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84685"/>
                                        </p:tgtEl>
                                        <p:attrNameLst>
                                          <p:attrName>style.visibility</p:attrName>
                                        </p:attrNameLst>
                                      </p:cBhvr>
                                      <p:to>
                                        <p:strVal val="visible"/>
                                      </p:to>
                                    </p:set>
                                    <p:anim calcmode="lin" valueType="num">
                                      <p:cBhvr>
                                        <p:cTn id="19" dur="1000" fill="hold"/>
                                        <p:tgtEl>
                                          <p:spTgt spid="284685"/>
                                        </p:tgtEl>
                                        <p:attrNameLst>
                                          <p:attrName>ppt_w</p:attrName>
                                        </p:attrNameLst>
                                      </p:cBhvr>
                                      <p:tavLst>
                                        <p:tav tm="0">
                                          <p:val>
                                            <p:strVal val="#ppt_w+.3"/>
                                          </p:val>
                                        </p:tav>
                                        <p:tav tm="100000">
                                          <p:val>
                                            <p:strVal val="#ppt_w"/>
                                          </p:val>
                                        </p:tav>
                                      </p:tavLst>
                                    </p:anim>
                                    <p:anim calcmode="lin" valueType="num">
                                      <p:cBhvr>
                                        <p:cTn id="20" dur="1000" fill="hold"/>
                                        <p:tgtEl>
                                          <p:spTgt spid="284685"/>
                                        </p:tgtEl>
                                        <p:attrNameLst>
                                          <p:attrName>ppt_h</p:attrName>
                                        </p:attrNameLst>
                                      </p:cBhvr>
                                      <p:tavLst>
                                        <p:tav tm="0">
                                          <p:val>
                                            <p:strVal val="#ppt_h"/>
                                          </p:val>
                                        </p:tav>
                                        <p:tav tm="100000">
                                          <p:val>
                                            <p:strVal val="#ppt_h"/>
                                          </p:val>
                                        </p:tav>
                                      </p:tavLst>
                                    </p:anim>
                                    <p:animEffect transition="in" filter="fade">
                                      <p:cBhvr>
                                        <p:cTn id="21" dur="1000"/>
                                        <p:tgtEl>
                                          <p:spTgt spid="284685"/>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84686"/>
                                        </p:tgtEl>
                                        <p:attrNameLst>
                                          <p:attrName>style.visibility</p:attrName>
                                        </p:attrNameLst>
                                      </p:cBhvr>
                                      <p:to>
                                        <p:strVal val="visible"/>
                                      </p:to>
                                    </p:set>
                                    <p:anim calcmode="lin" valueType="num">
                                      <p:cBhvr>
                                        <p:cTn id="24" dur="1000" fill="hold"/>
                                        <p:tgtEl>
                                          <p:spTgt spid="284686"/>
                                        </p:tgtEl>
                                        <p:attrNameLst>
                                          <p:attrName>ppt_w</p:attrName>
                                        </p:attrNameLst>
                                      </p:cBhvr>
                                      <p:tavLst>
                                        <p:tav tm="0">
                                          <p:val>
                                            <p:strVal val="#ppt_w+.3"/>
                                          </p:val>
                                        </p:tav>
                                        <p:tav tm="100000">
                                          <p:val>
                                            <p:strVal val="#ppt_w"/>
                                          </p:val>
                                        </p:tav>
                                      </p:tavLst>
                                    </p:anim>
                                    <p:anim calcmode="lin" valueType="num">
                                      <p:cBhvr>
                                        <p:cTn id="25" dur="1000" fill="hold"/>
                                        <p:tgtEl>
                                          <p:spTgt spid="284686"/>
                                        </p:tgtEl>
                                        <p:attrNameLst>
                                          <p:attrName>ppt_h</p:attrName>
                                        </p:attrNameLst>
                                      </p:cBhvr>
                                      <p:tavLst>
                                        <p:tav tm="0">
                                          <p:val>
                                            <p:strVal val="#ppt_h"/>
                                          </p:val>
                                        </p:tav>
                                        <p:tav tm="100000">
                                          <p:val>
                                            <p:strVal val="#ppt_h"/>
                                          </p:val>
                                        </p:tav>
                                      </p:tavLst>
                                    </p:anim>
                                    <p:animEffect transition="in" filter="fade">
                                      <p:cBhvr>
                                        <p:cTn id="26" dur="1000"/>
                                        <p:tgtEl>
                                          <p:spTgt spid="28468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84687"/>
                                        </p:tgtEl>
                                        <p:attrNameLst>
                                          <p:attrName>style.visibility</p:attrName>
                                        </p:attrNameLst>
                                      </p:cBhvr>
                                      <p:to>
                                        <p:strVal val="visible"/>
                                      </p:to>
                                    </p:set>
                                    <p:animEffect transition="in" filter="fade">
                                      <p:cBhvr>
                                        <p:cTn id="31" dur="1000"/>
                                        <p:tgtEl>
                                          <p:spTgt spid="284687"/>
                                        </p:tgtEl>
                                      </p:cBhvr>
                                    </p:animEffect>
                                    <p:anim calcmode="lin" valueType="num">
                                      <p:cBhvr>
                                        <p:cTn id="32" dur="1000" fill="hold"/>
                                        <p:tgtEl>
                                          <p:spTgt spid="284687"/>
                                        </p:tgtEl>
                                        <p:attrNameLst>
                                          <p:attrName>ppt_x</p:attrName>
                                        </p:attrNameLst>
                                      </p:cBhvr>
                                      <p:tavLst>
                                        <p:tav tm="0">
                                          <p:val>
                                            <p:strVal val="#ppt_x"/>
                                          </p:val>
                                        </p:tav>
                                        <p:tav tm="100000">
                                          <p:val>
                                            <p:strVal val="#ppt_x"/>
                                          </p:val>
                                        </p:tav>
                                      </p:tavLst>
                                    </p:anim>
                                    <p:anim calcmode="lin" valueType="num">
                                      <p:cBhvr>
                                        <p:cTn id="33" dur="900" decel="100000" fill="hold"/>
                                        <p:tgtEl>
                                          <p:spTgt spid="28468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4687"/>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284680"/>
                                        </p:tgtEl>
                                      </p:cBhvr>
                                    </p:animEffect>
                                    <p:anim calcmode="lin" valueType="num">
                                      <p:cBhvr>
                                        <p:cTn id="39" dur="1000"/>
                                        <p:tgtEl>
                                          <p:spTgt spid="284680"/>
                                        </p:tgtEl>
                                        <p:attrNameLst>
                                          <p:attrName>ppt_x</p:attrName>
                                        </p:attrNameLst>
                                      </p:cBhvr>
                                      <p:tavLst>
                                        <p:tav tm="0">
                                          <p:val>
                                            <p:strVal val="ppt_x"/>
                                          </p:val>
                                        </p:tav>
                                        <p:tav tm="100000">
                                          <p:val>
                                            <p:strVal val="ppt_x"/>
                                          </p:val>
                                        </p:tav>
                                      </p:tavLst>
                                    </p:anim>
                                    <p:anim calcmode="lin" valueType="num">
                                      <p:cBhvr>
                                        <p:cTn id="40" dur="1000"/>
                                        <p:tgtEl>
                                          <p:spTgt spid="284680"/>
                                        </p:tgtEl>
                                        <p:attrNameLst>
                                          <p:attrName>ppt_y</p:attrName>
                                        </p:attrNameLst>
                                      </p:cBhvr>
                                      <p:tavLst>
                                        <p:tav tm="0">
                                          <p:val>
                                            <p:strVal val="ppt_y"/>
                                          </p:val>
                                        </p:tav>
                                        <p:tav tm="100000">
                                          <p:val>
                                            <p:strVal val="ppt_y-.1"/>
                                          </p:val>
                                        </p:tav>
                                      </p:tavLst>
                                    </p:anim>
                                    <p:set>
                                      <p:cBhvr>
                                        <p:cTn id="41" dur="1" fill="hold">
                                          <p:stCondLst>
                                            <p:cond delay="999"/>
                                          </p:stCondLst>
                                        </p:cTn>
                                        <p:tgtEl>
                                          <p:spTgt spid="284680"/>
                                        </p:tgtEl>
                                        <p:attrNameLst>
                                          <p:attrName>style.visibility</p:attrName>
                                        </p:attrNameLst>
                                      </p:cBhvr>
                                      <p:to>
                                        <p:strVal val="hidden"/>
                                      </p:to>
                                    </p:set>
                                  </p:childTnLst>
                                </p:cTn>
                              </p:par>
                              <p:par>
                                <p:cTn id="42" presetID="47" presetClass="exit" presetSubtype="0" fill="hold" grpId="1" nodeType="withEffect">
                                  <p:stCondLst>
                                    <p:cond delay="0"/>
                                  </p:stCondLst>
                                  <p:childTnLst>
                                    <p:animEffect transition="out" filter="fade">
                                      <p:cBhvr>
                                        <p:cTn id="43" dur="1000"/>
                                        <p:tgtEl>
                                          <p:spTgt spid="284681"/>
                                        </p:tgtEl>
                                      </p:cBhvr>
                                    </p:animEffect>
                                    <p:anim calcmode="lin" valueType="num">
                                      <p:cBhvr>
                                        <p:cTn id="44" dur="1000"/>
                                        <p:tgtEl>
                                          <p:spTgt spid="284681"/>
                                        </p:tgtEl>
                                        <p:attrNameLst>
                                          <p:attrName>ppt_x</p:attrName>
                                        </p:attrNameLst>
                                      </p:cBhvr>
                                      <p:tavLst>
                                        <p:tav tm="0">
                                          <p:val>
                                            <p:strVal val="ppt_x"/>
                                          </p:val>
                                        </p:tav>
                                        <p:tav tm="100000">
                                          <p:val>
                                            <p:strVal val="ppt_x"/>
                                          </p:val>
                                        </p:tav>
                                      </p:tavLst>
                                    </p:anim>
                                    <p:anim calcmode="lin" valueType="num">
                                      <p:cBhvr>
                                        <p:cTn id="45" dur="1000"/>
                                        <p:tgtEl>
                                          <p:spTgt spid="284681"/>
                                        </p:tgtEl>
                                        <p:attrNameLst>
                                          <p:attrName>ppt_y</p:attrName>
                                        </p:attrNameLst>
                                      </p:cBhvr>
                                      <p:tavLst>
                                        <p:tav tm="0">
                                          <p:val>
                                            <p:strVal val="ppt_y"/>
                                          </p:val>
                                        </p:tav>
                                        <p:tav tm="100000">
                                          <p:val>
                                            <p:strVal val="ppt_y-.1"/>
                                          </p:val>
                                        </p:tav>
                                      </p:tavLst>
                                    </p:anim>
                                    <p:set>
                                      <p:cBhvr>
                                        <p:cTn id="46" dur="1" fill="hold">
                                          <p:stCondLst>
                                            <p:cond delay="999"/>
                                          </p:stCondLst>
                                        </p:cTn>
                                        <p:tgtEl>
                                          <p:spTgt spid="284681"/>
                                        </p:tgtEl>
                                        <p:attrNameLst>
                                          <p:attrName>style.visibility</p:attrName>
                                        </p:attrNameLst>
                                      </p:cBhvr>
                                      <p:to>
                                        <p:strVal val="hidden"/>
                                      </p:to>
                                    </p:set>
                                  </p:childTnLst>
                                </p:cTn>
                              </p:par>
                              <p:par>
                                <p:cTn id="47" presetID="47" presetClass="exit" presetSubtype="0" fill="hold" grpId="1" nodeType="withEffect">
                                  <p:stCondLst>
                                    <p:cond delay="0"/>
                                  </p:stCondLst>
                                  <p:childTnLst>
                                    <p:animEffect transition="out" filter="fade">
                                      <p:cBhvr>
                                        <p:cTn id="48" dur="1000"/>
                                        <p:tgtEl>
                                          <p:spTgt spid="284685"/>
                                        </p:tgtEl>
                                      </p:cBhvr>
                                    </p:animEffect>
                                    <p:anim calcmode="lin" valueType="num">
                                      <p:cBhvr>
                                        <p:cTn id="49" dur="1000"/>
                                        <p:tgtEl>
                                          <p:spTgt spid="284685"/>
                                        </p:tgtEl>
                                        <p:attrNameLst>
                                          <p:attrName>ppt_x</p:attrName>
                                        </p:attrNameLst>
                                      </p:cBhvr>
                                      <p:tavLst>
                                        <p:tav tm="0">
                                          <p:val>
                                            <p:strVal val="ppt_x"/>
                                          </p:val>
                                        </p:tav>
                                        <p:tav tm="100000">
                                          <p:val>
                                            <p:strVal val="ppt_x"/>
                                          </p:val>
                                        </p:tav>
                                      </p:tavLst>
                                    </p:anim>
                                    <p:anim calcmode="lin" valueType="num">
                                      <p:cBhvr>
                                        <p:cTn id="50" dur="1000"/>
                                        <p:tgtEl>
                                          <p:spTgt spid="284685"/>
                                        </p:tgtEl>
                                        <p:attrNameLst>
                                          <p:attrName>ppt_y</p:attrName>
                                        </p:attrNameLst>
                                      </p:cBhvr>
                                      <p:tavLst>
                                        <p:tav tm="0">
                                          <p:val>
                                            <p:strVal val="ppt_y"/>
                                          </p:val>
                                        </p:tav>
                                        <p:tav tm="100000">
                                          <p:val>
                                            <p:strVal val="ppt_y-.1"/>
                                          </p:val>
                                        </p:tav>
                                      </p:tavLst>
                                    </p:anim>
                                    <p:set>
                                      <p:cBhvr>
                                        <p:cTn id="51" dur="1" fill="hold">
                                          <p:stCondLst>
                                            <p:cond delay="999"/>
                                          </p:stCondLst>
                                        </p:cTn>
                                        <p:tgtEl>
                                          <p:spTgt spid="284685"/>
                                        </p:tgtEl>
                                        <p:attrNameLst>
                                          <p:attrName>style.visibility</p:attrName>
                                        </p:attrNameLst>
                                      </p:cBhvr>
                                      <p:to>
                                        <p:strVal val="hidden"/>
                                      </p:to>
                                    </p:set>
                                  </p:childTnLst>
                                </p:cTn>
                              </p:par>
                              <p:par>
                                <p:cTn id="52" presetID="47" presetClass="exit" presetSubtype="0" fill="hold" grpId="1" nodeType="withEffect">
                                  <p:stCondLst>
                                    <p:cond delay="0"/>
                                  </p:stCondLst>
                                  <p:childTnLst>
                                    <p:animEffect transition="out" filter="fade">
                                      <p:cBhvr>
                                        <p:cTn id="53" dur="1000"/>
                                        <p:tgtEl>
                                          <p:spTgt spid="284686"/>
                                        </p:tgtEl>
                                      </p:cBhvr>
                                    </p:animEffect>
                                    <p:anim calcmode="lin" valueType="num">
                                      <p:cBhvr>
                                        <p:cTn id="54" dur="1000"/>
                                        <p:tgtEl>
                                          <p:spTgt spid="284686"/>
                                        </p:tgtEl>
                                        <p:attrNameLst>
                                          <p:attrName>ppt_x</p:attrName>
                                        </p:attrNameLst>
                                      </p:cBhvr>
                                      <p:tavLst>
                                        <p:tav tm="0">
                                          <p:val>
                                            <p:strVal val="ppt_x"/>
                                          </p:val>
                                        </p:tav>
                                        <p:tav tm="100000">
                                          <p:val>
                                            <p:strVal val="ppt_x"/>
                                          </p:val>
                                        </p:tav>
                                      </p:tavLst>
                                    </p:anim>
                                    <p:anim calcmode="lin" valueType="num">
                                      <p:cBhvr>
                                        <p:cTn id="55" dur="1000"/>
                                        <p:tgtEl>
                                          <p:spTgt spid="284686"/>
                                        </p:tgtEl>
                                        <p:attrNameLst>
                                          <p:attrName>ppt_y</p:attrName>
                                        </p:attrNameLst>
                                      </p:cBhvr>
                                      <p:tavLst>
                                        <p:tav tm="0">
                                          <p:val>
                                            <p:strVal val="ppt_y"/>
                                          </p:val>
                                        </p:tav>
                                        <p:tav tm="100000">
                                          <p:val>
                                            <p:strVal val="ppt_y-.1"/>
                                          </p:val>
                                        </p:tav>
                                      </p:tavLst>
                                    </p:anim>
                                    <p:set>
                                      <p:cBhvr>
                                        <p:cTn id="56" dur="1" fill="hold">
                                          <p:stCondLst>
                                            <p:cond delay="999"/>
                                          </p:stCondLst>
                                        </p:cTn>
                                        <p:tgtEl>
                                          <p:spTgt spid="284686"/>
                                        </p:tgtEl>
                                        <p:attrNameLst>
                                          <p:attrName>style.visibility</p:attrName>
                                        </p:attrNameLst>
                                      </p:cBhvr>
                                      <p:to>
                                        <p:strVal val="hidden"/>
                                      </p:to>
                                    </p:set>
                                  </p:childTnLst>
                                </p:cTn>
                              </p:par>
                              <p:par>
                                <p:cTn id="57" presetID="47" presetClass="exit" presetSubtype="0" fill="hold" grpId="1" nodeType="withEffect">
                                  <p:stCondLst>
                                    <p:cond delay="0"/>
                                  </p:stCondLst>
                                  <p:childTnLst>
                                    <p:animEffect transition="out" filter="fade">
                                      <p:cBhvr>
                                        <p:cTn id="58" dur="1000"/>
                                        <p:tgtEl>
                                          <p:spTgt spid="284687"/>
                                        </p:tgtEl>
                                      </p:cBhvr>
                                    </p:animEffect>
                                    <p:anim calcmode="lin" valueType="num">
                                      <p:cBhvr>
                                        <p:cTn id="59" dur="1000"/>
                                        <p:tgtEl>
                                          <p:spTgt spid="284687"/>
                                        </p:tgtEl>
                                        <p:attrNameLst>
                                          <p:attrName>ppt_x</p:attrName>
                                        </p:attrNameLst>
                                      </p:cBhvr>
                                      <p:tavLst>
                                        <p:tav tm="0">
                                          <p:val>
                                            <p:strVal val="ppt_x"/>
                                          </p:val>
                                        </p:tav>
                                        <p:tav tm="100000">
                                          <p:val>
                                            <p:strVal val="ppt_x"/>
                                          </p:val>
                                        </p:tav>
                                      </p:tavLst>
                                    </p:anim>
                                    <p:anim calcmode="lin" valueType="num">
                                      <p:cBhvr>
                                        <p:cTn id="60" dur="1000"/>
                                        <p:tgtEl>
                                          <p:spTgt spid="284687"/>
                                        </p:tgtEl>
                                        <p:attrNameLst>
                                          <p:attrName>ppt_y</p:attrName>
                                        </p:attrNameLst>
                                      </p:cBhvr>
                                      <p:tavLst>
                                        <p:tav tm="0">
                                          <p:val>
                                            <p:strVal val="ppt_y"/>
                                          </p:val>
                                        </p:tav>
                                        <p:tav tm="100000">
                                          <p:val>
                                            <p:strVal val="ppt_y-.1"/>
                                          </p:val>
                                        </p:tav>
                                      </p:tavLst>
                                    </p:anim>
                                    <p:set>
                                      <p:cBhvr>
                                        <p:cTn id="61" dur="1" fill="hold">
                                          <p:stCondLst>
                                            <p:cond delay="999"/>
                                          </p:stCondLst>
                                        </p:cTn>
                                        <p:tgtEl>
                                          <p:spTgt spid="284687"/>
                                        </p:tgtEl>
                                        <p:attrNameLst>
                                          <p:attrName>style.visibility</p:attrName>
                                        </p:attrNameLst>
                                      </p:cBhvr>
                                      <p:to>
                                        <p:strVal val="hidden"/>
                                      </p:to>
                                    </p:set>
                                  </p:childTnLst>
                                </p:cTn>
                              </p:par>
                              <p:par>
                                <p:cTn id="62" presetID="47" presetClass="entr" presetSubtype="0" fill="hold" grpId="0" nodeType="withEffect">
                                  <p:stCondLst>
                                    <p:cond delay="500"/>
                                  </p:stCondLst>
                                  <p:childTnLst>
                                    <p:set>
                                      <p:cBhvr>
                                        <p:cTn id="63" dur="1" fill="hold">
                                          <p:stCondLst>
                                            <p:cond delay="0"/>
                                          </p:stCondLst>
                                        </p:cTn>
                                        <p:tgtEl>
                                          <p:spTgt spid="284683">
                                            <p:txEl>
                                              <p:pRg st="0" end="0"/>
                                            </p:txEl>
                                          </p:spTgt>
                                        </p:tgtEl>
                                        <p:attrNameLst>
                                          <p:attrName>style.visibility</p:attrName>
                                        </p:attrNameLst>
                                      </p:cBhvr>
                                      <p:to>
                                        <p:strVal val="visible"/>
                                      </p:to>
                                    </p:set>
                                    <p:animEffect transition="in" filter="fade">
                                      <p:cBhvr>
                                        <p:cTn id="64" dur="1000"/>
                                        <p:tgtEl>
                                          <p:spTgt spid="284683">
                                            <p:txEl>
                                              <p:pRg st="0" end="0"/>
                                            </p:txEl>
                                          </p:spTgt>
                                        </p:tgtEl>
                                      </p:cBhvr>
                                    </p:animEffect>
                                    <p:anim calcmode="lin" valueType="num">
                                      <p:cBhvr>
                                        <p:cTn id="65" dur="1000" fill="hold"/>
                                        <p:tgtEl>
                                          <p:spTgt spid="284683">
                                            <p:txEl>
                                              <p:pRg st="0" end="0"/>
                                            </p:txEl>
                                          </p:spTgt>
                                        </p:tgtEl>
                                        <p:attrNameLst>
                                          <p:attrName>ppt_x</p:attrName>
                                        </p:attrNameLst>
                                      </p:cBhvr>
                                      <p:tavLst>
                                        <p:tav tm="0">
                                          <p:val>
                                            <p:strVal val="#ppt_x"/>
                                          </p:val>
                                        </p:tav>
                                        <p:tav tm="100000">
                                          <p:val>
                                            <p:strVal val="#ppt_x"/>
                                          </p:val>
                                        </p:tav>
                                      </p:tavLst>
                                    </p:anim>
                                    <p:anim calcmode="lin" valueType="num">
                                      <p:cBhvr>
                                        <p:cTn id="66" dur="1000" fill="hold"/>
                                        <p:tgtEl>
                                          <p:spTgt spid="284683">
                                            <p:txEl>
                                              <p:pRg st="0" end="0"/>
                                            </p:txEl>
                                          </p:spTgt>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500"/>
                                  </p:stCondLst>
                                  <p:childTnLst>
                                    <p:set>
                                      <p:cBhvr>
                                        <p:cTn id="68" dur="1" fill="hold">
                                          <p:stCondLst>
                                            <p:cond delay="0"/>
                                          </p:stCondLst>
                                        </p:cTn>
                                        <p:tgtEl>
                                          <p:spTgt spid="284684"/>
                                        </p:tgtEl>
                                        <p:attrNameLst>
                                          <p:attrName>style.visibility</p:attrName>
                                        </p:attrNameLst>
                                      </p:cBhvr>
                                      <p:to>
                                        <p:strVal val="visible"/>
                                      </p:to>
                                    </p:set>
                                    <p:animEffect transition="in" filter="fade">
                                      <p:cBhvr>
                                        <p:cTn id="69" dur="1000"/>
                                        <p:tgtEl>
                                          <p:spTgt spid="284684"/>
                                        </p:tgtEl>
                                      </p:cBhvr>
                                    </p:animEffect>
                                    <p:anim calcmode="lin" valueType="num">
                                      <p:cBhvr>
                                        <p:cTn id="70" dur="1000" fill="hold"/>
                                        <p:tgtEl>
                                          <p:spTgt spid="284684"/>
                                        </p:tgtEl>
                                        <p:attrNameLst>
                                          <p:attrName>ppt_x</p:attrName>
                                        </p:attrNameLst>
                                      </p:cBhvr>
                                      <p:tavLst>
                                        <p:tav tm="0">
                                          <p:val>
                                            <p:strVal val="#ppt_x"/>
                                          </p:val>
                                        </p:tav>
                                        <p:tav tm="100000">
                                          <p:val>
                                            <p:strVal val="#ppt_x"/>
                                          </p:val>
                                        </p:tav>
                                      </p:tavLst>
                                    </p:anim>
                                    <p:anim calcmode="lin" valueType="num">
                                      <p:cBhvr>
                                        <p:cTn id="71" dur="1000" fill="hold"/>
                                        <p:tgtEl>
                                          <p:spTgt spid="284684"/>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84688"/>
                                        </p:tgtEl>
                                        <p:attrNameLst>
                                          <p:attrName>style.visibility</p:attrName>
                                        </p:attrNameLst>
                                      </p:cBhvr>
                                      <p:to>
                                        <p:strVal val="visible"/>
                                      </p:to>
                                    </p:set>
                                  </p:childTnLst>
                                </p:cTn>
                              </p:par>
                              <p:par>
                                <p:cTn id="76" presetID="0" presetClass="path" presetSubtype="0" accel="50000" decel="50000" fill="hold" grpId="2" nodeType="withEffect">
                                  <p:stCondLst>
                                    <p:cond delay="0"/>
                                  </p:stCondLst>
                                  <p:childTnLst>
                                    <p:animMotion origin="layout" path="M 1.66667E-6 -3.7037E-7 L -0.03333 -0.74444 " pathEditMode="relative" rAng="0" ptsTypes="AA">
                                      <p:cBhvr>
                                        <p:cTn id="77" dur="3000" fill="hold"/>
                                        <p:tgtEl>
                                          <p:spTgt spid="284688"/>
                                        </p:tgtEl>
                                        <p:attrNameLst>
                                          <p:attrName>ppt_x</p:attrName>
                                          <p:attrName>ppt_y</p:attrName>
                                        </p:attrNameLst>
                                      </p:cBhvr>
                                      <p:rCtr x="-1667" y="-37222"/>
                                    </p:animMotion>
                                  </p:childTnLst>
                                </p:cTn>
                              </p:par>
                              <p:par>
                                <p:cTn id="78" presetID="3" presetClass="emph" presetSubtype="2" fill="hold" grpId="1" nodeType="withEffect">
                                  <p:stCondLst>
                                    <p:cond delay="0"/>
                                  </p:stCondLst>
                                  <p:childTnLst>
                                    <p:animClr clrSpc="rgb" dir="cw">
                                      <p:cBhvr override="childStyle">
                                        <p:cTn id="79" dur="3000" fill="hold"/>
                                        <p:tgtEl>
                                          <p:spTgt spid="284688"/>
                                        </p:tgtEl>
                                        <p:attrNameLst>
                                          <p:attrName>style.color</p:attrName>
                                        </p:attrNameLst>
                                      </p:cBhvr>
                                      <p:to>
                                        <a:srgbClr val="FFCC00"/>
                                      </p:to>
                                    </p:animClr>
                                  </p:childTnLst>
                                </p:cTn>
                              </p:par>
                              <p:par>
                                <p:cTn id="80" presetID="6" presetClass="emph" presetSubtype="0" fill="hold" grpId="3" nodeType="withEffect">
                                  <p:stCondLst>
                                    <p:cond delay="0"/>
                                  </p:stCondLst>
                                  <p:childTnLst>
                                    <p:animScale>
                                      <p:cBhvr>
                                        <p:cTn id="81" dur="2000" fill="hold"/>
                                        <p:tgtEl>
                                          <p:spTgt spid="284688"/>
                                        </p:tgtEl>
                                      </p:cBhvr>
                                      <p:by x="50000" y="50000"/>
                                    </p:animScale>
                                  </p:childTnLst>
                                </p:cTn>
                              </p:par>
                              <p:par>
                                <p:cTn id="82" presetID="10" presetClass="exit" presetSubtype="0" fill="hold" grpId="1" nodeType="withEffect">
                                  <p:stCondLst>
                                    <p:cond delay="0"/>
                                  </p:stCondLst>
                                  <p:childTnLst>
                                    <p:animEffect transition="out" filter="fade">
                                      <p:cBhvr>
                                        <p:cTn id="83" dur="2000"/>
                                        <p:tgtEl>
                                          <p:spTgt spid="284684"/>
                                        </p:tgtEl>
                                      </p:cBhvr>
                                    </p:animEffect>
                                    <p:set>
                                      <p:cBhvr>
                                        <p:cTn id="84" dur="1" fill="hold">
                                          <p:stCondLst>
                                            <p:cond delay="1999"/>
                                          </p:stCondLst>
                                        </p:cTn>
                                        <p:tgtEl>
                                          <p:spTgt spid="284684"/>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2000"/>
                                        <p:tgtEl>
                                          <p:spTgt spid="284683">
                                            <p:txEl>
                                              <p:pRg st="0" end="0"/>
                                            </p:txEl>
                                          </p:spTgt>
                                        </p:tgtEl>
                                      </p:cBhvr>
                                    </p:animEffect>
                                    <p:set>
                                      <p:cBhvr>
                                        <p:cTn id="87" dur="1" fill="hold">
                                          <p:stCondLst>
                                            <p:cond delay="1999"/>
                                          </p:stCondLst>
                                        </p:cTn>
                                        <p:tgtEl>
                                          <p:spTgt spid="28468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80" grpId="0"/>
      <p:bldP spid="284680" grpId="1"/>
      <p:bldP spid="284681" grpId="0"/>
      <p:bldP spid="284681" grpId="1"/>
      <p:bldP spid="284683" grpId="0" build="allAtOnce"/>
      <p:bldP spid="284684" grpId="0"/>
      <p:bldP spid="284684" grpId="1"/>
      <p:bldP spid="284685" grpId="0"/>
      <p:bldP spid="284685" grpId="1"/>
      <p:bldP spid="284686" grpId="0"/>
      <p:bldP spid="284686" grpId="1"/>
      <p:bldP spid="284687" grpId="0"/>
      <p:bldP spid="284687" grpId="1"/>
      <p:bldP spid="284688" grpId="0"/>
      <p:bldP spid="284688" grpId="1"/>
      <p:bldP spid="284688" grpId="2"/>
      <p:bldP spid="284688" grpId="3"/>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3315" name="Picture 12">
            <a:extLst>
              <a:ext uri="{FF2B5EF4-FFF2-40B4-BE49-F238E27FC236}">
                <a16:creationId xmlns:a16="http://schemas.microsoft.com/office/drawing/2014/main" id="{23107877-FA10-4369-BBE9-A8EF211817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65288" y="0"/>
            <a:ext cx="557371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2640" name="Rectangle 16">
            <a:extLst>
              <a:ext uri="{FF2B5EF4-FFF2-40B4-BE49-F238E27FC236}">
                <a16:creationId xmlns:a16="http://schemas.microsoft.com/office/drawing/2014/main" id="{E4B94A63-3925-4F0D-BA24-0879E843A9AB}"/>
              </a:ext>
            </a:extLst>
          </p:cNvPr>
          <p:cNvSpPr>
            <a:spLocks noChangeArrowheads="1"/>
          </p:cNvSpPr>
          <p:nvPr/>
        </p:nvSpPr>
        <p:spPr bwMode="auto">
          <a:xfrm>
            <a:off x="381000" y="609600"/>
            <a:ext cx="8382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FFD41F"/>
                </a:solidFill>
                <a:effectLst>
                  <a:glow rad="101600">
                    <a:schemeClr val="tx1"/>
                  </a:glow>
                </a:effectLst>
              </a:rPr>
              <a:t>"And I also say to you that you are Peter, and on this rock I will build My church, and the gates of Hades shall not prevail against it. And I will give you the keys of the kingdom of heaven, and whatever you bind on earth will be bound in heaven, and whatever you loose on earth will be loosed in heaven." Then He commanded His disciples that they should tell no one that He was Jesus the Christ</a:t>
            </a:r>
            <a:r>
              <a:rPr lang="en-US" altLang="en-US" sz="3200" dirty="0">
                <a:solidFill>
                  <a:srgbClr val="FFD41F"/>
                </a:solidFill>
                <a:effectLst>
                  <a:glow rad="101600">
                    <a:schemeClr val="tx1"/>
                  </a:glow>
                </a:effectLst>
              </a:rPr>
              <a:t>.</a:t>
            </a:r>
            <a:r>
              <a:rPr lang="en-US" altLang="en-US" sz="3600" dirty="0">
                <a:solidFill>
                  <a:srgbClr val="FFD41F"/>
                </a:solidFill>
                <a:effectLst>
                  <a:glow rad="101600">
                    <a:schemeClr val="tx1"/>
                  </a:glow>
                </a:effectLst>
              </a:rPr>
              <a:t>                      </a:t>
            </a:r>
            <a:r>
              <a:rPr lang="en-US" altLang="en-US" sz="2800" i="1" dirty="0">
                <a:solidFill>
                  <a:srgbClr val="FFD41F"/>
                </a:solidFill>
                <a:effectLst>
                  <a:glow rad="101600">
                    <a:schemeClr val="tx1"/>
                  </a:glow>
                </a:effectLst>
              </a:rPr>
              <a:t>~ Matthew 16:18-20 </a:t>
            </a:r>
            <a:r>
              <a:rPr lang="en-US" altLang="en-US" sz="3200" i="1" dirty="0">
                <a:solidFill>
                  <a:schemeClr val="tx2"/>
                </a:solidFill>
                <a:effectLst>
                  <a:glow rad="101600">
                    <a:schemeClr val="tx1"/>
                  </a:glow>
                </a:effectLst>
              </a:rPr>
              <a:t> </a:t>
            </a:r>
          </a:p>
        </p:txBody>
      </p:sp>
      <p:sp>
        <p:nvSpPr>
          <p:cNvPr id="5" name="Rectangle 12">
            <a:extLst>
              <a:ext uri="{FF2B5EF4-FFF2-40B4-BE49-F238E27FC236}">
                <a16:creationId xmlns:a16="http://schemas.microsoft.com/office/drawing/2014/main" id="{00EDC13C-E320-4594-86A9-23BB71110EA9}"/>
              </a:ext>
            </a:extLst>
          </p:cNvPr>
          <p:cNvSpPr>
            <a:spLocks noChangeArrowheads="1"/>
          </p:cNvSpPr>
          <p:nvPr/>
        </p:nvSpPr>
        <p:spPr bwMode="auto">
          <a:xfrm>
            <a:off x="1428270" y="1179475"/>
            <a:ext cx="2802207" cy="594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glow rad="127000">
                    <a:srgbClr val="000000"/>
                  </a:glow>
                </a:effectLst>
                <a:uLnTx/>
                <a:uFillTx/>
                <a:latin typeface="+mj-lt"/>
                <a:ea typeface="+mn-ea"/>
                <a:cs typeface="+mn-cs"/>
              </a:rPr>
              <a:t>confession</a:t>
            </a:r>
            <a:endParaRPr kumimoji="0" lang="en-US" altLang="en-US" sz="3600" b="1" i="1" u="none" strike="noStrike" kern="1200" cap="none" spc="0" normalizeH="0" baseline="0" noProof="0" dirty="0">
              <a:ln>
                <a:noFill/>
              </a:ln>
              <a:solidFill>
                <a:srgbClr val="FFFFFF"/>
              </a:solidFill>
              <a:effectLst>
                <a:glow rad="127000">
                  <a:srgbClr val="000000"/>
                </a:glow>
              </a:effectLst>
              <a:uLnTx/>
              <a:uFillTx/>
              <a:latin typeface="+mj-lt"/>
              <a:ea typeface="+mn-ea"/>
              <a:cs typeface="+mn-cs"/>
            </a:endParaRPr>
          </a:p>
        </p:txBody>
      </p:sp>
      <p:sp>
        <p:nvSpPr>
          <p:cNvPr id="282641" name="Rectangle 17">
            <a:extLst>
              <a:ext uri="{FF2B5EF4-FFF2-40B4-BE49-F238E27FC236}">
                <a16:creationId xmlns:a16="http://schemas.microsoft.com/office/drawing/2014/main" id="{0856F320-6AA3-4C0B-A2C0-F0876B126032}"/>
              </a:ext>
            </a:extLst>
          </p:cNvPr>
          <p:cNvSpPr>
            <a:spLocks noChangeArrowheads="1"/>
          </p:cNvSpPr>
          <p:nvPr/>
        </p:nvSpPr>
        <p:spPr bwMode="auto">
          <a:xfrm>
            <a:off x="1905000" y="1143000"/>
            <a:ext cx="8382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FFD41F"/>
                </a:solidFill>
              </a:rPr>
              <a:t> </a:t>
            </a:r>
            <a:r>
              <a:rPr lang="en-US" altLang="en-US" sz="3200" b="1" dirty="0">
                <a:solidFill>
                  <a:srgbClr val="66FFFF"/>
                </a:solidFill>
                <a:effectLst>
                  <a:glow rad="88900">
                    <a:schemeClr val="tx1"/>
                  </a:glow>
                </a:effectLst>
              </a:rPr>
              <a:t>I will build My church</a:t>
            </a:r>
            <a:endParaRPr lang="en-US" altLang="en-US" sz="3200" i="1" dirty="0">
              <a:solidFill>
                <a:srgbClr val="66FFFF"/>
              </a:solidFill>
              <a:effectLst>
                <a:glow rad="88900">
                  <a:schemeClr val="tx1"/>
                </a:glow>
              </a:effectLst>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82640"/>
                                        </p:tgtEl>
                                        <p:attrNameLst>
                                          <p:attrName>style.visibility</p:attrName>
                                        </p:attrNameLst>
                                      </p:cBhvr>
                                      <p:to>
                                        <p:strVal val="visible"/>
                                      </p:to>
                                    </p:set>
                                    <p:anim calcmode="lin" valueType="num">
                                      <p:cBhvr>
                                        <p:cTn id="7" dur="500" fill="hold"/>
                                        <p:tgtEl>
                                          <p:spTgt spid="282640"/>
                                        </p:tgtEl>
                                        <p:attrNameLst>
                                          <p:attrName>ppt_w</p:attrName>
                                        </p:attrNameLst>
                                      </p:cBhvr>
                                      <p:tavLst>
                                        <p:tav tm="0">
                                          <p:val>
                                            <p:fltVal val="0"/>
                                          </p:val>
                                        </p:tav>
                                        <p:tav tm="100000">
                                          <p:val>
                                            <p:strVal val="#ppt_w"/>
                                          </p:val>
                                        </p:tav>
                                      </p:tavLst>
                                    </p:anim>
                                    <p:anim calcmode="lin" valueType="num">
                                      <p:cBhvr>
                                        <p:cTn id="8" dur="500" fill="hold"/>
                                        <p:tgtEl>
                                          <p:spTgt spid="282640"/>
                                        </p:tgtEl>
                                        <p:attrNameLst>
                                          <p:attrName>ppt_h</p:attrName>
                                        </p:attrNameLst>
                                      </p:cBhvr>
                                      <p:tavLst>
                                        <p:tav tm="0">
                                          <p:val>
                                            <p:fltVal val="0"/>
                                          </p:val>
                                        </p:tav>
                                        <p:tav tm="100000">
                                          <p:val>
                                            <p:strVal val="#ppt_h"/>
                                          </p:val>
                                        </p:tav>
                                      </p:tavLst>
                                    </p:anim>
                                    <p:anim calcmode="lin" valueType="num">
                                      <p:cBhvr>
                                        <p:cTn id="9" dur="500" fill="hold"/>
                                        <p:tgtEl>
                                          <p:spTgt spid="282640"/>
                                        </p:tgtEl>
                                        <p:attrNameLst>
                                          <p:attrName>style.rotation</p:attrName>
                                        </p:attrNameLst>
                                      </p:cBhvr>
                                      <p:tavLst>
                                        <p:tav tm="0">
                                          <p:val>
                                            <p:fltVal val="90"/>
                                          </p:val>
                                        </p:tav>
                                        <p:tav tm="100000">
                                          <p:val>
                                            <p:fltVal val="0"/>
                                          </p:val>
                                        </p:tav>
                                      </p:tavLst>
                                    </p:anim>
                                    <p:animEffect transition="in" filter="fade">
                                      <p:cBhvr>
                                        <p:cTn id="10" dur="500"/>
                                        <p:tgtEl>
                                          <p:spTgt spid="28264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282641"/>
                                        </p:tgtEl>
                                        <p:attrNameLst>
                                          <p:attrName>style.visibility</p:attrName>
                                        </p:attrNameLst>
                                      </p:cBhvr>
                                      <p:to>
                                        <p:strVal val="visible"/>
                                      </p:to>
                                    </p:set>
                                    <p:anim calcmode="lin" valueType="num">
                                      <p:cBhvr>
                                        <p:cTn id="15" dur="1000" fill="hold"/>
                                        <p:tgtEl>
                                          <p:spTgt spid="282641"/>
                                        </p:tgtEl>
                                        <p:attrNameLst>
                                          <p:attrName>ppt_w</p:attrName>
                                        </p:attrNameLst>
                                      </p:cBhvr>
                                      <p:tavLst>
                                        <p:tav tm="0">
                                          <p:val>
                                            <p:strVal val="#ppt_w*0.70"/>
                                          </p:val>
                                        </p:tav>
                                        <p:tav tm="100000">
                                          <p:val>
                                            <p:strVal val="#ppt_w"/>
                                          </p:val>
                                        </p:tav>
                                      </p:tavLst>
                                    </p:anim>
                                    <p:anim calcmode="lin" valueType="num">
                                      <p:cBhvr>
                                        <p:cTn id="16" dur="1000" fill="hold"/>
                                        <p:tgtEl>
                                          <p:spTgt spid="282641"/>
                                        </p:tgtEl>
                                        <p:attrNameLst>
                                          <p:attrName>ppt_h</p:attrName>
                                        </p:attrNameLst>
                                      </p:cBhvr>
                                      <p:tavLst>
                                        <p:tav tm="0">
                                          <p:val>
                                            <p:strVal val="#ppt_h"/>
                                          </p:val>
                                        </p:tav>
                                        <p:tav tm="100000">
                                          <p:val>
                                            <p:strVal val="#ppt_h"/>
                                          </p:val>
                                        </p:tav>
                                      </p:tavLst>
                                    </p:anim>
                                    <p:animEffect transition="in" filter="fade">
                                      <p:cBhvr>
                                        <p:cTn id="17" dur="1000"/>
                                        <p:tgtEl>
                                          <p:spTgt spid="2826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9" presetClass="entr" presetSubtype="0" accel="10000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5" presetClass="exit" presetSubtype="0" fill="hold" grpId="1" nodeType="clickEffect">
                                  <p:stCondLst>
                                    <p:cond delay="0"/>
                                  </p:stCondLst>
                                  <p:childTnLst>
                                    <p:anim calcmode="lin" valueType="num">
                                      <p:cBhvr>
                                        <p:cTn id="29" dur="1000"/>
                                        <p:tgtEl>
                                          <p:spTgt spid="282640"/>
                                        </p:tgtEl>
                                        <p:attrNameLst>
                                          <p:attrName>ppt_w</p:attrName>
                                        </p:attrNameLst>
                                      </p:cBhvr>
                                      <p:tavLst>
                                        <p:tav tm="0">
                                          <p:val>
                                            <p:strVal val="ppt_w"/>
                                          </p:val>
                                        </p:tav>
                                        <p:tav tm="100000">
                                          <p:val>
                                            <p:strVal val="ppt_w*0.70"/>
                                          </p:val>
                                        </p:tav>
                                      </p:tavLst>
                                    </p:anim>
                                    <p:anim calcmode="lin" valueType="num">
                                      <p:cBhvr>
                                        <p:cTn id="30" dur="1000"/>
                                        <p:tgtEl>
                                          <p:spTgt spid="282640"/>
                                        </p:tgtEl>
                                        <p:attrNameLst>
                                          <p:attrName>ppt_h</p:attrName>
                                        </p:attrNameLst>
                                      </p:cBhvr>
                                      <p:tavLst>
                                        <p:tav tm="0">
                                          <p:val>
                                            <p:strVal val="ppt_h"/>
                                          </p:val>
                                        </p:tav>
                                        <p:tav tm="100000">
                                          <p:val>
                                            <p:strVal val="ppt_h"/>
                                          </p:val>
                                        </p:tav>
                                      </p:tavLst>
                                    </p:anim>
                                    <p:animEffect transition="out" filter="fade">
                                      <p:cBhvr>
                                        <p:cTn id="31" dur="1000"/>
                                        <p:tgtEl>
                                          <p:spTgt spid="282640"/>
                                        </p:tgtEl>
                                      </p:cBhvr>
                                    </p:animEffect>
                                    <p:set>
                                      <p:cBhvr>
                                        <p:cTn id="32" dur="1" fill="hold">
                                          <p:stCondLst>
                                            <p:cond delay="999"/>
                                          </p:stCondLst>
                                        </p:cTn>
                                        <p:tgtEl>
                                          <p:spTgt spid="282640"/>
                                        </p:tgtEl>
                                        <p:attrNameLst>
                                          <p:attrName>style.visibility</p:attrName>
                                        </p:attrNameLst>
                                      </p:cBhvr>
                                      <p:to>
                                        <p:strVal val="hidden"/>
                                      </p:to>
                                    </p:set>
                                  </p:childTnLst>
                                </p:cTn>
                              </p:par>
                              <p:par>
                                <p:cTn id="33" presetID="6" presetClass="emph" presetSubtype="0" fill="hold" grpId="1" nodeType="withEffect">
                                  <p:stCondLst>
                                    <p:cond delay="0"/>
                                  </p:stCondLst>
                                  <p:childTnLst>
                                    <p:animScale>
                                      <p:cBhvr>
                                        <p:cTn id="34" dur="2000" fill="hold"/>
                                        <p:tgtEl>
                                          <p:spTgt spid="282641"/>
                                        </p:tgtEl>
                                      </p:cBhvr>
                                      <p:by x="210000" y="210000"/>
                                    </p:animScale>
                                  </p:childTnLst>
                                </p:cTn>
                              </p:par>
                              <p:par>
                                <p:cTn id="35" presetID="0" presetClass="path" presetSubtype="0" accel="50000" decel="50000" fill="hold" grpId="2" nodeType="withEffect">
                                  <p:stCondLst>
                                    <p:cond delay="0"/>
                                  </p:stCondLst>
                                  <p:childTnLst>
                                    <p:animMotion origin="layout" path="M 3.33333E-6 3.33333E-6 L -0.17639 0.25926 " pathEditMode="relative" rAng="0" ptsTypes="AA">
                                      <p:cBhvr>
                                        <p:cTn id="36" dur="2000" fill="hold"/>
                                        <p:tgtEl>
                                          <p:spTgt spid="282641"/>
                                        </p:tgtEl>
                                        <p:attrNameLst>
                                          <p:attrName>ppt_x</p:attrName>
                                          <p:attrName>ppt_y</p:attrName>
                                        </p:attrNameLst>
                                      </p:cBhvr>
                                      <p:rCtr x="-8819" y="12963"/>
                                    </p:animMotion>
                                  </p:childTnLst>
                                </p:cTn>
                              </p:par>
                              <p:par>
                                <p:cTn id="37" presetID="3" presetClass="emph" presetSubtype="2" fill="hold" grpId="3" nodeType="withEffect">
                                  <p:stCondLst>
                                    <p:cond delay="0"/>
                                  </p:stCondLst>
                                  <p:childTnLst>
                                    <p:animClr clrSpc="rgb" dir="cw">
                                      <p:cBhvr override="childStyle">
                                        <p:cTn id="38" dur="2000" fill="hold"/>
                                        <p:tgtEl>
                                          <p:spTgt spid="282641"/>
                                        </p:tgtEl>
                                        <p:attrNameLst>
                                          <p:attrName>style.color</p:attrName>
                                        </p:attrNameLst>
                                      </p:cBhvr>
                                      <p:to>
                                        <a:srgbClr val="FF0000"/>
                                      </p:to>
                                    </p:animClr>
                                  </p:childTnLst>
                                </p:cTn>
                              </p:par>
                              <p:par>
                                <p:cTn id="39" presetID="10" presetClass="exit" presetSubtype="0" fill="hold" grpId="1"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40" grpId="0"/>
      <p:bldP spid="282640" grpId="1"/>
      <p:bldP spid="5" grpId="0"/>
      <p:bldP spid="5" grpId="1"/>
      <p:bldP spid="282641" grpId="0"/>
      <p:bldP spid="282641" grpId="1"/>
      <p:bldP spid="282641" grpId="2"/>
      <p:bldP spid="282641" grpId="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a:extLst>
              <a:ext uri="{FF2B5EF4-FFF2-40B4-BE49-F238E27FC236}">
                <a16:creationId xmlns:a16="http://schemas.microsoft.com/office/drawing/2014/main" id="{E9F13FF5-9D25-4A57-B9DB-98491630A75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46"/>
          <a:stretch/>
        </p:blipFill>
        <p:spPr>
          <a:xfrm>
            <a:off x="0" y="0"/>
            <a:ext cx="9144000" cy="6884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8776" name="Rectangle 8">
            <a:extLst>
              <a:ext uri="{FF2B5EF4-FFF2-40B4-BE49-F238E27FC236}">
                <a16:creationId xmlns:a16="http://schemas.microsoft.com/office/drawing/2014/main" id="{E2B71CC4-E57B-46FC-9AC5-2AB2A1B14562}"/>
              </a:ext>
            </a:extLst>
          </p:cNvPr>
          <p:cNvSpPr>
            <a:spLocks noChangeArrowheads="1"/>
          </p:cNvSpPr>
          <p:nvPr/>
        </p:nvSpPr>
        <p:spPr bwMode="auto">
          <a:xfrm>
            <a:off x="457200" y="1524000"/>
            <a:ext cx="8229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101600">
                    <a:schemeClr val="tx1"/>
                  </a:glow>
                </a:effectLst>
              </a:rPr>
              <a:t>Then Peter said to them, "Repent, and let every one of you be baptized in the name of Jesus Christ for the remission of sins; and you shall receive the gift of the Holy Spirit."</a:t>
            </a:r>
            <a:r>
              <a:rPr lang="en-US" altLang="en-US" sz="3200" dirty="0">
                <a:solidFill>
                  <a:schemeClr val="bg1"/>
                </a:solidFill>
                <a:effectLst>
                  <a:glow rad="101600">
                    <a:schemeClr val="tx1"/>
                  </a:glow>
                </a:effectLst>
              </a:rPr>
              <a:t> </a:t>
            </a:r>
            <a:r>
              <a:rPr lang="en-US" altLang="en-US" sz="3200" i="1" dirty="0">
                <a:solidFill>
                  <a:schemeClr val="bg1"/>
                </a:solidFill>
                <a:effectLst>
                  <a:glow rad="101600">
                    <a:schemeClr val="tx1"/>
                  </a:glow>
                </a:effectLst>
              </a:rPr>
              <a:t>~ Acts 2:38</a:t>
            </a:r>
          </a:p>
        </p:txBody>
      </p:sp>
      <p:sp>
        <p:nvSpPr>
          <p:cNvPr id="288781" name="Rectangle 13">
            <a:extLst>
              <a:ext uri="{FF2B5EF4-FFF2-40B4-BE49-F238E27FC236}">
                <a16:creationId xmlns:a16="http://schemas.microsoft.com/office/drawing/2014/main" id="{4A252C5A-AA40-4961-9BAE-9D1DF47B3D07}"/>
              </a:ext>
            </a:extLst>
          </p:cNvPr>
          <p:cNvSpPr>
            <a:spLocks noChangeArrowheads="1"/>
          </p:cNvSpPr>
          <p:nvPr/>
        </p:nvSpPr>
        <p:spPr bwMode="auto">
          <a:xfrm>
            <a:off x="-1288829" y="2192215"/>
            <a:ext cx="6254262" cy="736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dirty="0">
                <a:solidFill>
                  <a:srgbClr val="FFCC00"/>
                </a:solidFill>
                <a:effectLst>
                  <a:glow rad="50800">
                    <a:schemeClr val="tx1"/>
                  </a:glow>
                </a:effectLst>
              </a:rPr>
              <a:t> </a:t>
            </a:r>
            <a:r>
              <a:rPr lang="en-US" altLang="en-US" sz="4400" b="1" dirty="0">
                <a:solidFill>
                  <a:srgbClr val="FFCC00"/>
                </a:solidFill>
                <a:effectLst>
                  <a:glow rad="50800">
                    <a:schemeClr val="tx1"/>
                  </a:glow>
                </a:effectLst>
              </a:rPr>
              <a:t>Repent</a:t>
            </a:r>
            <a:endParaRPr lang="en-US" altLang="en-US" sz="3200" dirty="0">
              <a:solidFill>
                <a:srgbClr val="FFCC00"/>
              </a:solidFill>
              <a:effectLst>
                <a:glow rad="50800">
                  <a:schemeClr val="tx1"/>
                </a:glow>
              </a:effectLst>
            </a:endParaRPr>
          </a:p>
        </p:txBody>
      </p:sp>
      <p:sp>
        <p:nvSpPr>
          <p:cNvPr id="288782" name="Rectangle 14">
            <a:extLst>
              <a:ext uri="{FF2B5EF4-FFF2-40B4-BE49-F238E27FC236}">
                <a16:creationId xmlns:a16="http://schemas.microsoft.com/office/drawing/2014/main" id="{B220ACB2-AFE1-403C-A48B-93FDD04F9ECE}"/>
              </a:ext>
            </a:extLst>
          </p:cNvPr>
          <p:cNvSpPr>
            <a:spLocks noChangeArrowheads="1"/>
          </p:cNvSpPr>
          <p:nvPr/>
        </p:nvSpPr>
        <p:spPr bwMode="auto">
          <a:xfrm>
            <a:off x="390147" y="2878015"/>
            <a:ext cx="6254262" cy="75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0066FF"/>
                </a:solidFill>
                <a:effectLst>
                  <a:glow rad="50800">
                    <a:schemeClr val="tx1"/>
                  </a:glow>
                </a:effectLst>
              </a:rPr>
              <a:t>be baptized</a:t>
            </a:r>
            <a:r>
              <a:rPr lang="en-US" altLang="en-US" sz="4400" b="1" dirty="0">
                <a:solidFill>
                  <a:srgbClr val="CC00CC"/>
                </a:solidFill>
                <a:effectLst>
                  <a:glow rad="50800">
                    <a:schemeClr val="tx1"/>
                  </a:glow>
                </a:effectLst>
              </a:rPr>
              <a:t> </a:t>
            </a:r>
            <a:endParaRPr lang="en-US" altLang="en-US" sz="3200" dirty="0">
              <a:solidFill>
                <a:srgbClr val="CC00CC"/>
              </a:solidFill>
              <a:effectLst>
                <a:glow rad="50800">
                  <a:schemeClr val="tx1"/>
                </a:glow>
              </a:effectLst>
            </a:endParaRPr>
          </a:p>
        </p:txBody>
      </p:sp>
      <p:sp>
        <p:nvSpPr>
          <p:cNvPr id="288783" name="Rectangle 15">
            <a:extLst>
              <a:ext uri="{FF2B5EF4-FFF2-40B4-BE49-F238E27FC236}">
                <a16:creationId xmlns:a16="http://schemas.microsoft.com/office/drawing/2014/main" id="{3D5DEDAF-2E4B-40C2-91EE-8CF7D3696FEF}"/>
              </a:ext>
            </a:extLst>
          </p:cNvPr>
          <p:cNvSpPr>
            <a:spLocks noChangeArrowheads="1"/>
          </p:cNvSpPr>
          <p:nvPr/>
        </p:nvSpPr>
        <p:spPr bwMode="auto">
          <a:xfrm>
            <a:off x="77619" y="4173415"/>
            <a:ext cx="6370082" cy="83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solidFill>
                  <a:srgbClr val="FF3300"/>
                </a:solidFill>
                <a:effectLst>
                  <a:glow rad="50800">
                    <a:schemeClr val="tx1"/>
                  </a:glow>
                </a:effectLst>
              </a:rPr>
              <a:t> </a:t>
            </a:r>
            <a:r>
              <a:rPr lang="en-US" altLang="en-US" sz="4400" b="1" dirty="0">
                <a:solidFill>
                  <a:srgbClr val="FF3300"/>
                </a:solidFill>
                <a:effectLst>
                  <a:glow rad="50800">
                    <a:schemeClr val="tx1"/>
                  </a:glow>
                </a:effectLst>
              </a:rPr>
              <a:t>remission of sins</a:t>
            </a:r>
            <a:endParaRPr lang="en-US" altLang="en-US" sz="3200" dirty="0">
              <a:solidFill>
                <a:srgbClr val="FF3300"/>
              </a:solidFill>
              <a:effectLst>
                <a:glow rad="50800">
                  <a:schemeClr val="tx1"/>
                </a:glow>
              </a:effectLst>
            </a:endParaRPr>
          </a:p>
        </p:txBody>
      </p:sp>
      <p:sp>
        <p:nvSpPr>
          <p:cNvPr id="288784" name="Rectangle 16">
            <a:extLst>
              <a:ext uri="{FF2B5EF4-FFF2-40B4-BE49-F238E27FC236}">
                <a16:creationId xmlns:a16="http://schemas.microsoft.com/office/drawing/2014/main" id="{1FD9DCC3-E69D-40CE-87F8-7512F4CBC50E}"/>
              </a:ext>
            </a:extLst>
          </p:cNvPr>
          <p:cNvSpPr>
            <a:spLocks noChangeArrowheads="1"/>
          </p:cNvSpPr>
          <p:nvPr/>
        </p:nvSpPr>
        <p:spPr bwMode="auto">
          <a:xfrm>
            <a:off x="1322579" y="4846335"/>
            <a:ext cx="6254262" cy="83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CC"/>
                </a:solidFill>
                <a:effectLst>
                  <a:glow rad="50800">
                    <a:schemeClr val="tx1"/>
                  </a:glow>
                </a:effectLst>
              </a:rPr>
              <a:t>receive the gift</a:t>
            </a:r>
            <a:endParaRPr lang="en-US" altLang="en-US" sz="3200" dirty="0">
              <a:solidFill>
                <a:srgbClr val="CC00CC"/>
              </a:solidFill>
              <a:effectLst>
                <a:glow rad="50800">
                  <a:schemeClr val="tx1"/>
                </a:glo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8776"/>
                                        </p:tgtEl>
                                        <p:attrNameLst>
                                          <p:attrName>style.visibility</p:attrName>
                                        </p:attrNameLst>
                                      </p:cBhvr>
                                      <p:to>
                                        <p:strVal val="visible"/>
                                      </p:to>
                                    </p:set>
                                    <p:anim calcmode="lin" valueType="num">
                                      <p:cBhvr additive="base">
                                        <p:cTn id="7" dur="750" fill="hold"/>
                                        <p:tgtEl>
                                          <p:spTgt spid="288776"/>
                                        </p:tgtEl>
                                        <p:attrNameLst>
                                          <p:attrName>ppt_x</p:attrName>
                                        </p:attrNameLst>
                                      </p:cBhvr>
                                      <p:tavLst>
                                        <p:tav tm="0">
                                          <p:val>
                                            <p:strVal val="1+#ppt_w/2"/>
                                          </p:val>
                                        </p:tav>
                                        <p:tav tm="100000">
                                          <p:val>
                                            <p:strVal val="#ppt_x"/>
                                          </p:val>
                                        </p:tav>
                                      </p:tavLst>
                                    </p:anim>
                                    <p:anim calcmode="lin" valueType="num">
                                      <p:cBhvr additive="base">
                                        <p:cTn id="8" dur="750" fill="hold"/>
                                        <p:tgtEl>
                                          <p:spTgt spid="28877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8781"/>
                                        </p:tgtEl>
                                        <p:attrNameLst>
                                          <p:attrName>style.visibility</p:attrName>
                                        </p:attrNameLst>
                                      </p:cBhvr>
                                      <p:to>
                                        <p:strVal val="visible"/>
                                      </p:to>
                                    </p:set>
                                    <p:animEffect transition="in" filter="wipe(left)">
                                      <p:cBhvr>
                                        <p:cTn id="13" dur="750"/>
                                        <p:tgtEl>
                                          <p:spTgt spid="288781"/>
                                        </p:tgtEl>
                                      </p:cBhvr>
                                    </p:animEffect>
                                  </p:childTnLst>
                                </p:cTn>
                              </p:par>
                              <p:par>
                                <p:cTn id="14" presetID="22" presetClass="entr" presetSubtype="1" fill="hold" grpId="0" nodeType="withEffect">
                                  <p:stCondLst>
                                    <p:cond delay="500"/>
                                  </p:stCondLst>
                                  <p:childTnLst>
                                    <p:set>
                                      <p:cBhvr>
                                        <p:cTn id="15" dur="1" fill="hold">
                                          <p:stCondLst>
                                            <p:cond delay="0"/>
                                          </p:stCondLst>
                                        </p:cTn>
                                        <p:tgtEl>
                                          <p:spTgt spid="288782"/>
                                        </p:tgtEl>
                                        <p:attrNameLst>
                                          <p:attrName>style.visibility</p:attrName>
                                        </p:attrNameLst>
                                      </p:cBhvr>
                                      <p:to>
                                        <p:strVal val="visible"/>
                                      </p:to>
                                    </p:set>
                                    <p:animEffect transition="in" filter="wipe(up)">
                                      <p:cBhvr>
                                        <p:cTn id="16" dur="750"/>
                                        <p:tgtEl>
                                          <p:spTgt spid="288782"/>
                                        </p:tgtEl>
                                      </p:cBhvr>
                                    </p:animEffect>
                                  </p:childTnLst>
                                </p:cTn>
                              </p:par>
                              <p:par>
                                <p:cTn id="17" presetID="50" presetClass="entr" presetSubtype="0" decel="100000" fill="hold" grpId="0" nodeType="withEffect">
                                  <p:stCondLst>
                                    <p:cond delay="1000"/>
                                  </p:stCondLst>
                                  <p:childTnLst>
                                    <p:set>
                                      <p:cBhvr>
                                        <p:cTn id="18" dur="1" fill="hold">
                                          <p:stCondLst>
                                            <p:cond delay="0"/>
                                          </p:stCondLst>
                                        </p:cTn>
                                        <p:tgtEl>
                                          <p:spTgt spid="288783">
                                            <p:txEl>
                                              <p:pRg st="0" end="0"/>
                                            </p:txEl>
                                          </p:spTgt>
                                        </p:tgtEl>
                                        <p:attrNameLst>
                                          <p:attrName>style.visibility</p:attrName>
                                        </p:attrNameLst>
                                      </p:cBhvr>
                                      <p:to>
                                        <p:strVal val="visible"/>
                                      </p:to>
                                    </p:set>
                                    <p:anim calcmode="lin" valueType="num">
                                      <p:cBhvr>
                                        <p:cTn id="19" dur="1000" fill="hold"/>
                                        <p:tgtEl>
                                          <p:spTgt spid="288783">
                                            <p:txEl>
                                              <p:pRg st="0" end="0"/>
                                            </p:txEl>
                                          </p:spTgt>
                                        </p:tgtEl>
                                        <p:attrNameLst>
                                          <p:attrName>ppt_w</p:attrName>
                                        </p:attrNameLst>
                                      </p:cBhvr>
                                      <p:tavLst>
                                        <p:tav tm="0">
                                          <p:val>
                                            <p:strVal val="#ppt_w+.3"/>
                                          </p:val>
                                        </p:tav>
                                        <p:tav tm="100000">
                                          <p:val>
                                            <p:strVal val="#ppt_w"/>
                                          </p:val>
                                        </p:tav>
                                      </p:tavLst>
                                    </p:anim>
                                    <p:anim calcmode="lin" valueType="num">
                                      <p:cBhvr>
                                        <p:cTn id="20" dur="1000" fill="hold"/>
                                        <p:tgtEl>
                                          <p:spTgt spid="28878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28878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4" fill="hold" grpId="0" nodeType="clickEffect">
                                  <p:stCondLst>
                                    <p:cond delay="0"/>
                                  </p:stCondLst>
                                  <p:childTnLst>
                                    <p:set>
                                      <p:cBhvr>
                                        <p:cTn id="25" dur="1" fill="hold">
                                          <p:stCondLst>
                                            <p:cond delay="0"/>
                                          </p:stCondLst>
                                        </p:cTn>
                                        <p:tgtEl>
                                          <p:spTgt spid="288784"/>
                                        </p:tgtEl>
                                        <p:attrNameLst>
                                          <p:attrName>style.visibility</p:attrName>
                                        </p:attrNameLst>
                                      </p:cBhvr>
                                      <p:to>
                                        <p:strVal val="visible"/>
                                      </p:to>
                                    </p:set>
                                    <p:anim calcmode="lin" valueType="num">
                                      <p:cBhvr>
                                        <p:cTn id="26" dur="500" fill="hold"/>
                                        <p:tgtEl>
                                          <p:spTgt spid="288784"/>
                                        </p:tgtEl>
                                        <p:attrNameLst>
                                          <p:attrName>ppt_x</p:attrName>
                                        </p:attrNameLst>
                                      </p:cBhvr>
                                      <p:tavLst>
                                        <p:tav tm="0">
                                          <p:val>
                                            <p:strVal val="#ppt_x"/>
                                          </p:val>
                                        </p:tav>
                                        <p:tav tm="100000">
                                          <p:val>
                                            <p:strVal val="#ppt_x"/>
                                          </p:val>
                                        </p:tav>
                                      </p:tavLst>
                                    </p:anim>
                                    <p:anim calcmode="lin" valueType="num">
                                      <p:cBhvr>
                                        <p:cTn id="27" dur="500" fill="hold"/>
                                        <p:tgtEl>
                                          <p:spTgt spid="288784"/>
                                        </p:tgtEl>
                                        <p:attrNameLst>
                                          <p:attrName>ppt_y</p:attrName>
                                        </p:attrNameLst>
                                      </p:cBhvr>
                                      <p:tavLst>
                                        <p:tav tm="0">
                                          <p:val>
                                            <p:strVal val="#ppt_y+#ppt_h/2"/>
                                          </p:val>
                                        </p:tav>
                                        <p:tav tm="100000">
                                          <p:val>
                                            <p:strVal val="#ppt_y"/>
                                          </p:val>
                                        </p:tav>
                                      </p:tavLst>
                                    </p:anim>
                                    <p:anim calcmode="lin" valueType="num">
                                      <p:cBhvr>
                                        <p:cTn id="28" dur="500" fill="hold"/>
                                        <p:tgtEl>
                                          <p:spTgt spid="288784"/>
                                        </p:tgtEl>
                                        <p:attrNameLst>
                                          <p:attrName>ppt_w</p:attrName>
                                        </p:attrNameLst>
                                      </p:cBhvr>
                                      <p:tavLst>
                                        <p:tav tm="0">
                                          <p:val>
                                            <p:strVal val="#ppt_w"/>
                                          </p:val>
                                        </p:tav>
                                        <p:tav tm="100000">
                                          <p:val>
                                            <p:strVal val="#ppt_w"/>
                                          </p:val>
                                        </p:tav>
                                      </p:tavLst>
                                    </p:anim>
                                    <p:anim calcmode="lin" valueType="num">
                                      <p:cBhvr>
                                        <p:cTn id="29" dur="500" fill="hold"/>
                                        <p:tgtEl>
                                          <p:spTgt spid="288784"/>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1250"/>
                                        <p:tgtEl>
                                          <p:spTgt spid="288776"/>
                                        </p:tgtEl>
                                      </p:cBhvr>
                                    </p:animEffect>
                                    <p:set>
                                      <p:cBhvr>
                                        <p:cTn id="34" dur="1" fill="hold">
                                          <p:stCondLst>
                                            <p:cond delay="1249"/>
                                          </p:stCondLst>
                                        </p:cTn>
                                        <p:tgtEl>
                                          <p:spTgt spid="288776"/>
                                        </p:tgtEl>
                                        <p:attrNameLst>
                                          <p:attrName>style.visibility</p:attrName>
                                        </p:attrNameLst>
                                      </p:cBhvr>
                                      <p:to>
                                        <p:strVal val="hidden"/>
                                      </p:to>
                                    </p:set>
                                  </p:childTnLst>
                                </p:cTn>
                              </p:par>
                              <p:par>
                                <p:cTn id="35" presetID="6" presetClass="emph" presetSubtype="0" fill="hold" grpId="2" nodeType="withEffect">
                                  <p:stCondLst>
                                    <p:cond delay="0"/>
                                  </p:stCondLst>
                                  <p:childTnLst>
                                    <p:animScale>
                                      <p:cBhvr>
                                        <p:cTn id="36" dur="2000" fill="hold"/>
                                        <p:tgtEl>
                                          <p:spTgt spid="288781"/>
                                        </p:tgtEl>
                                      </p:cBhvr>
                                      <p:by x="150000" y="150000"/>
                                    </p:animScale>
                                  </p:childTnLst>
                                </p:cTn>
                              </p:par>
                              <p:par>
                                <p:cTn id="37" presetID="6" presetClass="emph" presetSubtype="0" fill="hold" grpId="2" nodeType="withEffect">
                                  <p:stCondLst>
                                    <p:cond delay="0"/>
                                  </p:stCondLst>
                                  <p:childTnLst>
                                    <p:animScale>
                                      <p:cBhvr>
                                        <p:cTn id="38" dur="2000" fill="hold"/>
                                        <p:tgtEl>
                                          <p:spTgt spid="288782"/>
                                        </p:tgtEl>
                                      </p:cBhvr>
                                      <p:by x="150000" y="150000"/>
                                    </p:animScale>
                                  </p:childTnLst>
                                </p:cTn>
                              </p:par>
                              <p:par>
                                <p:cTn id="39" presetID="6" presetClass="emph" presetSubtype="0" fill="hold" grpId="2" nodeType="withEffect">
                                  <p:stCondLst>
                                    <p:cond delay="0"/>
                                  </p:stCondLst>
                                  <p:childTnLst>
                                    <p:animScale>
                                      <p:cBhvr>
                                        <p:cTn id="40" dur="2000" fill="hold"/>
                                        <p:tgtEl>
                                          <p:spTgt spid="288783">
                                            <p:txEl>
                                              <p:pRg st="0" end="0"/>
                                            </p:txEl>
                                          </p:spTgt>
                                        </p:tgtEl>
                                      </p:cBhvr>
                                      <p:by x="150000" y="150000"/>
                                    </p:animScale>
                                  </p:childTnLst>
                                </p:cTn>
                              </p:par>
                              <p:par>
                                <p:cTn id="41" presetID="6" presetClass="emph" presetSubtype="0" fill="hold" grpId="2" nodeType="withEffect">
                                  <p:stCondLst>
                                    <p:cond delay="0"/>
                                  </p:stCondLst>
                                  <p:childTnLst>
                                    <p:animScale>
                                      <p:cBhvr>
                                        <p:cTn id="42" dur="2000" fill="hold"/>
                                        <p:tgtEl>
                                          <p:spTgt spid="288784"/>
                                        </p:tgtEl>
                                      </p:cBhvr>
                                      <p:by x="150000" y="150000"/>
                                    </p:animScale>
                                  </p:childTnLst>
                                </p:cTn>
                              </p:par>
                              <p:par>
                                <p:cTn id="43" presetID="0" presetClass="path" presetSubtype="0" accel="50000" decel="50000" fill="hold" grpId="1" nodeType="withEffect">
                                  <p:stCondLst>
                                    <p:cond delay="0"/>
                                  </p:stCondLst>
                                  <p:childTnLst>
                                    <p:animMotion origin="layout" path="M -1.66667E-6 3.7037E-7 L 0.225 -0.16667 " pathEditMode="relative" rAng="0" ptsTypes="AA">
                                      <p:cBhvr>
                                        <p:cTn id="44" dur="2000" fill="hold"/>
                                        <p:tgtEl>
                                          <p:spTgt spid="288781"/>
                                        </p:tgtEl>
                                        <p:attrNameLst>
                                          <p:attrName>ppt_x</p:attrName>
                                          <p:attrName>ppt_y</p:attrName>
                                        </p:attrNameLst>
                                      </p:cBhvr>
                                      <p:rCtr x="11250" y="-8333"/>
                                    </p:animMotion>
                                  </p:childTnLst>
                                </p:cTn>
                              </p:par>
                              <p:par>
                                <p:cTn id="45" presetID="0" presetClass="path" presetSubtype="0" accel="50000" decel="50000" fill="hold" grpId="1" nodeType="withEffect">
                                  <p:stCondLst>
                                    <p:cond delay="0"/>
                                  </p:stCondLst>
                                  <p:childTnLst>
                                    <p:animMotion origin="layout" path="M 1.38889E-6 4.44444E-6 L 0.05833 -0.1 " pathEditMode="relative" rAng="0" ptsTypes="AA">
                                      <p:cBhvr>
                                        <p:cTn id="46" dur="2000" fill="hold"/>
                                        <p:tgtEl>
                                          <p:spTgt spid="288782"/>
                                        </p:tgtEl>
                                        <p:attrNameLst>
                                          <p:attrName>ppt_x</p:attrName>
                                          <p:attrName>ppt_y</p:attrName>
                                        </p:attrNameLst>
                                      </p:cBhvr>
                                      <p:rCtr x="2917" y="-5000"/>
                                    </p:animMotion>
                                  </p:childTnLst>
                                </p:cTn>
                              </p:par>
                              <p:par>
                                <p:cTn id="47" presetID="0" presetClass="path" presetSubtype="0" accel="50000" decel="50000" fill="hold" grpId="1" nodeType="withEffect">
                                  <p:stCondLst>
                                    <p:cond delay="0"/>
                                  </p:stCondLst>
                                  <p:childTnLst>
                                    <p:animMotion origin="layout" path="M 2.22222E-6 4.07407E-6 L 0.08333 -0.11667 " pathEditMode="relative" rAng="0" ptsTypes="AA">
                                      <p:cBhvr>
                                        <p:cTn id="48" dur="2000" fill="hold"/>
                                        <p:tgtEl>
                                          <p:spTgt spid="288783">
                                            <p:txEl>
                                              <p:pRg st="0" end="0"/>
                                            </p:txEl>
                                          </p:spTgt>
                                        </p:tgtEl>
                                        <p:attrNameLst>
                                          <p:attrName>ppt_x</p:attrName>
                                          <p:attrName>ppt_y</p:attrName>
                                        </p:attrNameLst>
                                      </p:cBhvr>
                                      <p:rCtr x="4167" y="-5833"/>
                                    </p:animMotion>
                                  </p:childTnLst>
                                </p:cTn>
                              </p:par>
                              <p:par>
                                <p:cTn id="49" presetID="0" presetClass="path" presetSubtype="0" accel="50000" decel="50000" fill="hold" grpId="1" nodeType="withEffect">
                                  <p:stCondLst>
                                    <p:cond delay="0"/>
                                  </p:stCondLst>
                                  <p:childTnLst>
                                    <p:animMotion origin="layout" path="M -1.94444E-6 -4.07407E-6 L -0.04166 -0.06111 " pathEditMode="relative" rAng="0" ptsTypes="AA">
                                      <p:cBhvr>
                                        <p:cTn id="50" dur="2000" fill="hold"/>
                                        <p:tgtEl>
                                          <p:spTgt spid="288784"/>
                                        </p:tgtEl>
                                        <p:attrNameLst>
                                          <p:attrName>ppt_x</p:attrName>
                                          <p:attrName>ppt_y</p:attrName>
                                        </p:attrNameLst>
                                      </p:cBhvr>
                                      <p:rCtr x="-2083"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6" grpId="0"/>
      <p:bldP spid="288776" grpId="2"/>
      <p:bldP spid="288781" grpId="0"/>
      <p:bldP spid="288781" grpId="1"/>
      <p:bldP spid="288781" grpId="2"/>
      <p:bldP spid="288782" grpId="0"/>
      <p:bldP spid="288782" grpId="1"/>
      <p:bldP spid="288782" grpId="2"/>
      <p:bldP spid="288783" grpId="0" build="allAtOnce"/>
      <p:bldP spid="288783" grpId="1" build="allAtOnce"/>
      <p:bldP spid="288783" grpId="2" build="allAtOnce"/>
      <p:bldP spid="288784" grpId="0"/>
      <p:bldP spid="288784" grpId="1"/>
      <p:bldP spid="288784"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8">
            <a:extLst>
              <a:ext uri="{FF2B5EF4-FFF2-40B4-BE49-F238E27FC236}">
                <a16:creationId xmlns:a16="http://schemas.microsoft.com/office/drawing/2014/main" id="{3010C091-E2E8-4FA7-A316-28100C21C8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1067" name="Rectangle 11">
            <a:extLst>
              <a:ext uri="{FF2B5EF4-FFF2-40B4-BE49-F238E27FC236}">
                <a16:creationId xmlns:a16="http://schemas.microsoft.com/office/drawing/2014/main" id="{4D905ACA-130D-46AB-82D5-8E919E64A23A}"/>
              </a:ext>
            </a:extLst>
          </p:cNvPr>
          <p:cNvSpPr>
            <a:spLocks noChangeArrowheads="1"/>
          </p:cNvSpPr>
          <p:nvPr/>
        </p:nvSpPr>
        <p:spPr bwMode="auto">
          <a:xfrm>
            <a:off x="457200" y="830942"/>
            <a:ext cx="82296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101600">
                    <a:schemeClr val="tx1"/>
                  </a:glow>
                </a:effectLst>
              </a:rPr>
              <a:t>And they continued steadfastly in the apostles' doctrine and fellowship, in the breaking of bread, and in prayers.</a:t>
            </a:r>
            <a:r>
              <a:rPr lang="en-US" altLang="en-US" sz="4400" dirty="0">
                <a:solidFill>
                  <a:schemeClr val="bg1"/>
                </a:solidFill>
                <a:effectLst>
                  <a:glow rad="101600">
                    <a:schemeClr val="tx1"/>
                  </a:glow>
                </a:effectLst>
              </a:rPr>
              <a:t> </a:t>
            </a:r>
            <a:r>
              <a:rPr lang="en-US" altLang="en-US" sz="3200" i="1" dirty="0">
                <a:solidFill>
                  <a:schemeClr val="bg1"/>
                </a:solidFill>
                <a:effectLst>
                  <a:glow rad="101600">
                    <a:schemeClr val="tx1"/>
                  </a:glow>
                </a:effectLst>
              </a:rPr>
              <a:t>~ Acts 2:42</a:t>
            </a:r>
          </a:p>
        </p:txBody>
      </p:sp>
      <p:sp>
        <p:nvSpPr>
          <p:cNvPr id="301068" name="Rectangle 12">
            <a:extLst>
              <a:ext uri="{FF2B5EF4-FFF2-40B4-BE49-F238E27FC236}">
                <a16:creationId xmlns:a16="http://schemas.microsoft.com/office/drawing/2014/main" id="{DCF7677F-DEAA-41B5-B4D8-9EA629BAE818}"/>
              </a:ext>
            </a:extLst>
          </p:cNvPr>
          <p:cNvSpPr>
            <a:spLocks noChangeArrowheads="1"/>
          </p:cNvSpPr>
          <p:nvPr/>
        </p:nvSpPr>
        <p:spPr bwMode="auto">
          <a:xfrm>
            <a:off x="4128810" y="830188"/>
            <a:ext cx="3433852" cy="823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3300"/>
                </a:solidFill>
                <a:effectLst>
                  <a:glow rad="88900">
                    <a:schemeClr val="tx1"/>
                  </a:glow>
                </a:effectLst>
              </a:rPr>
              <a:t>continued</a:t>
            </a:r>
          </a:p>
        </p:txBody>
      </p:sp>
      <p:sp>
        <p:nvSpPr>
          <p:cNvPr id="301069" name="Rectangle 13">
            <a:extLst>
              <a:ext uri="{FF2B5EF4-FFF2-40B4-BE49-F238E27FC236}">
                <a16:creationId xmlns:a16="http://schemas.microsoft.com/office/drawing/2014/main" id="{58BE42E4-96F5-457C-8496-7651146CC28E}"/>
              </a:ext>
            </a:extLst>
          </p:cNvPr>
          <p:cNvSpPr>
            <a:spLocks noChangeArrowheads="1"/>
          </p:cNvSpPr>
          <p:nvPr/>
        </p:nvSpPr>
        <p:spPr bwMode="auto">
          <a:xfrm>
            <a:off x="449654" y="1545411"/>
            <a:ext cx="3795773" cy="700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dirty="0">
                <a:solidFill>
                  <a:srgbClr val="FF3300"/>
                </a:solidFill>
                <a:effectLst>
                  <a:glow rad="88900">
                    <a:schemeClr val="tx1"/>
                  </a:glow>
                </a:effectLst>
              </a:rPr>
              <a:t> </a:t>
            </a:r>
            <a:r>
              <a:rPr lang="en-US" altLang="en-US" sz="2000" b="1" dirty="0">
                <a:solidFill>
                  <a:srgbClr val="FF3300"/>
                </a:solidFill>
                <a:effectLst>
                  <a:glow rad="88900">
                    <a:schemeClr val="tx1"/>
                  </a:glow>
                </a:effectLst>
              </a:rPr>
              <a:t> </a:t>
            </a:r>
            <a:r>
              <a:rPr lang="en-US" altLang="en-US" sz="4400" b="1" dirty="0">
                <a:solidFill>
                  <a:srgbClr val="FF3300"/>
                </a:solidFill>
                <a:effectLst>
                  <a:glow rad="88900">
                    <a:schemeClr val="tx1"/>
                  </a:glow>
                </a:effectLst>
              </a:rPr>
              <a:t>steadfastly</a:t>
            </a:r>
          </a:p>
        </p:txBody>
      </p:sp>
      <p:sp>
        <p:nvSpPr>
          <p:cNvPr id="301070" name="Rectangle 14">
            <a:extLst>
              <a:ext uri="{FF2B5EF4-FFF2-40B4-BE49-F238E27FC236}">
                <a16:creationId xmlns:a16="http://schemas.microsoft.com/office/drawing/2014/main" id="{582C25CD-98FC-4BD3-90DE-B69EAD712530}"/>
              </a:ext>
            </a:extLst>
          </p:cNvPr>
          <p:cNvSpPr>
            <a:spLocks noChangeArrowheads="1"/>
          </p:cNvSpPr>
          <p:nvPr/>
        </p:nvSpPr>
        <p:spPr bwMode="auto">
          <a:xfrm>
            <a:off x="3668486" y="1506180"/>
            <a:ext cx="1030513" cy="7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solidFill>
                  <a:srgbClr val="FF3300"/>
                </a:solidFill>
                <a:effectLst>
                  <a:glow rad="88900">
                    <a:schemeClr val="tx1"/>
                  </a:glow>
                </a:effectLst>
              </a:rPr>
              <a:t> </a:t>
            </a:r>
            <a:r>
              <a:rPr lang="en-US" altLang="en-US" sz="4800" b="1" dirty="0">
                <a:solidFill>
                  <a:srgbClr val="FF3300"/>
                </a:solidFill>
                <a:effectLst>
                  <a:glow rad="88900">
                    <a:schemeClr val="tx1"/>
                  </a:glow>
                </a:effectLst>
              </a:rPr>
              <a:t> </a:t>
            </a:r>
            <a:r>
              <a:rPr lang="en-US" altLang="en-US" sz="4400" b="1" dirty="0">
                <a:solidFill>
                  <a:srgbClr val="FFFF00"/>
                </a:solidFill>
                <a:effectLst>
                  <a:glow rad="88900">
                    <a:schemeClr val="tx1"/>
                  </a:glow>
                </a:effectLst>
              </a:rPr>
              <a:t>in</a:t>
            </a:r>
          </a:p>
        </p:txBody>
      </p:sp>
      <p:sp>
        <p:nvSpPr>
          <p:cNvPr id="301071" name="Rectangle 15">
            <a:extLst>
              <a:ext uri="{FF2B5EF4-FFF2-40B4-BE49-F238E27FC236}">
                <a16:creationId xmlns:a16="http://schemas.microsoft.com/office/drawing/2014/main" id="{2E35293B-4728-4BDF-853E-6D470E26ADC3}"/>
              </a:ext>
            </a:extLst>
          </p:cNvPr>
          <p:cNvSpPr>
            <a:spLocks noChangeArrowheads="1"/>
          </p:cNvSpPr>
          <p:nvPr/>
        </p:nvSpPr>
        <p:spPr bwMode="auto">
          <a:xfrm>
            <a:off x="25400" y="2202542"/>
            <a:ext cx="7298871" cy="759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FF00"/>
                </a:solidFill>
                <a:effectLst>
                  <a:glow rad="88900">
                    <a:schemeClr val="tx1"/>
                  </a:glow>
                </a:effectLst>
              </a:rPr>
              <a:t>doctrine and fellowship</a:t>
            </a:r>
          </a:p>
        </p:txBody>
      </p:sp>
      <p:sp>
        <p:nvSpPr>
          <p:cNvPr id="301072" name="Rectangle 16">
            <a:extLst>
              <a:ext uri="{FF2B5EF4-FFF2-40B4-BE49-F238E27FC236}">
                <a16:creationId xmlns:a16="http://schemas.microsoft.com/office/drawing/2014/main" id="{21218B2F-AB79-4575-9C46-4C7312CC3FCE}"/>
              </a:ext>
            </a:extLst>
          </p:cNvPr>
          <p:cNvSpPr>
            <a:spLocks noChangeArrowheads="1"/>
          </p:cNvSpPr>
          <p:nvPr/>
        </p:nvSpPr>
        <p:spPr bwMode="auto">
          <a:xfrm>
            <a:off x="-1118326" y="2215605"/>
            <a:ext cx="5543006" cy="73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FF00"/>
                </a:solidFill>
                <a:effectLst>
                  <a:glow rad="88900">
                    <a:schemeClr val="tx1"/>
                  </a:glow>
                </a:effectLst>
              </a:rPr>
              <a:t>doctrine</a:t>
            </a:r>
          </a:p>
        </p:txBody>
      </p:sp>
      <p:sp>
        <p:nvSpPr>
          <p:cNvPr id="9" name="Rectangle 14">
            <a:extLst>
              <a:ext uri="{FF2B5EF4-FFF2-40B4-BE49-F238E27FC236}">
                <a16:creationId xmlns:a16="http://schemas.microsoft.com/office/drawing/2014/main" id="{5EADDEDD-1553-42AF-993F-EF49F53B0A82}"/>
              </a:ext>
            </a:extLst>
          </p:cNvPr>
          <p:cNvSpPr>
            <a:spLocks noChangeArrowheads="1"/>
          </p:cNvSpPr>
          <p:nvPr/>
        </p:nvSpPr>
        <p:spPr bwMode="auto">
          <a:xfrm>
            <a:off x="6918593" y="2183606"/>
            <a:ext cx="875238" cy="79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3FCDFF"/>
                </a:solidFill>
                <a:effectLst>
                  <a:glow rad="88900">
                    <a:schemeClr val="tx1"/>
                  </a:glow>
                </a:effectLst>
              </a:rPr>
              <a:t>in</a:t>
            </a:r>
          </a:p>
        </p:txBody>
      </p:sp>
      <p:sp>
        <p:nvSpPr>
          <p:cNvPr id="11" name="Rectangle 14">
            <a:extLst>
              <a:ext uri="{FF2B5EF4-FFF2-40B4-BE49-F238E27FC236}">
                <a16:creationId xmlns:a16="http://schemas.microsoft.com/office/drawing/2014/main" id="{73ECDF47-C6A1-40C3-8A41-220E5F0EF2F9}"/>
              </a:ext>
            </a:extLst>
          </p:cNvPr>
          <p:cNvSpPr>
            <a:spLocks noChangeArrowheads="1"/>
          </p:cNvSpPr>
          <p:nvPr/>
        </p:nvSpPr>
        <p:spPr bwMode="auto">
          <a:xfrm>
            <a:off x="7225230" y="2857582"/>
            <a:ext cx="849590" cy="79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3FCDFF"/>
                </a:solidFill>
                <a:effectLst>
                  <a:glow rad="88900">
                    <a:schemeClr val="tx1"/>
                  </a:glow>
                </a:effectLst>
              </a:rPr>
              <a:t>in</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1067"/>
                                        </p:tgtEl>
                                        <p:attrNameLst>
                                          <p:attrName>style.visibility</p:attrName>
                                        </p:attrNameLst>
                                      </p:cBhvr>
                                      <p:to>
                                        <p:strVal val="visible"/>
                                      </p:to>
                                    </p:set>
                                    <p:animEffect transition="in" filter="fade">
                                      <p:cBhvr>
                                        <p:cTn id="7" dur="1000"/>
                                        <p:tgtEl>
                                          <p:spTgt spid="301067"/>
                                        </p:tgtEl>
                                      </p:cBhvr>
                                    </p:animEffect>
                                    <p:anim calcmode="lin" valueType="num">
                                      <p:cBhvr>
                                        <p:cTn id="8" dur="1000" fill="hold"/>
                                        <p:tgtEl>
                                          <p:spTgt spid="301067"/>
                                        </p:tgtEl>
                                        <p:attrNameLst>
                                          <p:attrName>ppt_x</p:attrName>
                                        </p:attrNameLst>
                                      </p:cBhvr>
                                      <p:tavLst>
                                        <p:tav tm="0">
                                          <p:val>
                                            <p:strVal val="#ppt_x"/>
                                          </p:val>
                                        </p:tav>
                                        <p:tav tm="100000">
                                          <p:val>
                                            <p:strVal val="#ppt_x"/>
                                          </p:val>
                                        </p:tav>
                                      </p:tavLst>
                                    </p:anim>
                                    <p:anim calcmode="lin" valueType="num">
                                      <p:cBhvr>
                                        <p:cTn id="9" dur="1000" fill="hold"/>
                                        <p:tgtEl>
                                          <p:spTgt spid="30106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01068"/>
                                        </p:tgtEl>
                                        <p:attrNameLst>
                                          <p:attrName>style.visibility</p:attrName>
                                        </p:attrNameLst>
                                      </p:cBhvr>
                                      <p:to>
                                        <p:strVal val="visible"/>
                                      </p:to>
                                    </p:set>
                                    <p:animEffect transition="in" filter="fade">
                                      <p:cBhvr>
                                        <p:cTn id="14" dur="1000"/>
                                        <p:tgtEl>
                                          <p:spTgt spid="301068"/>
                                        </p:tgtEl>
                                      </p:cBhvr>
                                    </p:animEffect>
                                  </p:childTnLst>
                                </p:cTn>
                              </p:par>
                            </p:childTnLst>
                          </p:cTn>
                        </p:par>
                        <p:par>
                          <p:cTn id="15" fill="hold" nodeType="withGroup">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01069"/>
                                        </p:tgtEl>
                                        <p:attrNameLst>
                                          <p:attrName>style.visibility</p:attrName>
                                        </p:attrNameLst>
                                      </p:cBhvr>
                                      <p:to>
                                        <p:strVal val="visible"/>
                                      </p:to>
                                    </p:set>
                                    <p:animEffect transition="in" filter="fade">
                                      <p:cBhvr>
                                        <p:cTn id="18" dur="1000"/>
                                        <p:tgtEl>
                                          <p:spTgt spid="30106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01070"/>
                                        </p:tgtEl>
                                        <p:attrNameLst>
                                          <p:attrName>style.visibility</p:attrName>
                                        </p:attrNameLst>
                                      </p:cBhvr>
                                      <p:to>
                                        <p:strVal val="visible"/>
                                      </p:to>
                                    </p:set>
                                    <p:anim calcmode="lin" valueType="num">
                                      <p:cBhvr>
                                        <p:cTn id="23" dur="500" fill="hold"/>
                                        <p:tgtEl>
                                          <p:spTgt spid="301070"/>
                                        </p:tgtEl>
                                        <p:attrNameLst>
                                          <p:attrName>ppt_w</p:attrName>
                                        </p:attrNameLst>
                                      </p:cBhvr>
                                      <p:tavLst>
                                        <p:tav tm="0">
                                          <p:val>
                                            <p:strVal val="4*#ppt_w"/>
                                          </p:val>
                                        </p:tav>
                                        <p:tav tm="100000">
                                          <p:val>
                                            <p:strVal val="#ppt_w"/>
                                          </p:val>
                                        </p:tav>
                                      </p:tavLst>
                                    </p:anim>
                                    <p:anim calcmode="lin" valueType="num">
                                      <p:cBhvr>
                                        <p:cTn id="24" dur="500" fill="hold"/>
                                        <p:tgtEl>
                                          <p:spTgt spid="301070"/>
                                        </p:tgtEl>
                                        <p:attrNameLst>
                                          <p:attrName>ppt_h</p:attrName>
                                        </p:attrNameLst>
                                      </p:cBhvr>
                                      <p:tavLst>
                                        <p:tav tm="0">
                                          <p:val>
                                            <p:strVal val="4*#ppt_h"/>
                                          </p:val>
                                        </p:tav>
                                        <p:tav tm="100000">
                                          <p:val>
                                            <p:strVal val="#ppt_h"/>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301071"/>
                                        </p:tgtEl>
                                        <p:attrNameLst>
                                          <p:attrName>style.visibility</p:attrName>
                                        </p:attrNameLst>
                                      </p:cBhvr>
                                      <p:to>
                                        <p:strVal val="visible"/>
                                      </p:to>
                                    </p:set>
                                    <p:animEffect transition="in" filter="fade">
                                      <p:cBhvr>
                                        <p:cTn id="27" dur="1000"/>
                                        <p:tgtEl>
                                          <p:spTgt spid="3010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32"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strVal val="4*#ppt_w"/>
                                          </p:val>
                                        </p:tav>
                                        <p:tav tm="100000">
                                          <p:val>
                                            <p:strVal val="#ppt_w"/>
                                          </p:val>
                                        </p:tav>
                                      </p:tavLst>
                                    </p:anim>
                                    <p:anim calcmode="lin" valueType="num">
                                      <p:cBhvr>
                                        <p:cTn id="33" dur="500" fill="hold"/>
                                        <p:tgtEl>
                                          <p:spTgt spid="9"/>
                                        </p:tgtEl>
                                        <p:attrNameLst>
                                          <p:attrName>ppt_h</p:attrName>
                                        </p:attrNameLst>
                                      </p:cBhvr>
                                      <p:tavLst>
                                        <p:tav tm="0">
                                          <p:val>
                                            <p:strVal val="4*#ppt_h"/>
                                          </p:val>
                                        </p:tav>
                                        <p:tav tm="100000">
                                          <p:val>
                                            <p:strVal val="#ppt_h"/>
                                          </p:val>
                                        </p:tav>
                                      </p:tavLst>
                                    </p:anim>
                                  </p:childTnLst>
                                </p:cTn>
                              </p:par>
                              <p:par>
                                <p:cTn id="34" presetID="9" presetClass="entr" presetSubtype="0" fill="hold" grpId="2"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par>
                                <p:cTn id="37" presetID="23" presetClass="entr" presetSubtype="32" fill="hold" grpId="0" nodeType="withEffect">
                                  <p:stCondLst>
                                    <p:cond delay="25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strVal val="4*#ppt_w"/>
                                          </p:val>
                                        </p:tav>
                                        <p:tav tm="100000">
                                          <p:val>
                                            <p:strVal val="#ppt_w"/>
                                          </p:val>
                                        </p:tav>
                                      </p:tavLst>
                                    </p:anim>
                                    <p:anim calcmode="lin" valueType="num">
                                      <p:cBhvr>
                                        <p:cTn id="40" dur="500" fill="hold"/>
                                        <p:tgtEl>
                                          <p:spTgt spid="11"/>
                                        </p:tgtEl>
                                        <p:attrNameLst>
                                          <p:attrName>ppt_h</p:attrName>
                                        </p:attrNameLst>
                                      </p:cBhvr>
                                      <p:tavLst>
                                        <p:tav tm="0">
                                          <p:val>
                                            <p:strVal val="4*#ppt_h"/>
                                          </p:val>
                                        </p:tav>
                                        <p:tav tm="100000">
                                          <p:val>
                                            <p:strVal val="#ppt_h"/>
                                          </p:val>
                                        </p:tav>
                                      </p:tavLst>
                                    </p:anim>
                                  </p:childTnLst>
                                </p:cTn>
                              </p:par>
                              <p:par>
                                <p:cTn id="41" presetID="9" presetClass="entr" presetSubtype="0" fill="hold" grpId="2" nodeType="withEffect">
                                  <p:stCondLst>
                                    <p:cond delay="25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2000"/>
                                        <p:tgtEl>
                                          <p:spTgt spid="301067"/>
                                        </p:tgtEl>
                                      </p:cBhvr>
                                    </p:animEffect>
                                    <p:set>
                                      <p:cBhvr>
                                        <p:cTn id="48" dur="1" fill="hold">
                                          <p:stCondLst>
                                            <p:cond delay="1999"/>
                                          </p:stCondLst>
                                        </p:cTn>
                                        <p:tgtEl>
                                          <p:spTgt spid="301067"/>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2000"/>
                                        <p:tgtEl>
                                          <p:spTgt spid="301068"/>
                                        </p:tgtEl>
                                      </p:cBhvr>
                                    </p:animEffect>
                                    <p:set>
                                      <p:cBhvr>
                                        <p:cTn id="51" dur="1" fill="hold">
                                          <p:stCondLst>
                                            <p:cond delay="1999"/>
                                          </p:stCondLst>
                                        </p:cTn>
                                        <p:tgtEl>
                                          <p:spTgt spid="30106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2000"/>
                                        <p:tgtEl>
                                          <p:spTgt spid="301069"/>
                                        </p:tgtEl>
                                      </p:cBhvr>
                                    </p:animEffect>
                                    <p:set>
                                      <p:cBhvr>
                                        <p:cTn id="54" dur="1" fill="hold">
                                          <p:stCondLst>
                                            <p:cond delay="1999"/>
                                          </p:stCondLst>
                                        </p:cTn>
                                        <p:tgtEl>
                                          <p:spTgt spid="30106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2000"/>
                                        <p:tgtEl>
                                          <p:spTgt spid="301070"/>
                                        </p:tgtEl>
                                      </p:cBhvr>
                                    </p:animEffect>
                                    <p:set>
                                      <p:cBhvr>
                                        <p:cTn id="57" dur="1" fill="hold">
                                          <p:stCondLst>
                                            <p:cond delay="1999"/>
                                          </p:stCondLst>
                                        </p:cTn>
                                        <p:tgtEl>
                                          <p:spTgt spid="30107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301071"/>
                                        </p:tgtEl>
                                      </p:cBhvr>
                                    </p:animEffect>
                                    <p:set>
                                      <p:cBhvr>
                                        <p:cTn id="60" dur="1" fill="hold">
                                          <p:stCondLst>
                                            <p:cond delay="1999"/>
                                          </p:stCondLst>
                                        </p:cTn>
                                        <p:tgtEl>
                                          <p:spTgt spid="30107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250"/>
                                        <p:tgtEl>
                                          <p:spTgt spid="9"/>
                                        </p:tgtEl>
                                      </p:cBhvr>
                                    </p:animEffect>
                                    <p:set>
                                      <p:cBhvr>
                                        <p:cTn id="63" dur="1" fill="hold">
                                          <p:stCondLst>
                                            <p:cond delay="124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250"/>
                                        <p:tgtEl>
                                          <p:spTgt spid="11"/>
                                        </p:tgtEl>
                                      </p:cBhvr>
                                    </p:animEffect>
                                    <p:set>
                                      <p:cBhvr>
                                        <p:cTn id="66" dur="1" fill="hold">
                                          <p:stCondLst>
                                            <p:cond delay="1249"/>
                                          </p:stCondLst>
                                        </p:cTn>
                                        <p:tgtEl>
                                          <p:spTgt spid="11"/>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301072"/>
                                        </p:tgtEl>
                                        <p:attrNameLst>
                                          <p:attrName>style.visibility</p:attrName>
                                        </p:attrNameLst>
                                      </p:cBhvr>
                                      <p:to>
                                        <p:strVal val="visible"/>
                                      </p:to>
                                    </p:set>
                                  </p:childTnLst>
                                </p:cTn>
                              </p:par>
                              <p:par>
                                <p:cTn id="69" presetID="6" presetClass="emph" presetSubtype="0" fill="hold" grpId="1" nodeType="withEffect">
                                  <p:stCondLst>
                                    <p:cond delay="0"/>
                                  </p:stCondLst>
                                  <p:childTnLst>
                                    <p:animScale>
                                      <p:cBhvr>
                                        <p:cTn id="70" dur="2000" fill="hold"/>
                                        <p:tgtEl>
                                          <p:spTgt spid="301072"/>
                                        </p:tgtEl>
                                      </p:cBhvr>
                                      <p:by x="150000" y="150000"/>
                                    </p:animScale>
                                  </p:childTnLst>
                                </p:cTn>
                              </p:par>
                              <p:par>
                                <p:cTn id="71" presetID="0" presetClass="path" presetSubtype="0" accel="50000" decel="50000" fill="hold" grpId="2" nodeType="withEffect">
                                  <p:stCondLst>
                                    <p:cond delay="0"/>
                                  </p:stCondLst>
                                  <p:childTnLst>
                                    <p:animMotion origin="layout" path="M 8.33333E-7 -3.7037E-7 L 0.31458 0.25185 " pathEditMode="relative" rAng="0" ptsTypes="AA">
                                      <p:cBhvr>
                                        <p:cTn id="72" dur="2000" fill="hold"/>
                                        <p:tgtEl>
                                          <p:spTgt spid="301072"/>
                                        </p:tgtEl>
                                        <p:attrNameLst>
                                          <p:attrName>ppt_x</p:attrName>
                                          <p:attrName>ppt_y</p:attrName>
                                        </p:attrNameLst>
                                      </p:cBhvr>
                                      <p:rCtr x="15729" y="1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7" grpId="0"/>
      <p:bldP spid="301067" grpId="1"/>
      <p:bldP spid="301068" grpId="0"/>
      <p:bldP spid="301068" grpId="1"/>
      <p:bldP spid="301069" grpId="0"/>
      <p:bldP spid="301069" grpId="1"/>
      <p:bldP spid="301070" grpId="0"/>
      <p:bldP spid="301070" grpId="1"/>
      <p:bldP spid="301071" grpId="0"/>
      <p:bldP spid="301071" grpId="1"/>
      <p:bldP spid="301072" grpId="0"/>
      <p:bldP spid="301072" grpId="1"/>
      <p:bldP spid="301072" grpId="2"/>
      <p:bldP spid="9" grpId="0"/>
      <p:bldP spid="9" grpId="1"/>
      <p:bldP spid="9" grpId="2"/>
      <p:bldP spid="11" grpId="0"/>
      <p:bldP spid="11" grpId="1"/>
      <p:bldP spid="11"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a:extLst>
              <a:ext uri="{FF2B5EF4-FFF2-40B4-BE49-F238E27FC236}">
                <a16:creationId xmlns:a16="http://schemas.microsoft.com/office/drawing/2014/main" id="{9EA4E5D5-FD0B-442B-85D8-A42B0659208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19" r="819"/>
          <a:stretch/>
        </p:blipFill>
        <p:spPr>
          <a:xfrm>
            <a:off x="0" y="1014663"/>
            <a:ext cx="9144000" cy="5254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4377" name="Rectangle 9">
            <a:extLst>
              <a:ext uri="{FF2B5EF4-FFF2-40B4-BE49-F238E27FC236}">
                <a16:creationId xmlns:a16="http://schemas.microsoft.com/office/drawing/2014/main" id="{9E50BB61-2225-437F-A817-F3331C0BA7A3}"/>
              </a:ext>
            </a:extLst>
          </p:cNvPr>
          <p:cNvSpPr>
            <a:spLocks noChangeArrowheads="1"/>
          </p:cNvSpPr>
          <p:nvPr/>
        </p:nvSpPr>
        <p:spPr bwMode="auto">
          <a:xfrm>
            <a:off x="518886" y="731838"/>
            <a:ext cx="8229600" cy="551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effectLst>
                  <a:glow rad="165100">
                    <a:srgbClr val="FFFF00"/>
                  </a:glow>
                </a:effectLst>
              </a:rPr>
              <a:t>But also for this very reason, giving all diligence, add to your faith virtue, to virtue knowledge, to knowledge self-control, to self-control perseverance, to perseverance godliness, to godliness brotherly kindness, and to brotherly kindness love. For if these things are yours and abound, </a:t>
            </a:r>
            <a:r>
              <a:rPr lang="en-US" altLang="en-US" sz="3200" b="1" i="1" dirty="0">
                <a:effectLst>
                  <a:glow rad="165100">
                    <a:srgbClr val="FFFF00"/>
                  </a:glow>
                </a:effectLst>
              </a:rPr>
              <a:t>you will be</a:t>
            </a:r>
            <a:r>
              <a:rPr lang="en-US" altLang="en-US" sz="3200" b="1" dirty="0">
                <a:effectLst>
                  <a:glow rad="165100">
                    <a:srgbClr val="FFFF00"/>
                  </a:glow>
                </a:effectLst>
              </a:rPr>
              <a:t> neither barren nor unfruitful in the knowledge of our Lord Jesus Christ.</a:t>
            </a:r>
            <a:r>
              <a:rPr lang="en-US" altLang="en-US" sz="3200" dirty="0">
                <a:effectLst>
                  <a:glow rad="165100">
                    <a:srgbClr val="FFFF00"/>
                  </a:glow>
                </a:effectLst>
              </a:rPr>
              <a:t> </a:t>
            </a:r>
            <a:r>
              <a:rPr lang="en-US" altLang="en-US" sz="2800" i="1" dirty="0">
                <a:effectLst>
                  <a:glow rad="165100">
                    <a:srgbClr val="FFFF00"/>
                  </a:glow>
                </a:effectLst>
              </a:rPr>
              <a:t>~ 2</a:t>
            </a:r>
            <a:r>
              <a:rPr lang="en-US" altLang="en-US" sz="2800" i="1" baseline="30000" dirty="0">
                <a:effectLst>
                  <a:glow rad="165100">
                    <a:srgbClr val="FFFF00"/>
                  </a:glow>
                </a:effectLst>
              </a:rPr>
              <a:t>nd</a:t>
            </a:r>
            <a:r>
              <a:rPr lang="en-US" altLang="en-US" sz="2800" i="1" dirty="0">
                <a:effectLst>
                  <a:glow rad="165100">
                    <a:srgbClr val="FFFF00"/>
                  </a:glow>
                </a:effectLst>
              </a:rPr>
              <a:t> Peter 1:5-8</a:t>
            </a:r>
            <a:r>
              <a:rPr lang="en-US" altLang="en-US" sz="2800" dirty="0">
                <a:effectLst>
                  <a:glow rad="165100">
                    <a:srgbClr val="FFFF00"/>
                  </a:glow>
                </a:effectLst>
              </a:rPr>
              <a:t> </a:t>
            </a:r>
            <a:endParaRPr lang="en-US" altLang="en-US" sz="3200" dirty="0">
              <a:effectLst>
                <a:glow rad="165100">
                  <a:srgbClr val="FFFF00"/>
                </a:glow>
              </a:effectLst>
            </a:endParaRPr>
          </a:p>
        </p:txBody>
      </p:sp>
      <p:sp>
        <p:nvSpPr>
          <p:cNvPr id="314380" name="Rectangle 12">
            <a:extLst>
              <a:ext uri="{FF2B5EF4-FFF2-40B4-BE49-F238E27FC236}">
                <a16:creationId xmlns:a16="http://schemas.microsoft.com/office/drawing/2014/main" id="{25134E50-80C3-4325-A388-A0ED1375B929}"/>
              </a:ext>
            </a:extLst>
          </p:cNvPr>
          <p:cNvSpPr>
            <a:spLocks noChangeArrowheads="1"/>
          </p:cNvSpPr>
          <p:nvPr/>
        </p:nvSpPr>
        <p:spPr bwMode="auto">
          <a:xfrm>
            <a:off x="533400" y="731838"/>
            <a:ext cx="8153400" cy="551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2F83FF"/>
                </a:solidFill>
                <a:effectLst>
                  <a:glow rad="50800">
                    <a:schemeClr val="tx1"/>
                  </a:glow>
                </a:effectLst>
              </a:rPr>
              <a:t>But also for this very reason, giving all diligence, add to your faith virtue, to virtue knowledge, to knowledge self-control, to self-control perseverance, to perseverance godliness, to godliness brotherly kindness, and to brotherly kindness love. For if these things are yours and abound, </a:t>
            </a:r>
            <a:r>
              <a:rPr lang="en-US" altLang="en-US" sz="3200" b="1" i="1" dirty="0">
                <a:solidFill>
                  <a:srgbClr val="2F83FF"/>
                </a:solidFill>
                <a:effectLst>
                  <a:glow rad="50800">
                    <a:schemeClr val="tx1"/>
                  </a:glow>
                </a:effectLst>
              </a:rPr>
              <a:t>you will be</a:t>
            </a:r>
            <a:r>
              <a:rPr lang="en-US" altLang="en-US" sz="3200" b="1" dirty="0">
                <a:solidFill>
                  <a:srgbClr val="2F83FF"/>
                </a:solidFill>
                <a:effectLst>
                  <a:glow rad="50800">
                    <a:schemeClr val="tx1"/>
                  </a:glow>
                </a:effectLst>
              </a:rPr>
              <a:t> neither barren nor unfruitful in the knowledge of our Lord Jesus Christ.</a:t>
            </a:r>
            <a:r>
              <a:rPr lang="en-US" altLang="en-US" sz="3200" dirty="0">
                <a:solidFill>
                  <a:srgbClr val="2F83FF"/>
                </a:solidFill>
                <a:effectLst>
                  <a:glow rad="50800">
                    <a:schemeClr val="tx1"/>
                  </a:glow>
                </a:effectLst>
              </a:rPr>
              <a:t> </a:t>
            </a:r>
            <a:r>
              <a:rPr lang="en-US" altLang="en-US" sz="2800" i="1" dirty="0">
                <a:solidFill>
                  <a:srgbClr val="2F83FF"/>
                </a:solidFill>
                <a:effectLst>
                  <a:glow rad="50800">
                    <a:schemeClr val="tx1"/>
                  </a:glow>
                </a:effectLst>
              </a:rPr>
              <a:t>~ 2</a:t>
            </a:r>
            <a:r>
              <a:rPr lang="en-US" altLang="en-US" sz="2800" i="1" baseline="30000" dirty="0">
                <a:solidFill>
                  <a:srgbClr val="2F83FF"/>
                </a:solidFill>
                <a:effectLst>
                  <a:glow rad="50800">
                    <a:schemeClr val="tx1"/>
                  </a:glow>
                </a:effectLst>
              </a:rPr>
              <a:t>nd</a:t>
            </a:r>
            <a:r>
              <a:rPr lang="en-US" altLang="en-US" sz="2800" i="1" dirty="0">
                <a:solidFill>
                  <a:srgbClr val="2F83FF"/>
                </a:solidFill>
                <a:effectLst>
                  <a:glow rad="50800">
                    <a:schemeClr val="tx1"/>
                  </a:glow>
                </a:effectLst>
              </a:rPr>
              <a:t> Peter 1:5-8</a:t>
            </a:r>
            <a:r>
              <a:rPr lang="en-US" altLang="en-US" sz="2800" dirty="0">
                <a:solidFill>
                  <a:srgbClr val="2F83FF"/>
                </a:solidFill>
                <a:effectLst>
                  <a:glow rad="50800">
                    <a:schemeClr val="tx1"/>
                  </a:glow>
                </a:effectLst>
              </a:rPr>
              <a:t> </a:t>
            </a:r>
            <a:endParaRPr lang="en-US" altLang="en-US" sz="3200" dirty="0">
              <a:solidFill>
                <a:srgbClr val="2F83FF"/>
              </a:solidFill>
              <a:effectLst>
                <a:glow rad="50800">
                  <a:schemeClr val="tx1"/>
                </a:glow>
              </a:effectLst>
            </a:endParaRPr>
          </a:p>
        </p:txBody>
      </p:sp>
      <p:sp>
        <p:nvSpPr>
          <p:cNvPr id="314382" name="Rectangle 14">
            <a:extLst>
              <a:ext uri="{FF2B5EF4-FFF2-40B4-BE49-F238E27FC236}">
                <a16:creationId xmlns:a16="http://schemas.microsoft.com/office/drawing/2014/main" id="{6877462E-309D-43DE-A641-5C19A43B6740}"/>
              </a:ext>
            </a:extLst>
          </p:cNvPr>
          <p:cNvSpPr>
            <a:spLocks noChangeArrowheads="1"/>
          </p:cNvSpPr>
          <p:nvPr/>
        </p:nvSpPr>
        <p:spPr bwMode="auto">
          <a:xfrm>
            <a:off x="5860774" y="1443038"/>
            <a:ext cx="2059264" cy="69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effectLst>
                  <a:glow rad="88900">
                    <a:schemeClr val="tx1"/>
                  </a:glow>
                </a:effectLst>
              </a:rPr>
              <a:t> </a:t>
            </a:r>
            <a:r>
              <a:rPr lang="en-US" altLang="en-US" sz="3200" b="1" dirty="0">
                <a:solidFill>
                  <a:schemeClr val="bg1"/>
                </a:solidFill>
                <a:effectLst>
                  <a:glow rad="88900">
                    <a:schemeClr val="tx1"/>
                  </a:glow>
                </a:effectLst>
              </a:rPr>
              <a:t>virtue</a:t>
            </a:r>
            <a:endParaRPr lang="en-US" altLang="en-US" sz="3200" dirty="0">
              <a:solidFill>
                <a:schemeClr val="bg1"/>
              </a:solidFill>
              <a:effectLst>
                <a:glow rad="88900">
                  <a:schemeClr val="tx1"/>
                </a:glow>
              </a:effectLst>
            </a:endParaRPr>
          </a:p>
        </p:txBody>
      </p:sp>
      <p:sp>
        <p:nvSpPr>
          <p:cNvPr id="314383" name="Rectangle 15">
            <a:extLst>
              <a:ext uri="{FF2B5EF4-FFF2-40B4-BE49-F238E27FC236}">
                <a16:creationId xmlns:a16="http://schemas.microsoft.com/office/drawing/2014/main" id="{89B33813-FC46-4848-AC0E-7CF62BF349CE}"/>
              </a:ext>
            </a:extLst>
          </p:cNvPr>
          <p:cNvSpPr>
            <a:spLocks noChangeArrowheads="1"/>
          </p:cNvSpPr>
          <p:nvPr/>
        </p:nvSpPr>
        <p:spPr bwMode="auto">
          <a:xfrm>
            <a:off x="4826794" y="1961322"/>
            <a:ext cx="2667310" cy="62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chemeClr val="bg1"/>
                </a:solidFill>
                <a:effectLst>
                  <a:glow rad="88900">
                    <a:schemeClr val="tx1"/>
                  </a:glow>
                </a:effectLst>
              </a:rPr>
              <a:t>knowledge</a:t>
            </a:r>
            <a:endParaRPr lang="en-US" altLang="en-US" sz="3200" dirty="0">
              <a:solidFill>
                <a:schemeClr val="bg1"/>
              </a:solidFill>
              <a:effectLst>
                <a:glow rad="88900">
                  <a:schemeClr val="tx1"/>
                </a:glow>
              </a:effectLst>
            </a:endParaRPr>
          </a:p>
        </p:txBody>
      </p:sp>
      <p:sp>
        <p:nvSpPr>
          <p:cNvPr id="314384" name="Rectangle 16">
            <a:extLst>
              <a:ext uri="{FF2B5EF4-FFF2-40B4-BE49-F238E27FC236}">
                <a16:creationId xmlns:a16="http://schemas.microsoft.com/office/drawing/2014/main" id="{033DB28A-A7E1-4792-A735-2D9A4DF4EFB0}"/>
              </a:ext>
            </a:extLst>
          </p:cNvPr>
          <p:cNvSpPr>
            <a:spLocks noChangeArrowheads="1"/>
          </p:cNvSpPr>
          <p:nvPr/>
        </p:nvSpPr>
        <p:spPr bwMode="auto">
          <a:xfrm>
            <a:off x="2597944" y="2438400"/>
            <a:ext cx="2789064" cy="640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chemeClr val="bg1"/>
                </a:solidFill>
                <a:effectLst>
                  <a:glow rad="88900">
                    <a:schemeClr val="tx1"/>
                  </a:glow>
                </a:effectLst>
              </a:rPr>
              <a:t>self-control</a:t>
            </a:r>
            <a:endParaRPr lang="en-US" altLang="en-US" sz="3200" dirty="0">
              <a:solidFill>
                <a:schemeClr val="bg1"/>
              </a:solidFill>
              <a:effectLst>
                <a:glow rad="88900">
                  <a:schemeClr val="tx1"/>
                </a:glow>
              </a:effectLst>
            </a:endParaRPr>
          </a:p>
        </p:txBody>
      </p:sp>
      <p:sp>
        <p:nvSpPr>
          <p:cNvPr id="314385" name="Rectangle 17">
            <a:extLst>
              <a:ext uri="{FF2B5EF4-FFF2-40B4-BE49-F238E27FC236}">
                <a16:creationId xmlns:a16="http://schemas.microsoft.com/office/drawing/2014/main" id="{1EFA2282-E7DB-4077-9A07-EB163A7C575A}"/>
              </a:ext>
            </a:extLst>
          </p:cNvPr>
          <p:cNvSpPr>
            <a:spLocks noChangeArrowheads="1"/>
          </p:cNvSpPr>
          <p:nvPr/>
        </p:nvSpPr>
        <p:spPr bwMode="auto">
          <a:xfrm>
            <a:off x="344141" y="2905953"/>
            <a:ext cx="3913533" cy="682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chemeClr val="bg1"/>
                </a:solidFill>
                <a:effectLst>
                  <a:glow rad="88900">
                    <a:schemeClr val="tx1"/>
                  </a:glow>
                </a:effectLst>
              </a:rPr>
              <a:t>perseverance</a:t>
            </a:r>
            <a:endParaRPr lang="en-US" altLang="en-US" sz="3200" dirty="0">
              <a:solidFill>
                <a:schemeClr val="bg1"/>
              </a:solidFill>
              <a:effectLst>
                <a:glow rad="88900">
                  <a:schemeClr val="tx1"/>
                </a:glow>
              </a:effectLst>
            </a:endParaRPr>
          </a:p>
        </p:txBody>
      </p:sp>
      <p:sp>
        <p:nvSpPr>
          <p:cNvPr id="314386" name="Rectangle 18">
            <a:extLst>
              <a:ext uri="{FF2B5EF4-FFF2-40B4-BE49-F238E27FC236}">
                <a16:creationId xmlns:a16="http://schemas.microsoft.com/office/drawing/2014/main" id="{FFC1468A-5BDB-442D-8346-2FAC38BC0981}"/>
              </a:ext>
            </a:extLst>
          </p:cNvPr>
          <p:cNvSpPr>
            <a:spLocks noChangeArrowheads="1"/>
          </p:cNvSpPr>
          <p:nvPr/>
        </p:nvSpPr>
        <p:spPr bwMode="auto">
          <a:xfrm>
            <a:off x="6105009" y="2904297"/>
            <a:ext cx="2346048" cy="68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chemeClr val="bg1"/>
                </a:solidFill>
                <a:effectLst>
                  <a:glow rad="88900">
                    <a:schemeClr val="tx1"/>
                  </a:glow>
                </a:effectLst>
              </a:rPr>
              <a:t>godliness</a:t>
            </a:r>
            <a:endParaRPr lang="en-US" altLang="en-US" sz="3200" dirty="0">
              <a:solidFill>
                <a:schemeClr val="bg1"/>
              </a:solidFill>
              <a:effectLst>
                <a:glow rad="88900">
                  <a:schemeClr val="tx1"/>
                </a:glow>
              </a:effectLst>
            </a:endParaRPr>
          </a:p>
        </p:txBody>
      </p:sp>
      <p:sp>
        <p:nvSpPr>
          <p:cNvPr id="314387" name="Rectangle 19">
            <a:extLst>
              <a:ext uri="{FF2B5EF4-FFF2-40B4-BE49-F238E27FC236}">
                <a16:creationId xmlns:a16="http://schemas.microsoft.com/office/drawing/2014/main" id="{66872AD5-16FF-4B98-B2AA-0DED43EC8E34}"/>
              </a:ext>
            </a:extLst>
          </p:cNvPr>
          <p:cNvSpPr>
            <a:spLocks noChangeArrowheads="1"/>
          </p:cNvSpPr>
          <p:nvPr/>
        </p:nvSpPr>
        <p:spPr bwMode="auto">
          <a:xfrm>
            <a:off x="944217" y="3429000"/>
            <a:ext cx="4011164"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chemeClr val="bg1"/>
                </a:solidFill>
                <a:effectLst>
                  <a:glow rad="88900">
                    <a:schemeClr val="tx1"/>
                  </a:glow>
                </a:effectLst>
              </a:rPr>
              <a:t>brotherly kindness</a:t>
            </a:r>
            <a:endParaRPr lang="en-US" altLang="en-US" sz="3200" dirty="0">
              <a:solidFill>
                <a:schemeClr val="bg1"/>
              </a:solidFill>
              <a:effectLst>
                <a:glow rad="88900">
                  <a:schemeClr val="tx1"/>
                </a:glow>
              </a:effectLst>
            </a:endParaRPr>
          </a:p>
        </p:txBody>
      </p:sp>
      <p:sp>
        <p:nvSpPr>
          <p:cNvPr id="314381" name="Rectangle 13">
            <a:extLst>
              <a:ext uri="{FF2B5EF4-FFF2-40B4-BE49-F238E27FC236}">
                <a16:creationId xmlns:a16="http://schemas.microsoft.com/office/drawing/2014/main" id="{38073427-8B66-42D8-A537-895449BA9C22}"/>
              </a:ext>
            </a:extLst>
          </p:cNvPr>
          <p:cNvSpPr>
            <a:spLocks noChangeArrowheads="1"/>
          </p:cNvSpPr>
          <p:nvPr/>
        </p:nvSpPr>
        <p:spPr bwMode="auto">
          <a:xfrm>
            <a:off x="1910392" y="3833878"/>
            <a:ext cx="2694525" cy="78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solidFill>
                  <a:srgbClr val="FF3300"/>
                </a:solidFill>
                <a:effectLst>
                  <a:glow rad="88900">
                    <a:schemeClr val="tx1"/>
                  </a:glow>
                </a:effectLst>
              </a:rPr>
              <a:t> </a:t>
            </a:r>
            <a:r>
              <a:rPr lang="en-US" altLang="en-US" sz="3200" b="1" dirty="0">
                <a:solidFill>
                  <a:srgbClr val="FF3300"/>
                </a:solidFill>
                <a:effectLst>
                  <a:glow rad="88900">
                    <a:schemeClr val="tx1"/>
                  </a:glow>
                </a:effectLst>
              </a:rPr>
              <a:t>love</a:t>
            </a:r>
            <a:endParaRPr lang="en-US" altLang="en-US" sz="3200" dirty="0">
              <a:solidFill>
                <a:srgbClr val="FFFF00"/>
              </a:solidFill>
              <a:effectLst>
                <a:glow rad="88900">
                  <a:schemeClr val="tx1"/>
                </a:glow>
              </a:effectLst>
            </a:endParaRPr>
          </a:p>
        </p:txBody>
      </p:sp>
      <p:sp>
        <p:nvSpPr>
          <p:cNvPr id="12" name="Rectangle 13" hidden="1">
            <a:extLst>
              <a:ext uri="{FF2B5EF4-FFF2-40B4-BE49-F238E27FC236}">
                <a16:creationId xmlns:a16="http://schemas.microsoft.com/office/drawing/2014/main" id="{D0132DCC-D511-40CB-AE86-AB47ABCAA6D2}"/>
              </a:ext>
            </a:extLst>
          </p:cNvPr>
          <p:cNvSpPr>
            <a:spLocks noChangeArrowheads="1"/>
          </p:cNvSpPr>
          <p:nvPr/>
        </p:nvSpPr>
        <p:spPr bwMode="auto">
          <a:xfrm>
            <a:off x="2933649" y="3028113"/>
            <a:ext cx="2694525" cy="124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dirty="0">
                <a:solidFill>
                  <a:srgbClr val="00FF00"/>
                </a:solidFill>
                <a:effectLst/>
              </a:rPr>
              <a:t>love</a:t>
            </a:r>
            <a:endParaRPr lang="en-US" altLang="en-US" sz="6000" dirty="0">
              <a:solidFill>
                <a:srgbClr val="00FF00"/>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14377"/>
                                        </p:tgtEl>
                                        <p:attrNameLst>
                                          <p:attrName>style.visibility</p:attrName>
                                        </p:attrNameLst>
                                      </p:cBhvr>
                                      <p:to>
                                        <p:strVal val="visible"/>
                                      </p:to>
                                    </p:set>
                                    <p:animEffect transition="in" filter="barn(inHorizontal)">
                                      <p:cBhvr>
                                        <p:cTn id="7" dur="500"/>
                                        <p:tgtEl>
                                          <p:spTgt spid="314377"/>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314380"/>
                                        </p:tgtEl>
                                        <p:attrNameLst>
                                          <p:attrName>style.visibility</p:attrName>
                                        </p:attrNameLst>
                                      </p:cBhvr>
                                      <p:to>
                                        <p:strVal val="visible"/>
                                      </p:to>
                                    </p:set>
                                    <p:animEffect transition="in" filter="barn(inHorizontal)">
                                      <p:cBhvr>
                                        <p:cTn id="10" dur="500"/>
                                        <p:tgtEl>
                                          <p:spTgt spid="31438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4382"/>
                                        </p:tgtEl>
                                        <p:attrNameLst>
                                          <p:attrName>style.visibility</p:attrName>
                                        </p:attrNameLst>
                                      </p:cBhvr>
                                      <p:to>
                                        <p:strVal val="visible"/>
                                      </p:to>
                                    </p:set>
                                    <p:animEffect transition="in" filter="wipe(left)">
                                      <p:cBhvr>
                                        <p:cTn id="15" dur="750"/>
                                        <p:tgtEl>
                                          <p:spTgt spid="314382"/>
                                        </p:tgtEl>
                                      </p:cBhvr>
                                    </p:animEffect>
                                  </p:childTnLst>
                                </p:cTn>
                              </p:par>
                              <p:par>
                                <p:cTn id="16" presetID="22" presetClass="entr" presetSubtype="8" fill="hold" grpId="0" nodeType="withEffect">
                                  <p:stCondLst>
                                    <p:cond delay="500"/>
                                  </p:stCondLst>
                                  <p:childTnLst>
                                    <p:set>
                                      <p:cBhvr>
                                        <p:cTn id="17" dur="1" fill="hold">
                                          <p:stCondLst>
                                            <p:cond delay="0"/>
                                          </p:stCondLst>
                                        </p:cTn>
                                        <p:tgtEl>
                                          <p:spTgt spid="314383"/>
                                        </p:tgtEl>
                                        <p:attrNameLst>
                                          <p:attrName>style.visibility</p:attrName>
                                        </p:attrNameLst>
                                      </p:cBhvr>
                                      <p:to>
                                        <p:strVal val="visible"/>
                                      </p:to>
                                    </p:set>
                                    <p:animEffect transition="in" filter="wipe(left)">
                                      <p:cBhvr>
                                        <p:cTn id="18" dur="750"/>
                                        <p:tgtEl>
                                          <p:spTgt spid="314383"/>
                                        </p:tgtEl>
                                      </p:cBhvr>
                                    </p:animEffect>
                                  </p:childTnLst>
                                </p:cTn>
                              </p:par>
                              <p:par>
                                <p:cTn id="19" presetID="22" presetClass="entr" presetSubtype="8" fill="hold" grpId="0" nodeType="withEffect">
                                  <p:stCondLst>
                                    <p:cond delay="1000"/>
                                  </p:stCondLst>
                                  <p:childTnLst>
                                    <p:set>
                                      <p:cBhvr>
                                        <p:cTn id="20" dur="1" fill="hold">
                                          <p:stCondLst>
                                            <p:cond delay="0"/>
                                          </p:stCondLst>
                                        </p:cTn>
                                        <p:tgtEl>
                                          <p:spTgt spid="314384"/>
                                        </p:tgtEl>
                                        <p:attrNameLst>
                                          <p:attrName>style.visibility</p:attrName>
                                        </p:attrNameLst>
                                      </p:cBhvr>
                                      <p:to>
                                        <p:strVal val="visible"/>
                                      </p:to>
                                    </p:set>
                                    <p:animEffect transition="in" filter="wipe(left)">
                                      <p:cBhvr>
                                        <p:cTn id="21" dur="750"/>
                                        <p:tgtEl>
                                          <p:spTgt spid="314384"/>
                                        </p:tgtEl>
                                      </p:cBhvr>
                                    </p:animEffect>
                                  </p:childTnLst>
                                </p:cTn>
                              </p:par>
                              <p:par>
                                <p:cTn id="22" presetID="22" presetClass="entr" presetSubtype="8" fill="hold" grpId="0" nodeType="withEffect">
                                  <p:stCondLst>
                                    <p:cond delay="1500"/>
                                  </p:stCondLst>
                                  <p:childTnLst>
                                    <p:set>
                                      <p:cBhvr>
                                        <p:cTn id="23" dur="1" fill="hold">
                                          <p:stCondLst>
                                            <p:cond delay="0"/>
                                          </p:stCondLst>
                                        </p:cTn>
                                        <p:tgtEl>
                                          <p:spTgt spid="314385"/>
                                        </p:tgtEl>
                                        <p:attrNameLst>
                                          <p:attrName>style.visibility</p:attrName>
                                        </p:attrNameLst>
                                      </p:cBhvr>
                                      <p:to>
                                        <p:strVal val="visible"/>
                                      </p:to>
                                    </p:set>
                                    <p:animEffect transition="in" filter="wipe(left)">
                                      <p:cBhvr>
                                        <p:cTn id="24" dur="750"/>
                                        <p:tgtEl>
                                          <p:spTgt spid="314385"/>
                                        </p:tgtEl>
                                      </p:cBhvr>
                                    </p:animEffect>
                                  </p:childTnLst>
                                </p:cTn>
                              </p:par>
                              <p:par>
                                <p:cTn id="25" presetID="22" presetClass="entr" presetSubtype="8" fill="hold" grpId="0" nodeType="withEffect">
                                  <p:stCondLst>
                                    <p:cond delay="2000"/>
                                  </p:stCondLst>
                                  <p:childTnLst>
                                    <p:set>
                                      <p:cBhvr>
                                        <p:cTn id="26" dur="1" fill="hold">
                                          <p:stCondLst>
                                            <p:cond delay="0"/>
                                          </p:stCondLst>
                                        </p:cTn>
                                        <p:tgtEl>
                                          <p:spTgt spid="314386"/>
                                        </p:tgtEl>
                                        <p:attrNameLst>
                                          <p:attrName>style.visibility</p:attrName>
                                        </p:attrNameLst>
                                      </p:cBhvr>
                                      <p:to>
                                        <p:strVal val="visible"/>
                                      </p:to>
                                    </p:set>
                                    <p:animEffect transition="in" filter="wipe(left)">
                                      <p:cBhvr>
                                        <p:cTn id="27" dur="750"/>
                                        <p:tgtEl>
                                          <p:spTgt spid="314386"/>
                                        </p:tgtEl>
                                      </p:cBhvr>
                                    </p:animEffect>
                                  </p:childTnLst>
                                </p:cTn>
                              </p:par>
                              <p:par>
                                <p:cTn id="28" presetID="22" presetClass="entr" presetSubtype="8" fill="hold" grpId="0" nodeType="withEffect">
                                  <p:stCondLst>
                                    <p:cond delay="2500"/>
                                  </p:stCondLst>
                                  <p:childTnLst>
                                    <p:set>
                                      <p:cBhvr>
                                        <p:cTn id="29" dur="1" fill="hold">
                                          <p:stCondLst>
                                            <p:cond delay="0"/>
                                          </p:stCondLst>
                                        </p:cTn>
                                        <p:tgtEl>
                                          <p:spTgt spid="314387"/>
                                        </p:tgtEl>
                                        <p:attrNameLst>
                                          <p:attrName>style.visibility</p:attrName>
                                        </p:attrNameLst>
                                      </p:cBhvr>
                                      <p:to>
                                        <p:strVal val="visible"/>
                                      </p:to>
                                    </p:set>
                                    <p:animEffect transition="in" filter="wipe(left)">
                                      <p:cBhvr>
                                        <p:cTn id="30" dur="750"/>
                                        <p:tgtEl>
                                          <p:spTgt spid="314387"/>
                                        </p:tgtEl>
                                      </p:cBhvr>
                                    </p:animEffect>
                                  </p:childTnLst>
                                </p:cTn>
                              </p:par>
                              <p:par>
                                <p:cTn id="31" presetID="50" presetClass="entr" presetSubtype="0" decel="100000" fill="hold" grpId="0" nodeType="withEffect">
                                  <p:stCondLst>
                                    <p:cond delay="3500"/>
                                  </p:stCondLst>
                                  <p:childTnLst>
                                    <p:set>
                                      <p:cBhvr>
                                        <p:cTn id="32" dur="1" fill="hold">
                                          <p:stCondLst>
                                            <p:cond delay="0"/>
                                          </p:stCondLst>
                                        </p:cTn>
                                        <p:tgtEl>
                                          <p:spTgt spid="314381"/>
                                        </p:tgtEl>
                                        <p:attrNameLst>
                                          <p:attrName>style.visibility</p:attrName>
                                        </p:attrNameLst>
                                      </p:cBhvr>
                                      <p:to>
                                        <p:strVal val="visible"/>
                                      </p:to>
                                    </p:set>
                                    <p:anim calcmode="lin" valueType="num">
                                      <p:cBhvr>
                                        <p:cTn id="33" dur="1000" fill="hold"/>
                                        <p:tgtEl>
                                          <p:spTgt spid="314381"/>
                                        </p:tgtEl>
                                        <p:attrNameLst>
                                          <p:attrName>ppt_w</p:attrName>
                                        </p:attrNameLst>
                                      </p:cBhvr>
                                      <p:tavLst>
                                        <p:tav tm="0">
                                          <p:val>
                                            <p:strVal val="#ppt_w+.3"/>
                                          </p:val>
                                        </p:tav>
                                        <p:tav tm="100000">
                                          <p:val>
                                            <p:strVal val="#ppt_w"/>
                                          </p:val>
                                        </p:tav>
                                      </p:tavLst>
                                    </p:anim>
                                    <p:anim calcmode="lin" valueType="num">
                                      <p:cBhvr>
                                        <p:cTn id="34" dur="1000" fill="hold"/>
                                        <p:tgtEl>
                                          <p:spTgt spid="314381"/>
                                        </p:tgtEl>
                                        <p:attrNameLst>
                                          <p:attrName>ppt_h</p:attrName>
                                        </p:attrNameLst>
                                      </p:cBhvr>
                                      <p:tavLst>
                                        <p:tav tm="0">
                                          <p:val>
                                            <p:strVal val="#ppt_h"/>
                                          </p:val>
                                        </p:tav>
                                        <p:tav tm="100000">
                                          <p:val>
                                            <p:strVal val="#ppt_h"/>
                                          </p:val>
                                        </p:tav>
                                      </p:tavLst>
                                    </p:anim>
                                    <p:animEffect transition="in" filter="fade">
                                      <p:cBhvr>
                                        <p:cTn id="35" dur="1000"/>
                                        <p:tgtEl>
                                          <p:spTgt spid="31438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grpId="1" nodeType="clickEffect">
                                  <p:stCondLst>
                                    <p:cond delay="0"/>
                                  </p:stCondLst>
                                  <p:childTnLst>
                                    <p:animEffect transition="out" filter="fade">
                                      <p:cBhvr>
                                        <p:cTn id="39" dur="2000"/>
                                        <p:tgtEl>
                                          <p:spTgt spid="314382"/>
                                        </p:tgtEl>
                                      </p:cBhvr>
                                    </p:animEffect>
                                    <p:set>
                                      <p:cBhvr>
                                        <p:cTn id="40" dur="1" fill="hold">
                                          <p:stCondLst>
                                            <p:cond delay="1999"/>
                                          </p:stCondLst>
                                        </p:cTn>
                                        <p:tgtEl>
                                          <p:spTgt spid="31438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314383"/>
                                        </p:tgtEl>
                                      </p:cBhvr>
                                    </p:animEffect>
                                    <p:set>
                                      <p:cBhvr>
                                        <p:cTn id="43" dur="1" fill="hold">
                                          <p:stCondLst>
                                            <p:cond delay="1999"/>
                                          </p:stCondLst>
                                        </p:cTn>
                                        <p:tgtEl>
                                          <p:spTgt spid="31438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2000"/>
                                        <p:tgtEl>
                                          <p:spTgt spid="314384"/>
                                        </p:tgtEl>
                                      </p:cBhvr>
                                    </p:animEffect>
                                    <p:set>
                                      <p:cBhvr>
                                        <p:cTn id="46" dur="1" fill="hold">
                                          <p:stCondLst>
                                            <p:cond delay="1999"/>
                                          </p:stCondLst>
                                        </p:cTn>
                                        <p:tgtEl>
                                          <p:spTgt spid="31438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000"/>
                                        <p:tgtEl>
                                          <p:spTgt spid="314385"/>
                                        </p:tgtEl>
                                      </p:cBhvr>
                                    </p:animEffect>
                                    <p:set>
                                      <p:cBhvr>
                                        <p:cTn id="49" dur="1" fill="hold">
                                          <p:stCondLst>
                                            <p:cond delay="1999"/>
                                          </p:stCondLst>
                                        </p:cTn>
                                        <p:tgtEl>
                                          <p:spTgt spid="31438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314386"/>
                                        </p:tgtEl>
                                      </p:cBhvr>
                                    </p:animEffect>
                                    <p:set>
                                      <p:cBhvr>
                                        <p:cTn id="52" dur="1" fill="hold">
                                          <p:stCondLst>
                                            <p:cond delay="1999"/>
                                          </p:stCondLst>
                                        </p:cTn>
                                        <p:tgtEl>
                                          <p:spTgt spid="31438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000"/>
                                        <p:tgtEl>
                                          <p:spTgt spid="314387"/>
                                        </p:tgtEl>
                                      </p:cBhvr>
                                    </p:animEffect>
                                    <p:set>
                                      <p:cBhvr>
                                        <p:cTn id="55" dur="1" fill="hold">
                                          <p:stCondLst>
                                            <p:cond delay="1999"/>
                                          </p:stCondLst>
                                        </p:cTn>
                                        <p:tgtEl>
                                          <p:spTgt spid="314387"/>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000"/>
                                        <p:tgtEl>
                                          <p:spTgt spid="314377"/>
                                        </p:tgtEl>
                                      </p:cBhvr>
                                    </p:animEffect>
                                    <p:set>
                                      <p:cBhvr>
                                        <p:cTn id="58" dur="1" fill="hold">
                                          <p:stCondLst>
                                            <p:cond delay="1999"/>
                                          </p:stCondLst>
                                        </p:cTn>
                                        <p:tgtEl>
                                          <p:spTgt spid="31437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000"/>
                                        <p:tgtEl>
                                          <p:spTgt spid="314380"/>
                                        </p:tgtEl>
                                      </p:cBhvr>
                                    </p:animEffect>
                                    <p:set>
                                      <p:cBhvr>
                                        <p:cTn id="61" dur="1" fill="hold">
                                          <p:stCondLst>
                                            <p:cond delay="1999"/>
                                          </p:stCondLst>
                                        </p:cTn>
                                        <p:tgtEl>
                                          <p:spTgt spid="314380"/>
                                        </p:tgtEl>
                                        <p:attrNameLst>
                                          <p:attrName>style.visibility</p:attrName>
                                        </p:attrNameLst>
                                      </p:cBhvr>
                                      <p:to>
                                        <p:strVal val="hidden"/>
                                      </p:to>
                                    </p:set>
                                  </p:childTnLst>
                                </p:cTn>
                              </p:par>
                              <p:par>
                                <p:cTn id="62" presetID="4" presetClass="emph" presetSubtype="2" fill="hold" grpId="1" nodeType="withEffect">
                                  <p:stCondLst>
                                    <p:cond delay="0"/>
                                  </p:stCondLst>
                                  <p:childTnLst>
                                    <p:anim to="1.5" calcmode="lin" valueType="num">
                                      <p:cBhvr override="childStyle">
                                        <p:cTn id="63" dur="2000" fill="hold"/>
                                        <p:tgtEl>
                                          <p:spTgt spid="314381"/>
                                        </p:tgtEl>
                                        <p:attrNameLst>
                                          <p:attrName>style.fontSize</p:attrName>
                                        </p:attrNameLst>
                                      </p:cBhvr>
                                    </p:anim>
                                  </p:childTnLst>
                                </p:cTn>
                              </p:par>
                              <p:par>
                                <p:cTn id="64" presetID="0" presetClass="path" presetSubtype="0" accel="50000" decel="50000" fill="hold" grpId="2" nodeType="withEffect">
                                  <p:stCondLst>
                                    <p:cond delay="0"/>
                                  </p:stCondLst>
                                  <p:childTnLst>
                                    <p:animMotion origin="layout" path="M 0 4.81481E-6 L 0.1 -0.08542 " pathEditMode="relative" rAng="0" ptsTypes="AA">
                                      <p:cBhvr>
                                        <p:cTn id="65" dur="2000" fill="hold"/>
                                        <p:tgtEl>
                                          <p:spTgt spid="314381"/>
                                        </p:tgtEl>
                                        <p:attrNameLst>
                                          <p:attrName>ppt_x</p:attrName>
                                          <p:attrName>ppt_y</p:attrName>
                                        </p:attrNameLst>
                                      </p:cBhvr>
                                      <p:rCtr x="5000" y="-42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7" grpId="0"/>
      <p:bldP spid="314377" grpId="1"/>
      <p:bldP spid="314380" grpId="0"/>
      <p:bldP spid="314380" grpId="1"/>
      <p:bldP spid="314382" grpId="0"/>
      <p:bldP spid="314382" grpId="1"/>
      <p:bldP spid="314383" grpId="0"/>
      <p:bldP spid="314383" grpId="1"/>
      <p:bldP spid="314384" grpId="0"/>
      <p:bldP spid="314384" grpId="1"/>
      <p:bldP spid="314385" grpId="0"/>
      <p:bldP spid="314385" grpId="1"/>
      <p:bldP spid="314386" grpId="0"/>
      <p:bldP spid="314386" grpId="1"/>
      <p:bldP spid="314387" grpId="0"/>
      <p:bldP spid="314387" grpId="1"/>
      <p:bldP spid="314381" grpId="0"/>
      <p:bldP spid="314381" grpId="1"/>
      <p:bldP spid="314381"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8">
            <a:extLst>
              <a:ext uri="{FF2B5EF4-FFF2-40B4-BE49-F238E27FC236}">
                <a16:creationId xmlns:a16="http://schemas.microsoft.com/office/drawing/2014/main" id="{B22C399A-B4B6-48D5-B570-3C34B3E0A55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0448"/>
          <a:stretch/>
        </p:blipFill>
        <p:spPr>
          <a:xfrm>
            <a:off x="0" y="1588"/>
            <a:ext cx="9144000" cy="6856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itle 1">
            <a:extLst>
              <a:ext uri="{FF2B5EF4-FFF2-40B4-BE49-F238E27FC236}">
                <a16:creationId xmlns:a16="http://schemas.microsoft.com/office/drawing/2014/main" id="{DC8BE037-96AB-4B04-B720-C1B34C8B0B48}"/>
              </a:ext>
            </a:extLst>
          </p:cNvPr>
          <p:cNvSpPr txBox="1">
            <a:spLocks/>
          </p:cNvSpPr>
          <p:nvPr/>
        </p:nvSpPr>
        <p:spPr>
          <a:xfrm>
            <a:off x="3869407" y="3902869"/>
            <a:ext cx="184083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greet</a:t>
            </a:r>
          </a:p>
        </p:txBody>
      </p:sp>
      <p:sp>
        <p:nvSpPr>
          <p:cNvPr id="328713" name="Rectangle 9">
            <a:extLst>
              <a:ext uri="{FF2B5EF4-FFF2-40B4-BE49-F238E27FC236}">
                <a16:creationId xmlns:a16="http://schemas.microsoft.com/office/drawing/2014/main" id="{C1186ED0-B13E-474F-8DF6-70F67209A0B5}"/>
              </a:ext>
            </a:extLst>
          </p:cNvPr>
          <p:cNvSpPr>
            <a:spLocks noChangeArrowheads="1"/>
          </p:cNvSpPr>
          <p:nvPr/>
        </p:nvSpPr>
        <p:spPr bwMode="auto">
          <a:xfrm>
            <a:off x="1854200" y="1843314"/>
            <a:ext cx="541324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effectLst>
                  <a:glow rad="228600">
                    <a:srgbClr val="C00000"/>
                  </a:glow>
                </a:effectLst>
              </a:rPr>
              <a:t>Greet one another with a holy kiss.   The churches of Christ greet you.</a:t>
            </a:r>
            <a:r>
              <a:rPr lang="en-US" altLang="en-US" sz="4400" dirty="0">
                <a:effectLst>
                  <a:glow rad="228600">
                    <a:srgbClr val="C00000"/>
                  </a:glow>
                </a:effectLst>
              </a:rPr>
              <a:t>         </a:t>
            </a:r>
            <a:r>
              <a:rPr lang="en-US" altLang="en-US" sz="3200" i="1" dirty="0">
                <a:effectLst>
                  <a:glow rad="228600">
                    <a:srgbClr val="C00000"/>
                  </a:glow>
                </a:effectLst>
              </a:rPr>
              <a:t>~ Romans 16:16</a:t>
            </a:r>
            <a:r>
              <a:rPr lang="en-US" altLang="en-US" sz="4000" i="1" dirty="0">
                <a:effectLst>
                  <a:glow rad="228600">
                    <a:srgbClr val="C00000"/>
                  </a:glow>
                </a:effectLst>
              </a:rPr>
              <a:t> </a:t>
            </a:r>
          </a:p>
        </p:txBody>
      </p:sp>
      <p:sp>
        <p:nvSpPr>
          <p:cNvPr id="328714" name="Rectangle 10">
            <a:extLst>
              <a:ext uri="{FF2B5EF4-FFF2-40B4-BE49-F238E27FC236}">
                <a16:creationId xmlns:a16="http://schemas.microsoft.com/office/drawing/2014/main" id="{34E4BCB3-60A8-4853-9B48-0B922DBCAA96}"/>
              </a:ext>
            </a:extLst>
          </p:cNvPr>
          <p:cNvSpPr>
            <a:spLocks noChangeArrowheads="1"/>
          </p:cNvSpPr>
          <p:nvPr/>
        </p:nvSpPr>
        <p:spPr bwMode="auto">
          <a:xfrm>
            <a:off x="1854200" y="1843314"/>
            <a:ext cx="541324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effectLst>
                  <a:glow rad="152400">
                    <a:srgbClr val="7030A0"/>
                  </a:glow>
                </a:effectLst>
              </a:rPr>
              <a:t>Greet one another with a holy kiss.   The churches of Christ greet you.</a:t>
            </a:r>
            <a:r>
              <a:rPr lang="en-US" altLang="en-US" sz="4400" dirty="0">
                <a:effectLst>
                  <a:glow rad="152400">
                    <a:srgbClr val="7030A0"/>
                  </a:glow>
                </a:effectLst>
              </a:rPr>
              <a:t>         </a:t>
            </a:r>
            <a:r>
              <a:rPr lang="en-US" altLang="en-US" sz="3200" i="1" dirty="0">
                <a:effectLst>
                  <a:glow rad="152400">
                    <a:srgbClr val="7030A0"/>
                  </a:glow>
                </a:effectLst>
              </a:rPr>
              <a:t>~ Romans 16:16</a:t>
            </a:r>
            <a:r>
              <a:rPr lang="en-US" altLang="en-US" sz="4000" i="1" dirty="0">
                <a:effectLst>
                  <a:glow rad="152400">
                    <a:srgbClr val="7030A0"/>
                  </a:glow>
                </a:effectLst>
              </a:rPr>
              <a:t> </a:t>
            </a:r>
          </a:p>
        </p:txBody>
      </p:sp>
      <p:sp>
        <p:nvSpPr>
          <p:cNvPr id="328715" name="Rectangle 11">
            <a:extLst>
              <a:ext uri="{FF2B5EF4-FFF2-40B4-BE49-F238E27FC236}">
                <a16:creationId xmlns:a16="http://schemas.microsoft.com/office/drawing/2014/main" id="{C1E9A8BD-793E-49D8-BC09-525F1193E6F1}"/>
              </a:ext>
            </a:extLst>
          </p:cNvPr>
          <p:cNvSpPr>
            <a:spLocks noChangeArrowheads="1"/>
          </p:cNvSpPr>
          <p:nvPr/>
        </p:nvSpPr>
        <p:spPr bwMode="auto">
          <a:xfrm>
            <a:off x="1854200" y="1843314"/>
            <a:ext cx="541324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101600">
                    <a:schemeClr val="tx1"/>
                  </a:glow>
                </a:effectLst>
              </a:rPr>
              <a:t>Greet one another with a holy kiss.   The churches of Christ greet you.</a:t>
            </a:r>
            <a:r>
              <a:rPr lang="en-US" altLang="en-US" sz="4400" dirty="0">
                <a:solidFill>
                  <a:schemeClr val="bg1"/>
                </a:solidFill>
                <a:effectLst>
                  <a:glow rad="101600">
                    <a:schemeClr val="tx1"/>
                  </a:glow>
                </a:effectLst>
              </a:rPr>
              <a:t>         </a:t>
            </a:r>
            <a:r>
              <a:rPr lang="en-US" altLang="en-US" sz="3200" i="1" dirty="0">
                <a:solidFill>
                  <a:schemeClr val="bg1"/>
                </a:solidFill>
                <a:effectLst>
                  <a:glow rad="101600">
                    <a:schemeClr val="tx1"/>
                  </a:glow>
                </a:effectLst>
              </a:rPr>
              <a:t>~ Romans 16:16</a:t>
            </a:r>
            <a:r>
              <a:rPr lang="en-US" altLang="en-US" sz="4000" i="1" dirty="0">
                <a:solidFill>
                  <a:schemeClr val="bg1"/>
                </a:solidFill>
                <a:effectLst>
                  <a:glow rad="101600">
                    <a:schemeClr val="tx1"/>
                  </a:glow>
                </a:effectLst>
              </a:rPr>
              <a:t> </a:t>
            </a:r>
          </a:p>
        </p:txBody>
      </p:sp>
      <p:sp>
        <p:nvSpPr>
          <p:cNvPr id="7" name="Rectangle 13">
            <a:extLst>
              <a:ext uri="{FF2B5EF4-FFF2-40B4-BE49-F238E27FC236}">
                <a16:creationId xmlns:a16="http://schemas.microsoft.com/office/drawing/2014/main" id="{FACCAFF1-2AF3-4E6B-AB1D-C128A5C61DC4}"/>
              </a:ext>
            </a:extLst>
          </p:cNvPr>
          <p:cNvSpPr>
            <a:spLocks noChangeArrowheads="1"/>
          </p:cNvSpPr>
          <p:nvPr/>
        </p:nvSpPr>
        <p:spPr bwMode="auto">
          <a:xfrm>
            <a:off x="2933649" y="3028113"/>
            <a:ext cx="2694525" cy="124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dirty="0">
                <a:solidFill>
                  <a:srgbClr val="FF0000"/>
                </a:solidFill>
                <a:effectLst>
                  <a:glow rad="88900">
                    <a:schemeClr val="tx1"/>
                  </a:glow>
                </a:effectLst>
              </a:rPr>
              <a:t>love</a:t>
            </a:r>
            <a:endParaRPr lang="en-US" altLang="en-US" sz="6000" dirty="0">
              <a:solidFill>
                <a:srgbClr val="FF0000"/>
              </a:solidFill>
              <a:effectLst>
                <a:glow rad="88900">
                  <a:schemeClr val="tx1"/>
                </a:glow>
              </a:effectLst>
            </a:endParaRPr>
          </a:p>
        </p:txBody>
      </p:sp>
      <p:sp>
        <p:nvSpPr>
          <p:cNvPr id="9" name="Rectangle 2">
            <a:extLst>
              <a:ext uri="{FF2B5EF4-FFF2-40B4-BE49-F238E27FC236}">
                <a16:creationId xmlns:a16="http://schemas.microsoft.com/office/drawing/2014/main" id="{D319AD98-9EF0-4F8A-B9E3-2E682FAC9952}"/>
              </a:ext>
            </a:extLst>
          </p:cNvPr>
          <p:cNvSpPr txBox="1">
            <a:spLocks noChangeArrowheads="1"/>
          </p:cNvSpPr>
          <p:nvPr/>
        </p:nvSpPr>
        <p:spPr bwMode="auto">
          <a:xfrm>
            <a:off x="3865143" y="3836479"/>
            <a:ext cx="1852237" cy="77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greet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xit" presetSubtype="0" fill="hold" nodeType="withEffect">
                                  <p:stCondLst>
                                    <p:cond delay="0"/>
                                  </p:stCondLst>
                                  <p:childTnLst>
                                    <p:anim calcmode="lin" valueType="num">
                                      <p:cBhvr>
                                        <p:cTn id="6" dur="1000"/>
                                        <p:tgtEl>
                                          <p:spTgt spid="7">
                                            <p:txEl>
                                              <p:pRg st="0" end="0"/>
                                            </p:txEl>
                                          </p:spTgt>
                                        </p:tgtEl>
                                        <p:attrNameLst>
                                          <p:attrName>ppt_w</p:attrName>
                                        </p:attrNameLst>
                                      </p:cBhvr>
                                      <p:tavLst>
                                        <p:tav tm="0">
                                          <p:val>
                                            <p:strVal val="ppt_w"/>
                                          </p:val>
                                        </p:tav>
                                        <p:tav tm="100000">
                                          <p:val>
                                            <p:fltVal val="0"/>
                                          </p:val>
                                        </p:tav>
                                      </p:tavLst>
                                    </p:anim>
                                    <p:anim calcmode="lin" valueType="num">
                                      <p:cBhvr>
                                        <p:cTn id="7" dur="1000"/>
                                        <p:tgtEl>
                                          <p:spTgt spid="7">
                                            <p:txEl>
                                              <p:pRg st="0" end="0"/>
                                            </p:txEl>
                                          </p:spTgt>
                                        </p:tgtEl>
                                        <p:attrNameLst>
                                          <p:attrName>ppt_h</p:attrName>
                                        </p:attrNameLst>
                                      </p:cBhvr>
                                      <p:tavLst>
                                        <p:tav tm="0">
                                          <p:val>
                                            <p:strVal val="ppt_h"/>
                                          </p:val>
                                        </p:tav>
                                        <p:tav tm="100000">
                                          <p:val>
                                            <p:fltVal val="0"/>
                                          </p:val>
                                        </p:tav>
                                      </p:tavLst>
                                    </p:anim>
                                    <p:anim calcmode="lin" valueType="num">
                                      <p:cBhvr>
                                        <p:cTn id="8" dur="1000"/>
                                        <p:tgtEl>
                                          <p:spTgt spid="7">
                                            <p:txEl>
                                              <p:pRg st="0" end="0"/>
                                            </p:txEl>
                                          </p:spTgt>
                                        </p:tgtEl>
                                        <p:attrNameLst>
                                          <p:attrName>style.rotation</p:attrName>
                                        </p:attrNameLst>
                                      </p:cBhvr>
                                      <p:tavLst>
                                        <p:tav tm="0">
                                          <p:val>
                                            <p:fltVal val="0"/>
                                          </p:val>
                                        </p:tav>
                                        <p:tav tm="100000">
                                          <p:val>
                                            <p:fltVal val="90"/>
                                          </p:val>
                                        </p:tav>
                                      </p:tavLst>
                                    </p:anim>
                                    <p:animEffect transition="out" filter="fade">
                                      <p:cBhvr>
                                        <p:cTn id="9" dur="1000"/>
                                        <p:tgtEl>
                                          <p:spTgt spid="7">
                                            <p:txEl>
                                              <p:pRg st="0" end="0"/>
                                            </p:txEl>
                                          </p:spTgt>
                                        </p:tgtEl>
                                      </p:cBhvr>
                                    </p:animEffect>
                                    <p:set>
                                      <p:cBhvr>
                                        <p:cTn id="10" dur="1" fill="hold">
                                          <p:stCondLst>
                                            <p:cond delay="999"/>
                                          </p:stCondLst>
                                        </p:cTn>
                                        <p:tgtEl>
                                          <p:spTgt spid="7">
                                            <p:txEl>
                                              <p:pRg st="0" end="0"/>
                                            </p:txEl>
                                          </p:spTgt>
                                        </p:tgtEl>
                                        <p:attrNameLst>
                                          <p:attrName>style.visibility</p:attrName>
                                        </p:attrNameLst>
                                      </p:cBhvr>
                                      <p:to>
                                        <p:strVal val="hidden"/>
                                      </p:to>
                                    </p:set>
                                  </p:childTnLst>
                                </p:cTn>
                              </p:par>
                              <p:par>
                                <p:cTn id="11" presetID="50" presetClass="entr" presetSubtype="0" decel="100000" fill="hold" grpId="0" nodeType="withEffect">
                                  <p:stCondLst>
                                    <p:cond delay="750"/>
                                  </p:stCondLst>
                                  <p:childTnLst>
                                    <p:set>
                                      <p:cBhvr>
                                        <p:cTn id="12" dur="1" fill="hold">
                                          <p:stCondLst>
                                            <p:cond delay="0"/>
                                          </p:stCondLst>
                                        </p:cTn>
                                        <p:tgtEl>
                                          <p:spTgt spid="328713"/>
                                        </p:tgtEl>
                                        <p:attrNameLst>
                                          <p:attrName>style.visibility</p:attrName>
                                        </p:attrNameLst>
                                      </p:cBhvr>
                                      <p:to>
                                        <p:strVal val="visible"/>
                                      </p:to>
                                    </p:set>
                                    <p:anim calcmode="lin" valueType="num">
                                      <p:cBhvr>
                                        <p:cTn id="13" dur="1000" fill="hold"/>
                                        <p:tgtEl>
                                          <p:spTgt spid="328713"/>
                                        </p:tgtEl>
                                        <p:attrNameLst>
                                          <p:attrName>ppt_w</p:attrName>
                                        </p:attrNameLst>
                                      </p:cBhvr>
                                      <p:tavLst>
                                        <p:tav tm="0">
                                          <p:val>
                                            <p:strVal val="#ppt_w+.3"/>
                                          </p:val>
                                        </p:tav>
                                        <p:tav tm="100000">
                                          <p:val>
                                            <p:strVal val="#ppt_w"/>
                                          </p:val>
                                        </p:tav>
                                      </p:tavLst>
                                    </p:anim>
                                    <p:anim calcmode="lin" valueType="num">
                                      <p:cBhvr>
                                        <p:cTn id="14" dur="1000" fill="hold"/>
                                        <p:tgtEl>
                                          <p:spTgt spid="328713"/>
                                        </p:tgtEl>
                                        <p:attrNameLst>
                                          <p:attrName>ppt_h</p:attrName>
                                        </p:attrNameLst>
                                      </p:cBhvr>
                                      <p:tavLst>
                                        <p:tav tm="0">
                                          <p:val>
                                            <p:strVal val="#ppt_h"/>
                                          </p:val>
                                        </p:tav>
                                        <p:tav tm="100000">
                                          <p:val>
                                            <p:strVal val="#ppt_h"/>
                                          </p:val>
                                        </p:tav>
                                      </p:tavLst>
                                    </p:anim>
                                    <p:animEffect transition="in" filter="fade">
                                      <p:cBhvr>
                                        <p:cTn id="15" dur="1000"/>
                                        <p:tgtEl>
                                          <p:spTgt spid="328713"/>
                                        </p:tgtEl>
                                      </p:cBhvr>
                                    </p:animEffect>
                                  </p:childTnLst>
                                </p:cTn>
                              </p:par>
                              <p:par>
                                <p:cTn id="16" presetID="50" presetClass="entr" presetSubtype="0" decel="100000" fill="hold" grpId="0" nodeType="withEffect">
                                  <p:stCondLst>
                                    <p:cond delay="750"/>
                                  </p:stCondLst>
                                  <p:childTnLst>
                                    <p:set>
                                      <p:cBhvr>
                                        <p:cTn id="17" dur="1" fill="hold">
                                          <p:stCondLst>
                                            <p:cond delay="0"/>
                                          </p:stCondLst>
                                        </p:cTn>
                                        <p:tgtEl>
                                          <p:spTgt spid="328714"/>
                                        </p:tgtEl>
                                        <p:attrNameLst>
                                          <p:attrName>style.visibility</p:attrName>
                                        </p:attrNameLst>
                                      </p:cBhvr>
                                      <p:to>
                                        <p:strVal val="visible"/>
                                      </p:to>
                                    </p:set>
                                    <p:anim calcmode="lin" valueType="num">
                                      <p:cBhvr>
                                        <p:cTn id="18" dur="1000" fill="hold"/>
                                        <p:tgtEl>
                                          <p:spTgt spid="328714"/>
                                        </p:tgtEl>
                                        <p:attrNameLst>
                                          <p:attrName>ppt_w</p:attrName>
                                        </p:attrNameLst>
                                      </p:cBhvr>
                                      <p:tavLst>
                                        <p:tav tm="0">
                                          <p:val>
                                            <p:strVal val="#ppt_w+.3"/>
                                          </p:val>
                                        </p:tav>
                                        <p:tav tm="100000">
                                          <p:val>
                                            <p:strVal val="#ppt_w"/>
                                          </p:val>
                                        </p:tav>
                                      </p:tavLst>
                                    </p:anim>
                                    <p:anim calcmode="lin" valueType="num">
                                      <p:cBhvr>
                                        <p:cTn id="19" dur="1000" fill="hold"/>
                                        <p:tgtEl>
                                          <p:spTgt spid="328714"/>
                                        </p:tgtEl>
                                        <p:attrNameLst>
                                          <p:attrName>ppt_h</p:attrName>
                                        </p:attrNameLst>
                                      </p:cBhvr>
                                      <p:tavLst>
                                        <p:tav tm="0">
                                          <p:val>
                                            <p:strVal val="#ppt_h"/>
                                          </p:val>
                                        </p:tav>
                                        <p:tav tm="100000">
                                          <p:val>
                                            <p:strVal val="#ppt_h"/>
                                          </p:val>
                                        </p:tav>
                                      </p:tavLst>
                                    </p:anim>
                                    <p:animEffect transition="in" filter="fade">
                                      <p:cBhvr>
                                        <p:cTn id="20" dur="1000"/>
                                        <p:tgtEl>
                                          <p:spTgt spid="328714"/>
                                        </p:tgtEl>
                                      </p:cBhvr>
                                    </p:animEffect>
                                  </p:childTnLst>
                                </p:cTn>
                              </p:par>
                              <p:par>
                                <p:cTn id="21" presetID="50" presetClass="entr" presetSubtype="0" decel="100000" fill="hold" grpId="0" nodeType="withEffect">
                                  <p:stCondLst>
                                    <p:cond delay="750"/>
                                  </p:stCondLst>
                                  <p:childTnLst>
                                    <p:set>
                                      <p:cBhvr>
                                        <p:cTn id="22" dur="1" fill="hold">
                                          <p:stCondLst>
                                            <p:cond delay="0"/>
                                          </p:stCondLst>
                                        </p:cTn>
                                        <p:tgtEl>
                                          <p:spTgt spid="328715"/>
                                        </p:tgtEl>
                                        <p:attrNameLst>
                                          <p:attrName>style.visibility</p:attrName>
                                        </p:attrNameLst>
                                      </p:cBhvr>
                                      <p:to>
                                        <p:strVal val="visible"/>
                                      </p:to>
                                    </p:set>
                                    <p:anim calcmode="lin" valueType="num">
                                      <p:cBhvr>
                                        <p:cTn id="23" dur="1000" fill="hold"/>
                                        <p:tgtEl>
                                          <p:spTgt spid="328715"/>
                                        </p:tgtEl>
                                        <p:attrNameLst>
                                          <p:attrName>ppt_w</p:attrName>
                                        </p:attrNameLst>
                                      </p:cBhvr>
                                      <p:tavLst>
                                        <p:tav tm="0">
                                          <p:val>
                                            <p:strVal val="#ppt_w+.3"/>
                                          </p:val>
                                        </p:tav>
                                        <p:tav tm="100000">
                                          <p:val>
                                            <p:strVal val="#ppt_w"/>
                                          </p:val>
                                        </p:tav>
                                      </p:tavLst>
                                    </p:anim>
                                    <p:anim calcmode="lin" valueType="num">
                                      <p:cBhvr>
                                        <p:cTn id="24" dur="1000" fill="hold"/>
                                        <p:tgtEl>
                                          <p:spTgt spid="328715"/>
                                        </p:tgtEl>
                                        <p:attrNameLst>
                                          <p:attrName>ppt_h</p:attrName>
                                        </p:attrNameLst>
                                      </p:cBhvr>
                                      <p:tavLst>
                                        <p:tav tm="0">
                                          <p:val>
                                            <p:strVal val="#ppt_h"/>
                                          </p:val>
                                        </p:tav>
                                        <p:tav tm="100000">
                                          <p:val>
                                            <p:strVal val="#ppt_h"/>
                                          </p:val>
                                        </p:tav>
                                      </p:tavLst>
                                    </p:anim>
                                    <p:animEffect transition="in" filter="fade">
                                      <p:cBhvr>
                                        <p:cTn id="25" dur="1000"/>
                                        <p:tgtEl>
                                          <p:spTgt spid="3287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18" presetClass="emph" presetSubtype="0" fill="hold" grpId="1" nodeType="withEffect">
                                  <p:stCondLst>
                                    <p:cond delay="0"/>
                                  </p:stCondLst>
                                  <p:childTnLst>
                                    <p:set>
                                      <p:cBhvr override="childStyle">
                                        <p:cTn id="32" dur="500" fill="hold"/>
                                        <p:tgtEl>
                                          <p:spTgt spid="8"/>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28713" grpId="0"/>
      <p:bldP spid="328714" grpId="0"/>
      <p:bldP spid="328715"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10">
            <a:extLst>
              <a:ext uri="{FF2B5EF4-FFF2-40B4-BE49-F238E27FC236}">
                <a16:creationId xmlns:a16="http://schemas.microsoft.com/office/drawing/2014/main" id="{BFF52584-8509-44A9-9448-FCA36A1ECF8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59" t="1799" r="1553" b="1799"/>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itle 1">
            <a:extLst>
              <a:ext uri="{FF2B5EF4-FFF2-40B4-BE49-F238E27FC236}">
                <a16:creationId xmlns:a16="http://schemas.microsoft.com/office/drawing/2014/main" id="{908DB592-81DB-4684-829D-85E346B01445}"/>
              </a:ext>
            </a:extLst>
          </p:cNvPr>
          <p:cNvSpPr txBox="1">
            <a:spLocks/>
          </p:cNvSpPr>
          <p:nvPr/>
        </p:nvSpPr>
        <p:spPr>
          <a:xfrm>
            <a:off x="824996" y="4654261"/>
            <a:ext cx="734290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overcome evil with good</a:t>
            </a:r>
          </a:p>
        </p:txBody>
      </p:sp>
      <p:sp>
        <p:nvSpPr>
          <p:cNvPr id="332813" name="Rectangle 13">
            <a:extLst>
              <a:ext uri="{FF2B5EF4-FFF2-40B4-BE49-F238E27FC236}">
                <a16:creationId xmlns:a16="http://schemas.microsoft.com/office/drawing/2014/main" id="{0943C4B7-B906-4A62-A877-5B9A3550D177}"/>
              </a:ext>
            </a:extLst>
          </p:cNvPr>
          <p:cNvSpPr>
            <a:spLocks noChangeArrowheads="1"/>
          </p:cNvSpPr>
          <p:nvPr/>
        </p:nvSpPr>
        <p:spPr bwMode="auto">
          <a:xfrm>
            <a:off x="457200" y="274638"/>
            <a:ext cx="8229600" cy="604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FFFCC"/>
              </a:contourClr>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8666FA"/>
                </a:solidFill>
                <a:effectLst>
                  <a:glow rad="101600">
                    <a:schemeClr val="tx1"/>
                  </a:glow>
                </a:effectLst>
              </a:rPr>
              <a:t>Therefore </a:t>
            </a:r>
            <a:r>
              <a:rPr lang="en-US" altLang="en-US" sz="4400" b="1" i="1" dirty="0">
                <a:solidFill>
                  <a:srgbClr val="8666FA"/>
                </a:solidFill>
                <a:effectLst>
                  <a:glow rad="101600">
                    <a:schemeClr val="tx1"/>
                  </a:glow>
                </a:effectLst>
              </a:rPr>
              <a:t>"If your enemy is hungry, feed him; If he is thirsty, give him a drink; For in so doing you will heap coals of fire on his head."</a:t>
            </a:r>
            <a:r>
              <a:rPr lang="en-US" altLang="en-US" sz="4400" b="1" dirty="0">
                <a:solidFill>
                  <a:srgbClr val="8666FA"/>
                </a:solidFill>
                <a:effectLst>
                  <a:glow rad="101600">
                    <a:schemeClr val="tx1"/>
                  </a:glow>
                </a:effectLst>
              </a:rPr>
              <a:t> Do not be overcome by evil, but overcome evil with good.</a:t>
            </a:r>
            <a:r>
              <a:rPr lang="en-US" altLang="en-US" sz="4400" dirty="0">
                <a:solidFill>
                  <a:srgbClr val="8666FA"/>
                </a:solidFill>
                <a:effectLst>
                  <a:glow rad="101600">
                    <a:schemeClr val="tx1"/>
                  </a:glow>
                </a:effectLst>
              </a:rPr>
              <a:t>        </a:t>
            </a:r>
            <a:r>
              <a:rPr lang="en-US" altLang="en-US" sz="4400" dirty="0">
                <a:solidFill>
                  <a:srgbClr val="6841F9"/>
                </a:solidFill>
                <a:effectLst>
                  <a:glow rad="101600">
                    <a:schemeClr val="tx1"/>
                  </a:glow>
                </a:effectLst>
              </a:rPr>
              <a:t>~ </a:t>
            </a:r>
            <a:r>
              <a:rPr lang="en-US" altLang="en-US" sz="3200" i="1" dirty="0">
                <a:solidFill>
                  <a:srgbClr val="6841F9"/>
                </a:solidFill>
                <a:effectLst>
                  <a:glow rad="101600">
                    <a:schemeClr val="tx1"/>
                  </a:glow>
                </a:effectLst>
              </a:rPr>
              <a:t>Romans 12:20-21</a:t>
            </a:r>
            <a:r>
              <a:rPr lang="en-US" altLang="en-US" sz="4000" i="1" dirty="0">
                <a:solidFill>
                  <a:srgbClr val="6841F9"/>
                </a:solidFill>
                <a:effectLst>
                  <a:glow rad="101600">
                    <a:schemeClr val="tx1"/>
                  </a:glow>
                </a:effectLst>
              </a:rPr>
              <a:t> </a:t>
            </a:r>
          </a:p>
        </p:txBody>
      </p:sp>
      <p:sp>
        <p:nvSpPr>
          <p:cNvPr id="332814" name="Rectangle 14">
            <a:extLst>
              <a:ext uri="{FF2B5EF4-FFF2-40B4-BE49-F238E27FC236}">
                <a16:creationId xmlns:a16="http://schemas.microsoft.com/office/drawing/2014/main" id="{8A8D317E-B76A-4816-997C-FB1D5C8A4DFF}"/>
              </a:ext>
            </a:extLst>
          </p:cNvPr>
          <p:cNvSpPr>
            <a:spLocks noChangeArrowheads="1"/>
          </p:cNvSpPr>
          <p:nvPr/>
        </p:nvSpPr>
        <p:spPr bwMode="auto">
          <a:xfrm>
            <a:off x="5784056" y="3907631"/>
            <a:ext cx="1834896"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a:solidFill>
                    <a:schemeClr val="bg1"/>
                  </a:solidFill>
                </a:ln>
              </a:rPr>
              <a:t>evil</a:t>
            </a:r>
            <a:endParaRPr lang="en-US" altLang="en-US" sz="3200" i="1" dirty="0">
              <a:ln>
                <a:solidFill>
                  <a:schemeClr val="bg1"/>
                </a:solidFill>
              </a:ln>
            </a:endParaRPr>
          </a:p>
        </p:txBody>
      </p:sp>
      <p:sp>
        <p:nvSpPr>
          <p:cNvPr id="10" name="Rectangle 2">
            <a:extLst>
              <a:ext uri="{FF2B5EF4-FFF2-40B4-BE49-F238E27FC236}">
                <a16:creationId xmlns:a16="http://schemas.microsoft.com/office/drawing/2014/main" id="{C80876A8-9CCB-4B80-BE83-88F19D6C5CC6}"/>
              </a:ext>
            </a:extLst>
          </p:cNvPr>
          <p:cNvSpPr txBox="1">
            <a:spLocks noChangeArrowheads="1"/>
          </p:cNvSpPr>
          <p:nvPr/>
        </p:nvSpPr>
        <p:spPr bwMode="auto">
          <a:xfrm>
            <a:off x="907256" y="4595188"/>
            <a:ext cx="7185098" cy="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ea typeface="+mj-ea"/>
                <a:cs typeface="+mj-cs"/>
              </a:rPr>
              <a:t>overcome evil with good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ea typeface="+mj-ea"/>
              <a:cs typeface="+mj-cs"/>
            </a:endParaRPr>
          </a:p>
        </p:txBody>
      </p:sp>
      <p:sp>
        <p:nvSpPr>
          <p:cNvPr id="332815" name="Rectangle 15">
            <a:extLst>
              <a:ext uri="{FF2B5EF4-FFF2-40B4-BE49-F238E27FC236}">
                <a16:creationId xmlns:a16="http://schemas.microsoft.com/office/drawing/2014/main" id="{4BCCBF37-1A74-4A66-8B10-7148C22B1809}"/>
              </a:ext>
            </a:extLst>
          </p:cNvPr>
          <p:cNvSpPr>
            <a:spLocks noChangeArrowheads="1"/>
          </p:cNvSpPr>
          <p:nvPr/>
        </p:nvSpPr>
        <p:spPr bwMode="auto">
          <a:xfrm>
            <a:off x="5946267" y="4583145"/>
            <a:ext cx="225552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88900">
                    <a:schemeClr val="tx1"/>
                  </a:glow>
                </a:effectLst>
              </a:rPr>
              <a:t>good</a:t>
            </a:r>
            <a:endParaRPr lang="en-US" altLang="en-US" sz="3200" i="1" dirty="0">
              <a:solidFill>
                <a:schemeClr val="bg1"/>
              </a:solidFill>
              <a:effectLst>
                <a:glow rad="88900">
                  <a:schemeClr val="tx1"/>
                </a:glow>
              </a:effectLst>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2813"/>
                                        </p:tgtEl>
                                        <p:attrNameLst>
                                          <p:attrName>style.visibility</p:attrName>
                                        </p:attrNameLst>
                                      </p:cBhvr>
                                      <p:to>
                                        <p:strVal val="visible"/>
                                      </p:to>
                                    </p:set>
                                    <p:animEffect transition="in" filter="fade">
                                      <p:cBhvr>
                                        <p:cTn id="7" dur="1000"/>
                                        <p:tgtEl>
                                          <p:spTgt spid="3328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18" presetClass="emph" presetSubtype="0" fill="hold" grpId="1" nodeType="withEffect">
                                  <p:stCondLst>
                                    <p:cond delay="0"/>
                                  </p:stCondLst>
                                  <p:childTnLst>
                                    <p:set>
                                      <p:cBhvr override="childStyle">
                                        <p:cTn id="14" dur="500" fill="hold"/>
                                        <p:tgtEl>
                                          <p:spTgt spid="8"/>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2814"/>
                                        </p:tgtEl>
                                        <p:attrNameLst>
                                          <p:attrName>style.visibility</p:attrName>
                                        </p:attrNameLst>
                                      </p:cBhvr>
                                      <p:to>
                                        <p:strVal val="visible"/>
                                      </p:to>
                                    </p:set>
                                    <p:animEffect transition="in" filter="fade">
                                      <p:cBhvr>
                                        <p:cTn id="22" dur="1000"/>
                                        <p:tgtEl>
                                          <p:spTgt spid="332814"/>
                                        </p:tgtEl>
                                      </p:cBhvr>
                                    </p:animEffect>
                                  </p:childTnLst>
                                </p:cTn>
                              </p:par>
                              <p:par>
                                <p:cTn id="23" presetID="10" presetClass="exit" presetSubtype="0" fill="hold" grpId="2" nodeType="withEffect">
                                  <p:stCondLst>
                                    <p:cond delay="25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25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ntr" presetSubtype="0" fill="hold" grpId="0" nodeType="withEffect">
                                  <p:stCondLst>
                                    <p:cond delay="750"/>
                                  </p:stCondLst>
                                  <p:childTnLst>
                                    <p:set>
                                      <p:cBhvr>
                                        <p:cTn id="30" dur="1" fill="hold">
                                          <p:stCondLst>
                                            <p:cond delay="0"/>
                                          </p:stCondLst>
                                        </p:cTn>
                                        <p:tgtEl>
                                          <p:spTgt spid="332815"/>
                                        </p:tgtEl>
                                        <p:attrNameLst>
                                          <p:attrName>style.visibility</p:attrName>
                                        </p:attrNameLst>
                                      </p:cBhvr>
                                      <p:to>
                                        <p:strVal val="visible"/>
                                      </p:to>
                                    </p:set>
                                    <p:animEffect transition="in" filter="fade">
                                      <p:cBhvr>
                                        <p:cTn id="31" dur="1000"/>
                                        <p:tgtEl>
                                          <p:spTgt spid="332815"/>
                                        </p:tgtEl>
                                      </p:cBhvr>
                                    </p:animEffect>
                                  </p:childTnLst>
                                </p:cTn>
                              </p:par>
                            </p:childTnLst>
                          </p:cTn>
                        </p:par>
                        <p:par>
                          <p:cTn id="32" fill="hold" nodeType="afterGroup">
                            <p:stCondLst>
                              <p:cond delay="1750"/>
                            </p:stCondLst>
                            <p:childTnLst>
                              <p:par>
                                <p:cTn id="33" presetID="23" presetClass="exit" presetSubtype="32" fill="hold" grpId="1" nodeType="afterEffect">
                                  <p:stCondLst>
                                    <p:cond delay="0"/>
                                  </p:stCondLst>
                                  <p:childTnLst>
                                    <p:anim calcmode="lin" valueType="num">
                                      <p:cBhvr>
                                        <p:cTn id="34" dur="1250"/>
                                        <p:tgtEl>
                                          <p:spTgt spid="332813"/>
                                        </p:tgtEl>
                                        <p:attrNameLst>
                                          <p:attrName>ppt_w</p:attrName>
                                        </p:attrNameLst>
                                      </p:cBhvr>
                                      <p:tavLst>
                                        <p:tav tm="0">
                                          <p:val>
                                            <p:strVal val="ppt_w"/>
                                          </p:val>
                                        </p:tav>
                                        <p:tav tm="100000">
                                          <p:val>
                                            <p:fltVal val="0"/>
                                          </p:val>
                                        </p:tav>
                                      </p:tavLst>
                                    </p:anim>
                                    <p:anim calcmode="lin" valueType="num">
                                      <p:cBhvr>
                                        <p:cTn id="35" dur="1250"/>
                                        <p:tgtEl>
                                          <p:spTgt spid="332813"/>
                                        </p:tgtEl>
                                        <p:attrNameLst>
                                          <p:attrName>ppt_h</p:attrName>
                                        </p:attrNameLst>
                                      </p:cBhvr>
                                      <p:tavLst>
                                        <p:tav tm="0">
                                          <p:val>
                                            <p:strVal val="ppt_h"/>
                                          </p:val>
                                        </p:tav>
                                        <p:tav tm="100000">
                                          <p:val>
                                            <p:fltVal val="0"/>
                                          </p:val>
                                        </p:tav>
                                      </p:tavLst>
                                    </p:anim>
                                    <p:set>
                                      <p:cBhvr>
                                        <p:cTn id="36" dur="1" fill="hold">
                                          <p:stCondLst>
                                            <p:cond delay="1249"/>
                                          </p:stCondLst>
                                        </p:cTn>
                                        <p:tgtEl>
                                          <p:spTgt spid="332813"/>
                                        </p:tgtEl>
                                        <p:attrNameLst>
                                          <p:attrName>style.visibility</p:attrName>
                                        </p:attrNameLst>
                                      </p:cBhvr>
                                      <p:to>
                                        <p:strVal val="hidden"/>
                                      </p:to>
                                    </p:set>
                                  </p:childTnLst>
                                </p:cTn>
                              </p:par>
                            </p:childTnLst>
                          </p:cTn>
                        </p:par>
                        <p:par>
                          <p:cTn id="37" fill="hold" nodeType="afterGroup">
                            <p:stCondLst>
                              <p:cond delay="3000"/>
                            </p:stCondLst>
                            <p:childTnLst>
                              <p:par>
                                <p:cTn id="38" presetID="0" presetClass="path" presetSubtype="0" accel="50000" decel="50000" fill="hold" grpId="1" nodeType="afterEffect">
                                  <p:stCondLst>
                                    <p:cond delay="0"/>
                                  </p:stCondLst>
                                  <p:childTnLst>
                                    <p:animMotion origin="layout" path="M -2.5E-6 3.7037E-6 L -0.23333 -0.08889 " pathEditMode="relative" rAng="0" ptsTypes="AA">
                                      <p:cBhvr>
                                        <p:cTn id="39" dur="1750" fill="hold"/>
                                        <p:tgtEl>
                                          <p:spTgt spid="332814"/>
                                        </p:tgtEl>
                                        <p:attrNameLst>
                                          <p:attrName>ppt_x</p:attrName>
                                          <p:attrName>ppt_y</p:attrName>
                                        </p:attrNameLst>
                                      </p:cBhvr>
                                      <p:rCtr x="-11667" y="-4444"/>
                                    </p:animMotion>
                                  </p:childTnLst>
                                </p:cTn>
                              </p:par>
                            </p:childTnLst>
                          </p:cTn>
                        </p:par>
                        <p:par>
                          <p:cTn id="40" fill="hold" nodeType="afterGroup">
                            <p:stCondLst>
                              <p:cond delay="4750"/>
                            </p:stCondLst>
                            <p:childTnLst>
                              <p:par>
                                <p:cTn id="41" presetID="0" presetClass="path" presetSubtype="0" accel="50000" decel="50000" fill="hold" grpId="1" nodeType="afterEffect">
                                  <p:stCondLst>
                                    <p:cond delay="0"/>
                                  </p:stCondLst>
                                  <p:childTnLst>
                                    <p:animMotion origin="layout" path="M -1.11111E-6 4.07407E-6 L -0.275 -0.18889 " pathEditMode="relative" rAng="0" ptsTypes="AA">
                                      <p:cBhvr>
                                        <p:cTn id="42" dur="1750" fill="hold"/>
                                        <p:tgtEl>
                                          <p:spTgt spid="332815"/>
                                        </p:tgtEl>
                                        <p:attrNameLst>
                                          <p:attrName>ppt_x</p:attrName>
                                          <p:attrName>ppt_y</p:attrName>
                                        </p:attrNameLst>
                                      </p:cBhvr>
                                      <p:rCtr x="-13750" y="-9444"/>
                                    </p:animMotion>
                                  </p:childTnLst>
                                </p:cTn>
                              </p:par>
                            </p:childTnLst>
                          </p:cTn>
                        </p:par>
                        <p:par>
                          <p:cTn id="43" fill="hold" nodeType="afterGroup">
                            <p:stCondLst>
                              <p:cond delay="6500"/>
                            </p:stCondLst>
                            <p:childTnLst>
                              <p:par>
                                <p:cTn id="44" presetID="6" presetClass="emph" presetSubtype="0" fill="hold" grpId="2" nodeType="afterEffect">
                                  <p:stCondLst>
                                    <p:cond delay="0"/>
                                  </p:stCondLst>
                                  <p:childTnLst>
                                    <p:animScale>
                                      <p:cBhvr>
                                        <p:cTn id="45" dur="2000" fill="hold"/>
                                        <p:tgtEl>
                                          <p:spTgt spid="332815"/>
                                        </p:tgtEl>
                                      </p:cBhvr>
                                      <p:by x="170000" y="170000"/>
                                    </p:animScale>
                                  </p:childTnLst>
                                </p:cTn>
                              </p:par>
                            </p:childTnLst>
                          </p:cTn>
                        </p:par>
                        <p:par>
                          <p:cTn id="46" fill="hold" nodeType="afterGroup">
                            <p:stCondLst>
                              <p:cond delay="8500"/>
                            </p:stCondLst>
                            <p:childTnLst>
                              <p:par>
                                <p:cTn id="47" presetID="10" presetClass="exit" presetSubtype="0" fill="hold" grpId="2" nodeType="afterEffect">
                                  <p:stCondLst>
                                    <p:cond delay="0"/>
                                  </p:stCondLst>
                                  <p:childTnLst>
                                    <p:animEffect transition="out" filter="fade">
                                      <p:cBhvr>
                                        <p:cTn id="48" dur="2000"/>
                                        <p:tgtEl>
                                          <p:spTgt spid="332814"/>
                                        </p:tgtEl>
                                      </p:cBhvr>
                                    </p:animEffect>
                                    <p:set>
                                      <p:cBhvr>
                                        <p:cTn id="49" dur="1" fill="hold">
                                          <p:stCondLst>
                                            <p:cond delay="1999"/>
                                          </p:stCondLst>
                                        </p:cTn>
                                        <p:tgtEl>
                                          <p:spTgt spid="3328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32813" grpId="0"/>
      <p:bldP spid="332813" grpId="1"/>
      <p:bldP spid="332814" grpId="0"/>
      <p:bldP spid="332814" grpId="1"/>
      <p:bldP spid="332814" grpId="2"/>
      <p:bldP spid="10" grpId="0"/>
      <p:bldP spid="10" grpId="1"/>
      <p:bldP spid="332815" grpId="0"/>
      <p:bldP spid="332815" grpId="1"/>
      <p:bldP spid="332815"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19458" name="Picture 4">
            <a:extLst>
              <a:ext uri="{FF2B5EF4-FFF2-40B4-BE49-F238E27FC236}">
                <a16:creationId xmlns:a16="http://schemas.microsoft.com/office/drawing/2014/main" id="{1C25BB74-9428-4F24-80C4-F39A5CC4D3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
            <a:ext cx="9144000" cy="6858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1783" name="Rectangle 7">
            <a:extLst>
              <a:ext uri="{FF2B5EF4-FFF2-40B4-BE49-F238E27FC236}">
                <a16:creationId xmlns:a16="http://schemas.microsoft.com/office/drawing/2014/main" id="{B290A947-4DE0-4126-B810-B6DB3E9E0094}"/>
              </a:ext>
            </a:extLst>
          </p:cNvPr>
          <p:cNvSpPr>
            <a:spLocks noGrp="1" noChangeArrowheads="1"/>
          </p:cNvSpPr>
          <p:nvPr>
            <p:ph type="title"/>
          </p:nvPr>
        </p:nvSpPr>
        <p:spPr>
          <a:xfrm>
            <a:off x="365234" y="503238"/>
            <a:ext cx="8531352" cy="5824728"/>
          </a:xfrm>
          <a:noFill/>
        </p:spPr>
        <p:txBody>
          <a:bodyPr/>
          <a:lstStyle/>
          <a:p>
            <a:pPr eaLnBrk="1" hangingPunct="1"/>
            <a:r>
              <a:rPr lang="en-US" altLang="en-US" sz="3200" b="1" dirty="0">
                <a:solidFill>
                  <a:srgbClr val="CC0000"/>
                </a:solidFill>
                <a:effectLst>
                  <a:glow rad="203200">
                    <a:srgbClr val="C00000"/>
                  </a:glow>
                </a:effectLst>
              </a:rPr>
              <a:t>... that by two immutable things, in which it </a:t>
            </a:r>
            <a:r>
              <a:rPr lang="en-US" altLang="en-US" sz="3200" b="1" i="1" dirty="0">
                <a:solidFill>
                  <a:srgbClr val="CC0000"/>
                </a:solidFill>
                <a:effectLst>
                  <a:glow rad="203200">
                    <a:srgbClr val="C00000"/>
                  </a:glow>
                </a:effectLst>
              </a:rPr>
              <a:t>is</a:t>
            </a:r>
            <a:r>
              <a:rPr lang="en-US" altLang="en-US" sz="3200" b="1" dirty="0">
                <a:solidFill>
                  <a:srgbClr val="CC0000"/>
                </a:solidFill>
                <a:effectLst>
                  <a:glow rad="203200">
                    <a:srgbClr val="C00000"/>
                  </a:glow>
                </a:effectLst>
              </a:rPr>
              <a:t> impossible for God to lie, we might have strong consolation, who have fled for refuge to lay hold of the hope set before </a:t>
            </a:r>
            <a:r>
              <a:rPr lang="en-US" altLang="en-US" sz="3200" b="1" i="1" dirty="0">
                <a:solidFill>
                  <a:srgbClr val="CC0000"/>
                </a:solidFill>
                <a:effectLst>
                  <a:glow rad="203200">
                    <a:srgbClr val="C00000"/>
                  </a:glow>
                </a:effectLst>
              </a:rPr>
              <a:t>us</a:t>
            </a:r>
            <a:r>
              <a:rPr lang="en-US" altLang="en-US" sz="3200" b="1" dirty="0">
                <a:solidFill>
                  <a:srgbClr val="CC0000"/>
                </a:solidFill>
                <a:effectLst>
                  <a:glow rad="203200">
                    <a:srgbClr val="C00000"/>
                  </a:glow>
                </a:effectLst>
              </a:rPr>
              <a:t>. This </a:t>
            </a:r>
            <a:r>
              <a:rPr lang="en-US" altLang="en-US" sz="3200" b="1" i="1" dirty="0">
                <a:solidFill>
                  <a:srgbClr val="CC0000"/>
                </a:solidFill>
                <a:effectLst>
                  <a:glow rad="203200">
                    <a:srgbClr val="C00000"/>
                  </a:glow>
                </a:effectLst>
              </a:rPr>
              <a:t>hope</a:t>
            </a:r>
            <a:r>
              <a:rPr lang="en-US" altLang="en-US" sz="3200" b="1" dirty="0">
                <a:solidFill>
                  <a:srgbClr val="CC0000"/>
                </a:solidFill>
                <a:effectLst>
                  <a:glow rad="203200">
                    <a:srgbClr val="C00000"/>
                  </a:glow>
                </a:effectLst>
              </a:rPr>
              <a:t> we have as an anchor of the soul, both sure and steadfast, and which enters the Presence </a:t>
            </a:r>
            <a:r>
              <a:rPr lang="en-US" altLang="en-US" sz="3200" b="1" i="1" dirty="0">
                <a:solidFill>
                  <a:srgbClr val="CC0000"/>
                </a:solidFill>
                <a:effectLst>
                  <a:glow rad="203200">
                    <a:srgbClr val="C00000"/>
                  </a:glow>
                </a:effectLst>
              </a:rPr>
              <a:t>behind</a:t>
            </a:r>
            <a:r>
              <a:rPr lang="en-US" altLang="en-US" sz="3200" b="1" dirty="0">
                <a:solidFill>
                  <a:srgbClr val="CC0000"/>
                </a:solidFill>
                <a:effectLst>
                  <a:glow rad="203200">
                    <a:srgbClr val="C00000"/>
                  </a:glow>
                </a:effectLst>
              </a:rPr>
              <a:t> the veil, where the forerunner has entered for us, </a:t>
            </a:r>
            <a:r>
              <a:rPr lang="en-US" altLang="en-US" sz="3200" b="1" i="1" dirty="0">
                <a:solidFill>
                  <a:srgbClr val="CC0000"/>
                </a:solidFill>
                <a:effectLst>
                  <a:glow rad="203200">
                    <a:srgbClr val="C00000"/>
                  </a:glow>
                </a:effectLst>
              </a:rPr>
              <a:t>even</a:t>
            </a:r>
            <a:r>
              <a:rPr lang="en-US" altLang="en-US" sz="3200" b="1" dirty="0">
                <a:solidFill>
                  <a:srgbClr val="CC0000"/>
                </a:solidFill>
                <a:effectLst>
                  <a:glow rad="203200">
                    <a:srgbClr val="C00000"/>
                  </a:glow>
                </a:effectLst>
              </a:rPr>
              <a:t> Jesus, having become High Priest forever according to the order of Melchizedek.</a:t>
            </a:r>
            <a:r>
              <a:rPr lang="en-US" altLang="en-US" dirty="0">
                <a:solidFill>
                  <a:srgbClr val="CC0000"/>
                </a:solidFill>
                <a:effectLst>
                  <a:glow rad="203200">
                    <a:srgbClr val="C00000"/>
                  </a:glow>
                </a:effectLst>
              </a:rPr>
              <a:t>       </a:t>
            </a:r>
            <a:r>
              <a:rPr lang="en-US" altLang="en-US" sz="2800" i="1" dirty="0">
                <a:solidFill>
                  <a:srgbClr val="CC0000"/>
                </a:solidFill>
                <a:effectLst>
                  <a:glow rad="203200">
                    <a:srgbClr val="C00000"/>
                  </a:glow>
                </a:effectLst>
              </a:rPr>
              <a:t>~ Hebrews 6:18-20</a:t>
            </a:r>
            <a:r>
              <a:rPr lang="en-US" altLang="en-US" sz="4000" dirty="0">
                <a:effectLst>
                  <a:glow rad="203200">
                    <a:srgbClr val="C00000"/>
                  </a:glow>
                </a:effectLst>
              </a:rPr>
              <a:t> </a:t>
            </a:r>
          </a:p>
        </p:txBody>
      </p:sp>
      <p:sp>
        <p:nvSpPr>
          <p:cNvPr id="331784" name="Rectangle 8">
            <a:extLst>
              <a:ext uri="{FF2B5EF4-FFF2-40B4-BE49-F238E27FC236}">
                <a16:creationId xmlns:a16="http://schemas.microsoft.com/office/drawing/2014/main" id="{6687B733-4248-4E13-AA1A-4A55380C9493}"/>
              </a:ext>
            </a:extLst>
          </p:cNvPr>
          <p:cNvSpPr>
            <a:spLocks noChangeArrowheads="1"/>
          </p:cNvSpPr>
          <p:nvPr/>
        </p:nvSpPr>
        <p:spPr bwMode="auto">
          <a:xfrm>
            <a:off x="365234" y="503238"/>
            <a:ext cx="8531352" cy="582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660066"/>
                </a:solidFill>
                <a:effectLst>
                  <a:glow rad="139700">
                    <a:srgbClr val="7030A0"/>
                  </a:glow>
                </a:effectLst>
              </a:rPr>
              <a:t>... that by two immutable things, in which it </a:t>
            </a:r>
            <a:r>
              <a:rPr lang="en-US" altLang="en-US" sz="3200" b="1" i="1" dirty="0">
                <a:solidFill>
                  <a:srgbClr val="660066"/>
                </a:solidFill>
                <a:effectLst>
                  <a:glow rad="139700">
                    <a:srgbClr val="7030A0"/>
                  </a:glow>
                </a:effectLst>
              </a:rPr>
              <a:t>is</a:t>
            </a:r>
            <a:r>
              <a:rPr lang="en-US" altLang="en-US" sz="3200" b="1" dirty="0">
                <a:solidFill>
                  <a:srgbClr val="660066"/>
                </a:solidFill>
                <a:effectLst>
                  <a:glow rad="139700">
                    <a:srgbClr val="7030A0"/>
                  </a:glow>
                </a:effectLst>
              </a:rPr>
              <a:t> impossible for God to lie, we might have strong consolation, who have fled for refuge to lay hold of the hope set before </a:t>
            </a:r>
            <a:r>
              <a:rPr lang="en-US" altLang="en-US" sz="3200" b="1" i="1" dirty="0">
                <a:solidFill>
                  <a:srgbClr val="660066"/>
                </a:solidFill>
                <a:effectLst>
                  <a:glow rad="139700">
                    <a:srgbClr val="7030A0"/>
                  </a:glow>
                </a:effectLst>
              </a:rPr>
              <a:t>us</a:t>
            </a:r>
            <a:r>
              <a:rPr lang="en-US" altLang="en-US" sz="3200" b="1" dirty="0">
                <a:solidFill>
                  <a:srgbClr val="660066"/>
                </a:solidFill>
                <a:effectLst>
                  <a:glow rad="139700">
                    <a:srgbClr val="7030A0"/>
                  </a:glow>
                </a:effectLst>
              </a:rPr>
              <a:t>. This </a:t>
            </a:r>
            <a:r>
              <a:rPr lang="en-US" altLang="en-US" sz="3200" b="1" i="1" dirty="0">
                <a:solidFill>
                  <a:srgbClr val="660066"/>
                </a:solidFill>
                <a:effectLst>
                  <a:glow rad="139700">
                    <a:srgbClr val="7030A0"/>
                  </a:glow>
                </a:effectLst>
              </a:rPr>
              <a:t>hope</a:t>
            </a:r>
            <a:r>
              <a:rPr lang="en-US" altLang="en-US" sz="3200" b="1" dirty="0">
                <a:solidFill>
                  <a:srgbClr val="660066"/>
                </a:solidFill>
                <a:effectLst>
                  <a:glow rad="139700">
                    <a:srgbClr val="7030A0"/>
                  </a:glow>
                </a:effectLst>
              </a:rPr>
              <a:t> we have as an anchor of the soul, both sure and steadfast, and which enters the Presence </a:t>
            </a:r>
            <a:r>
              <a:rPr lang="en-US" altLang="en-US" sz="3200" b="1" i="1" dirty="0">
                <a:solidFill>
                  <a:srgbClr val="660066"/>
                </a:solidFill>
                <a:effectLst>
                  <a:glow rad="139700">
                    <a:srgbClr val="7030A0"/>
                  </a:glow>
                </a:effectLst>
              </a:rPr>
              <a:t>behind</a:t>
            </a:r>
            <a:r>
              <a:rPr lang="en-US" altLang="en-US" sz="3200" b="1" dirty="0">
                <a:solidFill>
                  <a:srgbClr val="660066"/>
                </a:solidFill>
                <a:effectLst>
                  <a:glow rad="139700">
                    <a:srgbClr val="7030A0"/>
                  </a:glow>
                </a:effectLst>
              </a:rPr>
              <a:t> the veil, where the forerunner has entered for us, </a:t>
            </a:r>
            <a:r>
              <a:rPr lang="en-US" altLang="en-US" sz="3200" b="1" i="1" dirty="0">
                <a:solidFill>
                  <a:srgbClr val="660066"/>
                </a:solidFill>
                <a:effectLst>
                  <a:glow rad="139700">
                    <a:srgbClr val="7030A0"/>
                  </a:glow>
                </a:effectLst>
              </a:rPr>
              <a:t>even</a:t>
            </a:r>
            <a:r>
              <a:rPr lang="en-US" altLang="en-US" sz="3200" b="1" dirty="0">
                <a:solidFill>
                  <a:srgbClr val="660066"/>
                </a:solidFill>
                <a:effectLst>
                  <a:glow rad="139700">
                    <a:srgbClr val="7030A0"/>
                  </a:glow>
                </a:effectLst>
              </a:rPr>
              <a:t> Jesus, having become High Priest forever according to the order of Melchizedek.</a:t>
            </a:r>
            <a:r>
              <a:rPr lang="en-US" altLang="en-US" sz="4400" dirty="0">
                <a:solidFill>
                  <a:srgbClr val="660066"/>
                </a:solidFill>
                <a:effectLst>
                  <a:glow rad="139700">
                    <a:srgbClr val="7030A0"/>
                  </a:glow>
                </a:effectLst>
              </a:rPr>
              <a:t>       </a:t>
            </a:r>
            <a:r>
              <a:rPr lang="en-US" altLang="en-US" sz="2800" i="1" dirty="0">
                <a:solidFill>
                  <a:srgbClr val="660066"/>
                </a:solidFill>
                <a:effectLst>
                  <a:glow rad="139700">
                    <a:srgbClr val="7030A0"/>
                  </a:glow>
                </a:effectLst>
              </a:rPr>
              <a:t>~ Hebrews 6:18-20</a:t>
            </a:r>
            <a:r>
              <a:rPr lang="en-US" altLang="en-US" sz="4400" dirty="0">
                <a:solidFill>
                  <a:srgbClr val="660066"/>
                </a:solidFill>
                <a:effectLst>
                  <a:glow rad="139700">
                    <a:srgbClr val="7030A0"/>
                  </a:glow>
                </a:effectLst>
              </a:rPr>
              <a:t> </a:t>
            </a:r>
          </a:p>
        </p:txBody>
      </p:sp>
      <p:sp>
        <p:nvSpPr>
          <p:cNvPr id="331785" name="Rectangle 9">
            <a:extLst>
              <a:ext uri="{FF2B5EF4-FFF2-40B4-BE49-F238E27FC236}">
                <a16:creationId xmlns:a16="http://schemas.microsoft.com/office/drawing/2014/main" id="{CC1D5FC8-0FD5-4B88-B017-0407EB18CAF9}"/>
              </a:ext>
            </a:extLst>
          </p:cNvPr>
          <p:cNvSpPr>
            <a:spLocks noChangeArrowheads="1"/>
          </p:cNvSpPr>
          <p:nvPr/>
        </p:nvSpPr>
        <p:spPr bwMode="auto">
          <a:xfrm>
            <a:off x="365234" y="503238"/>
            <a:ext cx="8531352" cy="582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chemeClr val="bg1"/>
                </a:solidFill>
                <a:effectLst>
                  <a:glow rad="63500">
                    <a:schemeClr val="tx1"/>
                  </a:glow>
                </a:effectLst>
              </a:rPr>
              <a:t>... that by two immutable things, in which it </a:t>
            </a:r>
            <a:r>
              <a:rPr lang="en-US" altLang="en-US" sz="3200" b="1" i="1" dirty="0">
                <a:solidFill>
                  <a:schemeClr val="bg1"/>
                </a:solidFill>
                <a:effectLst>
                  <a:glow rad="63500">
                    <a:schemeClr val="tx1"/>
                  </a:glow>
                </a:effectLst>
              </a:rPr>
              <a:t>is</a:t>
            </a:r>
            <a:r>
              <a:rPr lang="en-US" altLang="en-US" sz="3200" b="1" dirty="0">
                <a:solidFill>
                  <a:schemeClr val="bg1"/>
                </a:solidFill>
                <a:effectLst>
                  <a:glow rad="63500">
                    <a:schemeClr val="tx1"/>
                  </a:glow>
                </a:effectLst>
              </a:rPr>
              <a:t> impossible for God to lie, we might have strong consolation, who have fled for refuge to lay hold of the hope set before </a:t>
            </a:r>
            <a:r>
              <a:rPr lang="en-US" altLang="en-US" sz="3200" b="1" i="1" dirty="0">
                <a:solidFill>
                  <a:schemeClr val="bg1"/>
                </a:solidFill>
                <a:effectLst>
                  <a:glow rad="63500">
                    <a:schemeClr val="tx1"/>
                  </a:glow>
                </a:effectLst>
              </a:rPr>
              <a:t>us</a:t>
            </a:r>
            <a:r>
              <a:rPr lang="en-US" altLang="en-US" sz="3200" b="1" dirty="0">
                <a:solidFill>
                  <a:schemeClr val="bg1"/>
                </a:solidFill>
                <a:effectLst>
                  <a:glow rad="63500">
                    <a:schemeClr val="tx1"/>
                  </a:glow>
                </a:effectLst>
              </a:rPr>
              <a:t>. This </a:t>
            </a:r>
            <a:r>
              <a:rPr lang="en-US" altLang="en-US" sz="3200" b="1" i="1" dirty="0">
                <a:solidFill>
                  <a:schemeClr val="bg1"/>
                </a:solidFill>
                <a:effectLst>
                  <a:glow rad="63500">
                    <a:schemeClr val="tx1"/>
                  </a:glow>
                </a:effectLst>
              </a:rPr>
              <a:t>hope</a:t>
            </a:r>
            <a:r>
              <a:rPr lang="en-US" altLang="en-US" sz="3200" b="1" dirty="0">
                <a:solidFill>
                  <a:schemeClr val="bg1"/>
                </a:solidFill>
                <a:effectLst>
                  <a:glow rad="63500">
                    <a:schemeClr val="tx1"/>
                  </a:glow>
                </a:effectLst>
              </a:rPr>
              <a:t> we have as an anchor of the soul, both sure and steadfast, and which enters the Presence </a:t>
            </a:r>
            <a:r>
              <a:rPr lang="en-US" altLang="en-US" sz="3200" b="1" i="1" dirty="0">
                <a:solidFill>
                  <a:schemeClr val="bg1"/>
                </a:solidFill>
                <a:effectLst>
                  <a:glow rad="63500">
                    <a:schemeClr val="tx1"/>
                  </a:glow>
                </a:effectLst>
              </a:rPr>
              <a:t>behind</a:t>
            </a:r>
            <a:r>
              <a:rPr lang="en-US" altLang="en-US" sz="3200" b="1" dirty="0">
                <a:solidFill>
                  <a:schemeClr val="bg1"/>
                </a:solidFill>
                <a:effectLst>
                  <a:glow rad="63500">
                    <a:schemeClr val="tx1"/>
                  </a:glow>
                </a:effectLst>
              </a:rPr>
              <a:t> the veil, where the forerunner has entered for us, </a:t>
            </a:r>
            <a:r>
              <a:rPr lang="en-US" altLang="en-US" sz="3200" b="1" i="1" dirty="0">
                <a:solidFill>
                  <a:schemeClr val="bg1"/>
                </a:solidFill>
                <a:effectLst>
                  <a:glow rad="63500">
                    <a:schemeClr val="tx1"/>
                  </a:glow>
                </a:effectLst>
              </a:rPr>
              <a:t>even</a:t>
            </a:r>
            <a:r>
              <a:rPr lang="en-US" altLang="en-US" sz="3200" b="1" dirty="0">
                <a:solidFill>
                  <a:schemeClr val="bg1"/>
                </a:solidFill>
                <a:effectLst>
                  <a:glow rad="63500">
                    <a:schemeClr val="tx1"/>
                  </a:glow>
                </a:effectLst>
              </a:rPr>
              <a:t> Jesus, having become High Priest forever according to the order of Melchizedek.</a:t>
            </a:r>
            <a:r>
              <a:rPr lang="en-US" altLang="en-US" sz="4400" dirty="0">
                <a:solidFill>
                  <a:schemeClr val="bg1"/>
                </a:solidFill>
                <a:effectLst>
                  <a:glow rad="63500">
                    <a:schemeClr val="tx1"/>
                  </a:glow>
                </a:effectLst>
              </a:rPr>
              <a:t>       </a:t>
            </a:r>
            <a:r>
              <a:rPr lang="en-US" altLang="en-US" sz="2800" i="1" dirty="0">
                <a:solidFill>
                  <a:schemeClr val="bg1"/>
                </a:solidFill>
                <a:effectLst>
                  <a:glow rad="63500">
                    <a:schemeClr val="tx1"/>
                  </a:glow>
                </a:effectLst>
              </a:rPr>
              <a:t>~ Hebrews 6:18-20</a:t>
            </a:r>
            <a:r>
              <a:rPr lang="en-US" altLang="en-US" sz="4000" dirty="0">
                <a:solidFill>
                  <a:schemeClr val="bg1"/>
                </a:solidFill>
                <a:effectLst>
                  <a:glow rad="63500">
                    <a:schemeClr val="tx1"/>
                  </a:glow>
                </a:effectLst>
              </a:rPr>
              <a:t> </a:t>
            </a:r>
            <a:endParaRPr lang="en-US" altLang="en-US" sz="4400" dirty="0">
              <a:solidFill>
                <a:schemeClr val="bg1"/>
              </a:solidFill>
              <a:effectLst>
                <a:glow rad="63500">
                  <a:schemeClr val="tx1"/>
                </a:glow>
              </a:effectLst>
            </a:endParaRPr>
          </a:p>
        </p:txBody>
      </p:sp>
      <p:sp>
        <p:nvSpPr>
          <p:cNvPr id="331790" name="Rectangle 14">
            <a:extLst>
              <a:ext uri="{FF2B5EF4-FFF2-40B4-BE49-F238E27FC236}">
                <a16:creationId xmlns:a16="http://schemas.microsoft.com/office/drawing/2014/main" id="{2BE58804-7DC2-4903-9D49-CC0B8B025D2E}"/>
              </a:ext>
            </a:extLst>
          </p:cNvPr>
          <p:cNvSpPr>
            <a:spLocks noChangeArrowheads="1"/>
          </p:cNvSpPr>
          <p:nvPr/>
        </p:nvSpPr>
        <p:spPr bwMode="auto">
          <a:xfrm>
            <a:off x="-159895" y="3433076"/>
            <a:ext cx="2591676" cy="631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FFFF00"/>
                </a:solidFill>
                <a:effectLst>
                  <a:glow rad="88900">
                    <a:schemeClr val="tx1"/>
                  </a:glow>
                </a:effectLst>
              </a:rPr>
              <a:t>enters</a:t>
            </a:r>
            <a:endParaRPr lang="en-US" altLang="en-US" sz="4400" dirty="0">
              <a:solidFill>
                <a:srgbClr val="FFFF00"/>
              </a:solidFill>
              <a:effectLst>
                <a:glow rad="88900">
                  <a:schemeClr val="tx1"/>
                </a:glow>
              </a:effectLst>
            </a:endParaRPr>
          </a:p>
        </p:txBody>
      </p:sp>
      <p:sp>
        <p:nvSpPr>
          <p:cNvPr id="331791" name="Rectangle 15">
            <a:extLst>
              <a:ext uri="{FF2B5EF4-FFF2-40B4-BE49-F238E27FC236}">
                <a16:creationId xmlns:a16="http://schemas.microsoft.com/office/drawing/2014/main" id="{B8E89CB8-BECF-4F53-91ED-31864F20E4FB}"/>
              </a:ext>
            </a:extLst>
          </p:cNvPr>
          <p:cNvSpPr>
            <a:spLocks noChangeArrowheads="1"/>
          </p:cNvSpPr>
          <p:nvPr/>
        </p:nvSpPr>
        <p:spPr bwMode="auto">
          <a:xfrm>
            <a:off x="722221" y="3431260"/>
            <a:ext cx="4801830" cy="64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FFFF00"/>
                </a:solidFill>
                <a:effectLst>
                  <a:glow rad="88900">
                    <a:schemeClr val="tx1"/>
                  </a:glow>
                </a:effectLst>
              </a:rPr>
              <a:t>the Presence</a:t>
            </a:r>
            <a:endParaRPr lang="en-US" altLang="en-US" sz="4400" dirty="0">
              <a:solidFill>
                <a:srgbClr val="FFFF00"/>
              </a:solidFill>
              <a:effectLst>
                <a:glow rad="88900">
                  <a:schemeClr val="tx1"/>
                </a:glow>
              </a:effectLst>
            </a:endParaRPr>
          </a:p>
        </p:txBody>
      </p:sp>
      <p:sp>
        <p:nvSpPr>
          <p:cNvPr id="331792" name="Rectangle 16">
            <a:extLst>
              <a:ext uri="{FF2B5EF4-FFF2-40B4-BE49-F238E27FC236}">
                <a16:creationId xmlns:a16="http://schemas.microsoft.com/office/drawing/2014/main" id="{8D18468F-2B68-4FFC-A9AE-680A492C2999}"/>
              </a:ext>
            </a:extLst>
          </p:cNvPr>
          <p:cNvSpPr>
            <a:spLocks noChangeArrowheads="1"/>
          </p:cNvSpPr>
          <p:nvPr/>
        </p:nvSpPr>
        <p:spPr bwMode="auto">
          <a:xfrm>
            <a:off x="3361330" y="3428645"/>
            <a:ext cx="5105400" cy="64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i="1" dirty="0">
                <a:solidFill>
                  <a:srgbClr val="FFFF00"/>
                </a:solidFill>
                <a:effectLst>
                  <a:glow rad="88900">
                    <a:schemeClr val="tx1"/>
                  </a:glow>
                </a:effectLst>
              </a:rPr>
              <a:t>behind</a:t>
            </a:r>
            <a:r>
              <a:rPr lang="en-US" altLang="en-US" sz="3200" b="1" dirty="0">
                <a:solidFill>
                  <a:srgbClr val="FFFF00"/>
                </a:solidFill>
                <a:effectLst>
                  <a:glow rad="88900">
                    <a:schemeClr val="tx1"/>
                  </a:glow>
                </a:effectLst>
              </a:rPr>
              <a:t> the veil</a:t>
            </a:r>
            <a:endParaRPr lang="en-US" altLang="en-US" sz="4400" dirty="0">
              <a:solidFill>
                <a:srgbClr val="FFFF00"/>
              </a:solidFill>
              <a:effectLst>
                <a:glow rad="88900">
                  <a:schemeClr val="tx1"/>
                </a:glow>
              </a:effectLst>
            </a:endParaRPr>
          </a:p>
        </p:txBody>
      </p:sp>
      <p:sp>
        <p:nvSpPr>
          <p:cNvPr id="331793" name="Rectangle 17">
            <a:extLst>
              <a:ext uri="{FF2B5EF4-FFF2-40B4-BE49-F238E27FC236}">
                <a16:creationId xmlns:a16="http://schemas.microsoft.com/office/drawing/2014/main" id="{9FCA7817-B714-4172-882B-D3A0C4D84B40}"/>
              </a:ext>
            </a:extLst>
          </p:cNvPr>
          <p:cNvSpPr>
            <a:spLocks noChangeArrowheads="1"/>
          </p:cNvSpPr>
          <p:nvPr/>
        </p:nvSpPr>
        <p:spPr bwMode="auto">
          <a:xfrm>
            <a:off x="5877267" y="2395928"/>
            <a:ext cx="2349062" cy="764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CC00CC"/>
                </a:solidFill>
                <a:effectLst>
                  <a:glow rad="101600">
                    <a:schemeClr val="bg1"/>
                  </a:glow>
                </a:effectLst>
              </a:rPr>
              <a:t>anchor of</a:t>
            </a:r>
            <a:endParaRPr lang="en-US" altLang="en-US" sz="4400" dirty="0">
              <a:solidFill>
                <a:schemeClr val="bg1"/>
              </a:solidFill>
              <a:effectLst>
                <a:glow rad="101600">
                  <a:schemeClr val="bg1"/>
                </a:glow>
              </a:effectLst>
            </a:endParaRPr>
          </a:p>
        </p:txBody>
      </p:sp>
      <p:sp>
        <p:nvSpPr>
          <p:cNvPr id="331794" name="Rectangle 18">
            <a:extLst>
              <a:ext uri="{FF2B5EF4-FFF2-40B4-BE49-F238E27FC236}">
                <a16:creationId xmlns:a16="http://schemas.microsoft.com/office/drawing/2014/main" id="{6E46CF9F-96B4-4A9E-8844-7DB1347939D9}"/>
              </a:ext>
            </a:extLst>
          </p:cNvPr>
          <p:cNvSpPr>
            <a:spLocks noChangeArrowheads="1"/>
          </p:cNvSpPr>
          <p:nvPr/>
        </p:nvSpPr>
        <p:spPr bwMode="auto">
          <a:xfrm>
            <a:off x="7990620" y="2395454"/>
            <a:ext cx="80404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CC00CC"/>
                </a:solidFill>
                <a:effectLst>
                  <a:glow rad="101600">
                    <a:schemeClr val="bg1"/>
                  </a:glow>
                </a:effectLst>
              </a:rPr>
              <a:t>the</a:t>
            </a:r>
            <a:endParaRPr lang="en-US" altLang="en-US" sz="4400" dirty="0">
              <a:solidFill>
                <a:schemeClr val="bg1"/>
              </a:solidFill>
              <a:effectLst>
                <a:glow rad="101600">
                  <a:schemeClr val="bg1"/>
                </a:glow>
              </a:effectLst>
            </a:endParaRPr>
          </a:p>
        </p:txBody>
      </p:sp>
      <p:sp>
        <p:nvSpPr>
          <p:cNvPr id="331795" name="Rectangle 19">
            <a:extLst>
              <a:ext uri="{FF2B5EF4-FFF2-40B4-BE49-F238E27FC236}">
                <a16:creationId xmlns:a16="http://schemas.microsoft.com/office/drawing/2014/main" id="{CA425FF3-1AD8-4CE0-8079-74FDA3BC5A52}"/>
              </a:ext>
            </a:extLst>
          </p:cNvPr>
          <p:cNvSpPr>
            <a:spLocks noChangeArrowheads="1"/>
          </p:cNvSpPr>
          <p:nvPr/>
        </p:nvSpPr>
        <p:spPr bwMode="auto">
          <a:xfrm>
            <a:off x="393234" y="2997091"/>
            <a:ext cx="146619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CC00CC"/>
                </a:solidFill>
                <a:effectLst>
                  <a:glow rad="101600">
                    <a:schemeClr val="bg1"/>
                  </a:glow>
                </a:effectLst>
              </a:rPr>
              <a:t>soul</a:t>
            </a:r>
            <a:endParaRPr lang="en-US" altLang="en-US" sz="4400" dirty="0">
              <a:solidFill>
                <a:schemeClr val="bg1"/>
              </a:solidFill>
              <a:effectLst>
                <a:glow rad="101600">
                  <a:schemeClr val="bg1"/>
                </a:glo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31783"/>
                                        </p:tgtEl>
                                        <p:attrNameLst>
                                          <p:attrName>style.visibility</p:attrName>
                                        </p:attrNameLst>
                                      </p:cBhvr>
                                      <p:to>
                                        <p:strVal val="visible"/>
                                      </p:to>
                                    </p:set>
                                    <p:animEffect transition="in" filter="fade">
                                      <p:cBhvr>
                                        <p:cTn id="7" dur="800" decel="100000"/>
                                        <p:tgtEl>
                                          <p:spTgt spid="331783"/>
                                        </p:tgtEl>
                                      </p:cBhvr>
                                    </p:animEffect>
                                    <p:anim calcmode="lin" valueType="num">
                                      <p:cBhvr>
                                        <p:cTn id="8" dur="800" decel="100000" fill="hold"/>
                                        <p:tgtEl>
                                          <p:spTgt spid="331783"/>
                                        </p:tgtEl>
                                        <p:attrNameLst>
                                          <p:attrName>style.rotation</p:attrName>
                                        </p:attrNameLst>
                                      </p:cBhvr>
                                      <p:tavLst>
                                        <p:tav tm="0">
                                          <p:val>
                                            <p:fltVal val="-90"/>
                                          </p:val>
                                        </p:tav>
                                        <p:tav tm="100000">
                                          <p:val>
                                            <p:fltVal val="0"/>
                                          </p:val>
                                        </p:tav>
                                      </p:tavLst>
                                    </p:anim>
                                    <p:anim calcmode="lin" valueType="num">
                                      <p:cBhvr>
                                        <p:cTn id="9" dur="800" decel="100000" fill="hold"/>
                                        <p:tgtEl>
                                          <p:spTgt spid="331783"/>
                                        </p:tgtEl>
                                        <p:attrNameLst>
                                          <p:attrName>ppt_x</p:attrName>
                                        </p:attrNameLst>
                                      </p:cBhvr>
                                      <p:tavLst>
                                        <p:tav tm="0">
                                          <p:val>
                                            <p:strVal val="#ppt_x+0.4"/>
                                          </p:val>
                                        </p:tav>
                                        <p:tav tm="100000">
                                          <p:val>
                                            <p:strVal val="#ppt_x-0.05"/>
                                          </p:val>
                                        </p:tav>
                                      </p:tavLst>
                                    </p:anim>
                                    <p:anim calcmode="lin" valueType="num">
                                      <p:cBhvr>
                                        <p:cTn id="10" dur="800" decel="100000" fill="hold"/>
                                        <p:tgtEl>
                                          <p:spTgt spid="33178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3178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3178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31784"/>
                                        </p:tgtEl>
                                        <p:attrNameLst>
                                          <p:attrName>style.visibility</p:attrName>
                                        </p:attrNameLst>
                                      </p:cBhvr>
                                      <p:to>
                                        <p:strVal val="visible"/>
                                      </p:to>
                                    </p:set>
                                    <p:animEffect transition="in" filter="fade">
                                      <p:cBhvr>
                                        <p:cTn id="15" dur="800" decel="100000"/>
                                        <p:tgtEl>
                                          <p:spTgt spid="331784"/>
                                        </p:tgtEl>
                                      </p:cBhvr>
                                    </p:animEffect>
                                    <p:anim calcmode="lin" valueType="num">
                                      <p:cBhvr>
                                        <p:cTn id="16" dur="800" decel="100000" fill="hold"/>
                                        <p:tgtEl>
                                          <p:spTgt spid="331784"/>
                                        </p:tgtEl>
                                        <p:attrNameLst>
                                          <p:attrName>style.rotation</p:attrName>
                                        </p:attrNameLst>
                                      </p:cBhvr>
                                      <p:tavLst>
                                        <p:tav tm="0">
                                          <p:val>
                                            <p:fltVal val="-90"/>
                                          </p:val>
                                        </p:tav>
                                        <p:tav tm="100000">
                                          <p:val>
                                            <p:fltVal val="0"/>
                                          </p:val>
                                        </p:tav>
                                      </p:tavLst>
                                    </p:anim>
                                    <p:anim calcmode="lin" valueType="num">
                                      <p:cBhvr>
                                        <p:cTn id="17" dur="800" decel="100000" fill="hold"/>
                                        <p:tgtEl>
                                          <p:spTgt spid="331784"/>
                                        </p:tgtEl>
                                        <p:attrNameLst>
                                          <p:attrName>ppt_x</p:attrName>
                                        </p:attrNameLst>
                                      </p:cBhvr>
                                      <p:tavLst>
                                        <p:tav tm="0">
                                          <p:val>
                                            <p:strVal val="#ppt_x+0.4"/>
                                          </p:val>
                                        </p:tav>
                                        <p:tav tm="100000">
                                          <p:val>
                                            <p:strVal val="#ppt_x-0.05"/>
                                          </p:val>
                                        </p:tav>
                                      </p:tavLst>
                                    </p:anim>
                                    <p:anim calcmode="lin" valueType="num">
                                      <p:cBhvr>
                                        <p:cTn id="18" dur="800" decel="100000" fill="hold"/>
                                        <p:tgtEl>
                                          <p:spTgt spid="33178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3178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3178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331785"/>
                                        </p:tgtEl>
                                        <p:attrNameLst>
                                          <p:attrName>style.visibility</p:attrName>
                                        </p:attrNameLst>
                                      </p:cBhvr>
                                      <p:to>
                                        <p:strVal val="visible"/>
                                      </p:to>
                                    </p:set>
                                    <p:animEffect transition="in" filter="fade">
                                      <p:cBhvr>
                                        <p:cTn id="23" dur="800" decel="100000"/>
                                        <p:tgtEl>
                                          <p:spTgt spid="331785"/>
                                        </p:tgtEl>
                                      </p:cBhvr>
                                    </p:animEffect>
                                    <p:anim calcmode="lin" valueType="num">
                                      <p:cBhvr>
                                        <p:cTn id="24" dur="800" decel="100000" fill="hold"/>
                                        <p:tgtEl>
                                          <p:spTgt spid="331785"/>
                                        </p:tgtEl>
                                        <p:attrNameLst>
                                          <p:attrName>style.rotation</p:attrName>
                                        </p:attrNameLst>
                                      </p:cBhvr>
                                      <p:tavLst>
                                        <p:tav tm="0">
                                          <p:val>
                                            <p:fltVal val="-90"/>
                                          </p:val>
                                        </p:tav>
                                        <p:tav tm="100000">
                                          <p:val>
                                            <p:fltVal val="0"/>
                                          </p:val>
                                        </p:tav>
                                      </p:tavLst>
                                    </p:anim>
                                    <p:anim calcmode="lin" valueType="num">
                                      <p:cBhvr>
                                        <p:cTn id="25" dur="800" decel="100000" fill="hold"/>
                                        <p:tgtEl>
                                          <p:spTgt spid="331785"/>
                                        </p:tgtEl>
                                        <p:attrNameLst>
                                          <p:attrName>ppt_x</p:attrName>
                                        </p:attrNameLst>
                                      </p:cBhvr>
                                      <p:tavLst>
                                        <p:tav tm="0">
                                          <p:val>
                                            <p:strVal val="#ppt_x+0.4"/>
                                          </p:val>
                                        </p:tav>
                                        <p:tav tm="100000">
                                          <p:val>
                                            <p:strVal val="#ppt_x-0.05"/>
                                          </p:val>
                                        </p:tav>
                                      </p:tavLst>
                                    </p:anim>
                                    <p:anim calcmode="lin" valueType="num">
                                      <p:cBhvr>
                                        <p:cTn id="26" dur="800" decel="100000" fill="hold"/>
                                        <p:tgtEl>
                                          <p:spTgt spid="33178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3178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31785"/>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331793"/>
                                        </p:tgtEl>
                                        <p:attrNameLst>
                                          <p:attrName>style.visibility</p:attrName>
                                        </p:attrNameLst>
                                      </p:cBhvr>
                                      <p:to>
                                        <p:strVal val="visible"/>
                                      </p:to>
                                    </p:set>
                                    <p:anim calcmode="lin" valueType="num">
                                      <p:cBhvr>
                                        <p:cTn id="33" dur="1000" fill="hold"/>
                                        <p:tgtEl>
                                          <p:spTgt spid="331793"/>
                                        </p:tgtEl>
                                        <p:attrNameLst>
                                          <p:attrName>ppt_w</p:attrName>
                                        </p:attrNameLst>
                                      </p:cBhvr>
                                      <p:tavLst>
                                        <p:tav tm="0">
                                          <p:val>
                                            <p:strVal val="#ppt_w+.3"/>
                                          </p:val>
                                        </p:tav>
                                        <p:tav tm="100000">
                                          <p:val>
                                            <p:strVal val="#ppt_w"/>
                                          </p:val>
                                        </p:tav>
                                      </p:tavLst>
                                    </p:anim>
                                    <p:anim calcmode="lin" valueType="num">
                                      <p:cBhvr>
                                        <p:cTn id="34" dur="1000" fill="hold"/>
                                        <p:tgtEl>
                                          <p:spTgt spid="331793"/>
                                        </p:tgtEl>
                                        <p:attrNameLst>
                                          <p:attrName>ppt_h</p:attrName>
                                        </p:attrNameLst>
                                      </p:cBhvr>
                                      <p:tavLst>
                                        <p:tav tm="0">
                                          <p:val>
                                            <p:strVal val="#ppt_h"/>
                                          </p:val>
                                        </p:tav>
                                        <p:tav tm="100000">
                                          <p:val>
                                            <p:strVal val="#ppt_h"/>
                                          </p:val>
                                        </p:tav>
                                      </p:tavLst>
                                    </p:anim>
                                    <p:animEffect transition="in" filter="fade">
                                      <p:cBhvr>
                                        <p:cTn id="35" dur="1000"/>
                                        <p:tgtEl>
                                          <p:spTgt spid="331793"/>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331794"/>
                                        </p:tgtEl>
                                        <p:attrNameLst>
                                          <p:attrName>style.visibility</p:attrName>
                                        </p:attrNameLst>
                                      </p:cBhvr>
                                      <p:to>
                                        <p:strVal val="visible"/>
                                      </p:to>
                                    </p:set>
                                    <p:anim calcmode="lin" valueType="num">
                                      <p:cBhvr>
                                        <p:cTn id="38" dur="1000" fill="hold"/>
                                        <p:tgtEl>
                                          <p:spTgt spid="331794"/>
                                        </p:tgtEl>
                                        <p:attrNameLst>
                                          <p:attrName>ppt_w</p:attrName>
                                        </p:attrNameLst>
                                      </p:cBhvr>
                                      <p:tavLst>
                                        <p:tav tm="0">
                                          <p:val>
                                            <p:strVal val="#ppt_w+.3"/>
                                          </p:val>
                                        </p:tav>
                                        <p:tav tm="100000">
                                          <p:val>
                                            <p:strVal val="#ppt_w"/>
                                          </p:val>
                                        </p:tav>
                                      </p:tavLst>
                                    </p:anim>
                                    <p:anim calcmode="lin" valueType="num">
                                      <p:cBhvr>
                                        <p:cTn id="39" dur="1000" fill="hold"/>
                                        <p:tgtEl>
                                          <p:spTgt spid="331794"/>
                                        </p:tgtEl>
                                        <p:attrNameLst>
                                          <p:attrName>ppt_h</p:attrName>
                                        </p:attrNameLst>
                                      </p:cBhvr>
                                      <p:tavLst>
                                        <p:tav tm="0">
                                          <p:val>
                                            <p:strVal val="#ppt_h"/>
                                          </p:val>
                                        </p:tav>
                                        <p:tav tm="100000">
                                          <p:val>
                                            <p:strVal val="#ppt_h"/>
                                          </p:val>
                                        </p:tav>
                                      </p:tavLst>
                                    </p:anim>
                                    <p:animEffect transition="in" filter="fade">
                                      <p:cBhvr>
                                        <p:cTn id="40" dur="1000"/>
                                        <p:tgtEl>
                                          <p:spTgt spid="331794"/>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331795"/>
                                        </p:tgtEl>
                                        <p:attrNameLst>
                                          <p:attrName>style.visibility</p:attrName>
                                        </p:attrNameLst>
                                      </p:cBhvr>
                                      <p:to>
                                        <p:strVal val="visible"/>
                                      </p:to>
                                    </p:set>
                                    <p:anim calcmode="lin" valueType="num">
                                      <p:cBhvr>
                                        <p:cTn id="43" dur="1000" fill="hold"/>
                                        <p:tgtEl>
                                          <p:spTgt spid="331795"/>
                                        </p:tgtEl>
                                        <p:attrNameLst>
                                          <p:attrName>ppt_w</p:attrName>
                                        </p:attrNameLst>
                                      </p:cBhvr>
                                      <p:tavLst>
                                        <p:tav tm="0">
                                          <p:val>
                                            <p:strVal val="#ppt_w+.3"/>
                                          </p:val>
                                        </p:tav>
                                        <p:tav tm="100000">
                                          <p:val>
                                            <p:strVal val="#ppt_w"/>
                                          </p:val>
                                        </p:tav>
                                      </p:tavLst>
                                    </p:anim>
                                    <p:anim calcmode="lin" valueType="num">
                                      <p:cBhvr>
                                        <p:cTn id="44" dur="1000" fill="hold"/>
                                        <p:tgtEl>
                                          <p:spTgt spid="331795"/>
                                        </p:tgtEl>
                                        <p:attrNameLst>
                                          <p:attrName>ppt_h</p:attrName>
                                        </p:attrNameLst>
                                      </p:cBhvr>
                                      <p:tavLst>
                                        <p:tav tm="0">
                                          <p:val>
                                            <p:strVal val="#ppt_h"/>
                                          </p:val>
                                        </p:tav>
                                        <p:tav tm="100000">
                                          <p:val>
                                            <p:strVal val="#ppt_h"/>
                                          </p:val>
                                        </p:tav>
                                      </p:tavLst>
                                    </p:anim>
                                    <p:animEffect transition="in" filter="fade">
                                      <p:cBhvr>
                                        <p:cTn id="45" dur="1000"/>
                                        <p:tgtEl>
                                          <p:spTgt spid="331795"/>
                                        </p:tgtEl>
                                      </p:cBhvr>
                                    </p:animEffec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331790"/>
                                        </p:tgtEl>
                                        <p:attrNameLst>
                                          <p:attrName>style.visibility</p:attrName>
                                        </p:attrNameLst>
                                      </p:cBhvr>
                                      <p:to>
                                        <p:strVal val="visible"/>
                                      </p:to>
                                    </p:set>
                                    <p:animEffect transition="in" filter="fade">
                                      <p:cBhvr>
                                        <p:cTn id="50" dur="1000"/>
                                        <p:tgtEl>
                                          <p:spTgt spid="331790"/>
                                        </p:tgtEl>
                                      </p:cBhvr>
                                    </p:animEffect>
                                    <p:anim calcmode="lin" valueType="num">
                                      <p:cBhvr>
                                        <p:cTn id="51" dur="1000" fill="hold"/>
                                        <p:tgtEl>
                                          <p:spTgt spid="331790"/>
                                        </p:tgtEl>
                                        <p:attrNameLst>
                                          <p:attrName>ppt_x</p:attrName>
                                        </p:attrNameLst>
                                      </p:cBhvr>
                                      <p:tavLst>
                                        <p:tav tm="0">
                                          <p:val>
                                            <p:strVal val="#ppt_x"/>
                                          </p:val>
                                        </p:tav>
                                        <p:tav tm="100000">
                                          <p:val>
                                            <p:strVal val="#ppt_x"/>
                                          </p:val>
                                        </p:tav>
                                      </p:tavLst>
                                    </p:anim>
                                    <p:anim calcmode="lin" valueType="num">
                                      <p:cBhvr>
                                        <p:cTn id="52" dur="1000" fill="hold"/>
                                        <p:tgtEl>
                                          <p:spTgt spid="331790"/>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331791"/>
                                        </p:tgtEl>
                                        <p:attrNameLst>
                                          <p:attrName>style.visibility</p:attrName>
                                        </p:attrNameLst>
                                      </p:cBhvr>
                                      <p:to>
                                        <p:strVal val="visible"/>
                                      </p:to>
                                    </p:set>
                                    <p:animEffect transition="in" filter="fade">
                                      <p:cBhvr>
                                        <p:cTn id="55" dur="1000"/>
                                        <p:tgtEl>
                                          <p:spTgt spid="331791"/>
                                        </p:tgtEl>
                                      </p:cBhvr>
                                    </p:animEffect>
                                    <p:anim calcmode="lin" valueType="num">
                                      <p:cBhvr>
                                        <p:cTn id="56" dur="1000" fill="hold"/>
                                        <p:tgtEl>
                                          <p:spTgt spid="331791"/>
                                        </p:tgtEl>
                                        <p:attrNameLst>
                                          <p:attrName>ppt_x</p:attrName>
                                        </p:attrNameLst>
                                      </p:cBhvr>
                                      <p:tavLst>
                                        <p:tav tm="0">
                                          <p:val>
                                            <p:strVal val="#ppt_x"/>
                                          </p:val>
                                        </p:tav>
                                        <p:tav tm="100000">
                                          <p:val>
                                            <p:strVal val="#ppt_x"/>
                                          </p:val>
                                        </p:tav>
                                      </p:tavLst>
                                    </p:anim>
                                    <p:anim calcmode="lin" valueType="num">
                                      <p:cBhvr>
                                        <p:cTn id="57" dur="1000" fill="hold"/>
                                        <p:tgtEl>
                                          <p:spTgt spid="331791"/>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331792"/>
                                        </p:tgtEl>
                                        <p:attrNameLst>
                                          <p:attrName>style.visibility</p:attrName>
                                        </p:attrNameLst>
                                      </p:cBhvr>
                                      <p:to>
                                        <p:strVal val="visible"/>
                                      </p:to>
                                    </p:set>
                                    <p:animEffect transition="in" filter="fade">
                                      <p:cBhvr>
                                        <p:cTn id="60" dur="1000"/>
                                        <p:tgtEl>
                                          <p:spTgt spid="331792"/>
                                        </p:tgtEl>
                                      </p:cBhvr>
                                    </p:animEffect>
                                    <p:anim calcmode="lin" valueType="num">
                                      <p:cBhvr>
                                        <p:cTn id="61" dur="1000" fill="hold"/>
                                        <p:tgtEl>
                                          <p:spTgt spid="331792"/>
                                        </p:tgtEl>
                                        <p:attrNameLst>
                                          <p:attrName>ppt_x</p:attrName>
                                        </p:attrNameLst>
                                      </p:cBhvr>
                                      <p:tavLst>
                                        <p:tav tm="0">
                                          <p:val>
                                            <p:strVal val="#ppt_x"/>
                                          </p:val>
                                        </p:tav>
                                        <p:tav tm="100000">
                                          <p:val>
                                            <p:strVal val="#ppt_x"/>
                                          </p:val>
                                        </p:tav>
                                      </p:tavLst>
                                    </p:anim>
                                    <p:anim calcmode="lin" valueType="num">
                                      <p:cBhvr>
                                        <p:cTn id="62" dur="1000" fill="hold"/>
                                        <p:tgtEl>
                                          <p:spTgt spid="331792"/>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grpId="1" nodeType="clickEffect">
                                  <p:stCondLst>
                                    <p:cond delay="0"/>
                                  </p:stCondLst>
                                  <p:childTnLst>
                                    <p:animEffect transition="out" filter="fade">
                                      <p:cBhvr>
                                        <p:cTn id="66" dur="1250"/>
                                        <p:tgtEl>
                                          <p:spTgt spid="331785"/>
                                        </p:tgtEl>
                                      </p:cBhvr>
                                    </p:animEffect>
                                    <p:set>
                                      <p:cBhvr>
                                        <p:cTn id="67" dur="1" fill="hold">
                                          <p:stCondLst>
                                            <p:cond delay="1249"/>
                                          </p:stCondLst>
                                        </p:cTn>
                                        <p:tgtEl>
                                          <p:spTgt spid="33178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250"/>
                                        <p:tgtEl>
                                          <p:spTgt spid="331784"/>
                                        </p:tgtEl>
                                      </p:cBhvr>
                                    </p:animEffect>
                                    <p:set>
                                      <p:cBhvr>
                                        <p:cTn id="70" dur="1" fill="hold">
                                          <p:stCondLst>
                                            <p:cond delay="1249"/>
                                          </p:stCondLst>
                                        </p:cTn>
                                        <p:tgtEl>
                                          <p:spTgt spid="33178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250"/>
                                        <p:tgtEl>
                                          <p:spTgt spid="331783"/>
                                        </p:tgtEl>
                                      </p:cBhvr>
                                    </p:animEffect>
                                    <p:set>
                                      <p:cBhvr>
                                        <p:cTn id="73" dur="1" fill="hold">
                                          <p:stCondLst>
                                            <p:cond delay="1249"/>
                                          </p:stCondLst>
                                        </p:cTn>
                                        <p:tgtEl>
                                          <p:spTgt spid="331783"/>
                                        </p:tgtEl>
                                        <p:attrNameLst>
                                          <p:attrName>style.visibility</p:attrName>
                                        </p:attrNameLst>
                                      </p:cBhvr>
                                      <p:to>
                                        <p:strVal val="hidden"/>
                                      </p:to>
                                    </p:set>
                                  </p:childTnLst>
                                </p:cTn>
                              </p:par>
                              <p:par>
                                <p:cTn id="74" presetID="6" presetClass="emph" presetSubtype="0" fill="hold" grpId="2" nodeType="withEffect">
                                  <p:stCondLst>
                                    <p:cond delay="0"/>
                                  </p:stCondLst>
                                  <p:childTnLst>
                                    <p:animScale>
                                      <p:cBhvr>
                                        <p:cTn id="75" dur="2000" fill="hold"/>
                                        <p:tgtEl>
                                          <p:spTgt spid="331793"/>
                                        </p:tgtEl>
                                      </p:cBhvr>
                                      <p:by x="125000" y="125000"/>
                                    </p:animScale>
                                  </p:childTnLst>
                                </p:cTn>
                              </p:par>
                              <p:par>
                                <p:cTn id="76" presetID="6" presetClass="emph" presetSubtype="0" fill="hold" grpId="2" nodeType="withEffect">
                                  <p:stCondLst>
                                    <p:cond delay="0"/>
                                  </p:stCondLst>
                                  <p:childTnLst>
                                    <p:animScale>
                                      <p:cBhvr>
                                        <p:cTn id="77" dur="2000" fill="hold"/>
                                        <p:tgtEl>
                                          <p:spTgt spid="331794"/>
                                        </p:tgtEl>
                                      </p:cBhvr>
                                      <p:by x="125000" y="125000"/>
                                    </p:animScale>
                                  </p:childTnLst>
                                </p:cTn>
                              </p:par>
                              <p:par>
                                <p:cTn id="78" presetID="6" presetClass="emph" presetSubtype="0" fill="hold" grpId="2" nodeType="withEffect">
                                  <p:stCondLst>
                                    <p:cond delay="0"/>
                                  </p:stCondLst>
                                  <p:childTnLst>
                                    <p:animScale>
                                      <p:cBhvr>
                                        <p:cTn id="79" dur="2000" fill="hold"/>
                                        <p:tgtEl>
                                          <p:spTgt spid="331795"/>
                                        </p:tgtEl>
                                      </p:cBhvr>
                                      <p:by x="125000" y="125000"/>
                                    </p:animScale>
                                  </p:childTnLst>
                                </p:cTn>
                              </p:par>
                              <p:par>
                                <p:cTn id="80" presetID="6" presetClass="emph" presetSubtype="0" fill="hold" grpId="2" nodeType="withEffect">
                                  <p:stCondLst>
                                    <p:cond delay="0"/>
                                  </p:stCondLst>
                                  <p:childTnLst>
                                    <p:animScale>
                                      <p:cBhvr>
                                        <p:cTn id="81" dur="2000" fill="hold"/>
                                        <p:tgtEl>
                                          <p:spTgt spid="331790"/>
                                        </p:tgtEl>
                                      </p:cBhvr>
                                      <p:by x="150000" y="150000"/>
                                    </p:animScale>
                                  </p:childTnLst>
                                </p:cTn>
                              </p:par>
                              <p:par>
                                <p:cTn id="82" presetID="6" presetClass="emph" presetSubtype="0" fill="hold" grpId="2" nodeType="withEffect">
                                  <p:stCondLst>
                                    <p:cond delay="0"/>
                                  </p:stCondLst>
                                  <p:childTnLst>
                                    <p:animScale>
                                      <p:cBhvr>
                                        <p:cTn id="83" dur="2000" fill="hold"/>
                                        <p:tgtEl>
                                          <p:spTgt spid="331791"/>
                                        </p:tgtEl>
                                      </p:cBhvr>
                                      <p:by x="150000" y="150000"/>
                                    </p:animScale>
                                  </p:childTnLst>
                                </p:cTn>
                              </p:par>
                              <p:par>
                                <p:cTn id="84" presetID="6" presetClass="emph" presetSubtype="0" fill="hold" grpId="2" nodeType="withEffect">
                                  <p:stCondLst>
                                    <p:cond delay="0"/>
                                  </p:stCondLst>
                                  <p:childTnLst>
                                    <p:animScale>
                                      <p:cBhvr>
                                        <p:cTn id="85" dur="2000" fill="hold"/>
                                        <p:tgtEl>
                                          <p:spTgt spid="331792"/>
                                        </p:tgtEl>
                                      </p:cBhvr>
                                      <p:by x="150000" y="150000"/>
                                    </p:animScale>
                                  </p:childTnLst>
                                </p:cTn>
                              </p:par>
                              <p:par>
                                <p:cTn id="86" presetID="0" presetClass="path" presetSubtype="0" accel="50000" decel="50000" fill="hold" grpId="1" nodeType="withEffect">
                                  <p:stCondLst>
                                    <p:cond delay="0"/>
                                  </p:stCondLst>
                                  <p:childTnLst>
                                    <p:animMotion origin="layout" path="M -1.94444E-6 7.40741E-7 L 0.38334 -0.47546 " pathEditMode="relative" rAng="0" ptsTypes="AA">
                                      <p:cBhvr>
                                        <p:cTn id="87" dur="2000" fill="hold"/>
                                        <p:tgtEl>
                                          <p:spTgt spid="331790"/>
                                        </p:tgtEl>
                                        <p:attrNameLst>
                                          <p:attrName>ppt_x</p:attrName>
                                          <p:attrName>ppt_y</p:attrName>
                                        </p:attrNameLst>
                                      </p:cBhvr>
                                      <p:rCtr x="19167" y="-23773"/>
                                    </p:animMotion>
                                  </p:childTnLst>
                                </p:cTn>
                              </p:par>
                              <p:par>
                                <p:cTn id="88" presetID="0" presetClass="path" presetSubtype="0" accel="50000" decel="50000" fill="hold" grpId="1" nodeType="withEffect">
                                  <p:stCondLst>
                                    <p:cond delay="0"/>
                                  </p:stCondLst>
                                  <p:childTnLst>
                                    <p:animMotion origin="layout" path="M -3.05556E-6 -2.22222E-6 L 0.18334 -0.39768 " pathEditMode="relative" rAng="0" ptsTypes="AA">
                                      <p:cBhvr>
                                        <p:cTn id="89" dur="2000" fill="hold"/>
                                        <p:tgtEl>
                                          <p:spTgt spid="331791"/>
                                        </p:tgtEl>
                                        <p:attrNameLst>
                                          <p:attrName>ppt_x</p:attrName>
                                          <p:attrName>ppt_y</p:attrName>
                                        </p:attrNameLst>
                                      </p:cBhvr>
                                      <p:rCtr x="9167" y="-19884"/>
                                    </p:animMotion>
                                  </p:childTnLst>
                                </p:cTn>
                              </p:par>
                              <p:par>
                                <p:cTn id="90" presetID="0" presetClass="path" presetSubtype="0" accel="50000" decel="50000" fill="hold" grpId="1" nodeType="withEffect">
                                  <p:stCondLst>
                                    <p:cond delay="0"/>
                                  </p:stCondLst>
                                  <p:childTnLst>
                                    <p:animMotion origin="layout" path="M -1.38889E-6 -2.22222E-6 L -0.13333 -0.31991 " pathEditMode="relative" rAng="0" ptsTypes="AA">
                                      <p:cBhvr>
                                        <p:cTn id="91" dur="2000" fill="hold"/>
                                        <p:tgtEl>
                                          <p:spTgt spid="331792"/>
                                        </p:tgtEl>
                                        <p:attrNameLst>
                                          <p:attrName>ppt_x</p:attrName>
                                          <p:attrName>ppt_y</p:attrName>
                                        </p:attrNameLst>
                                      </p:cBhvr>
                                      <p:rCtr x="-6667" y="-15995"/>
                                    </p:animMotion>
                                  </p:childTnLst>
                                </p:cTn>
                              </p:par>
                              <p:par>
                                <p:cTn id="92" presetID="0" presetClass="path" presetSubtype="0" accel="50000" decel="50000" fill="hold" grpId="1" nodeType="withEffect">
                                  <p:stCondLst>
                                    <p:cond delay="0"/>
                                  </p:stCondLst>
                                  <p:childTnLst>
                                    <p:animMotion origin="layout" path="M -5.55556E-7 -2.59259E-6 L -0.225 0.04445 " pathEditMode="relative" rAng="0" ptsTypes="AA">
                                      <p:cBhvr>
                                        <p:cTn id="93" dur="2000" fill="hold"/>
                                        <p:tgtEl>
                                          <p:spTgt spid="331793"/>
                                        </p:tgtEl>
                                        <p:attrNameLst>
                                          <p:attrName>ppt_x</p:attrName>
                                          <p:attrName>ppt_y</p:attrName>
                                        </p:attrNameLst>
                                      </p:cBhvr>
                                      <p:rCtr x="-11250" y="2222"/>
                                    </p:animMotion>
                                  </p:childTnLst>
                                </p:cTn>
                              </p:par>
                              <p:par>
                                <p:cTn id="94" presetID="0" presetClass="path" presetSubtype="0" accel="50000" decel="50000" fill="hold" grpId="1" nodeType="withEffect">
                                  <p:stCondLst>
                                    <p:cond delay="0"/>
                                  </p:stCondLst>
                                  <p:childTnLst>
                                    <p:animMotion origin="layout" path="M 1.66667E-6 -1.11111E-6 L -0.32917 0.22222 " pathEditMode="relative" rAng="0" ptsTypes="AA">
                                      <p:cBhvr>
                                        <p:cTn id="95" dur="2000" fill="hold"/>
                                        <p:tgtEl>
                                          <p:spTgt spid="331794"/>
                                        </p:tgtEl>
                                        <p:attrNameLst>
                                          <p:attrName>ppt_x</p:attrName>
                                          <p:attrName>ppt_y</p:attrName>
                                        </p:attrNameLst>
                                      </p:cBhvr>
                                      <p:rCtr x="-16458" y="11111"/>
                                    </p:animMotion>
                                  </p:childTnLst>
                                </p:cTn>
                              </p:par>
                              <p:par>
                                <p:cTn id="96" presetID="0" presetClass="path" presetSubtype="0" accel="50000" decel="50000" fill="hold" grpId="1" nodeType="withEffect">
                                  <p:stCondLst>
                                    <p:cond delay="0"/>
                                  </p:stCondLst>
                                  <p:childTnLst>
                                    <p:animMotion origin="layout" path="M -2.77778E-7 4.07407E-6 L 0.49167 0.33888 " pathEditMode="relative" rAng="0" ptsTypes="AA">
                                      <p:cBhvr>
                                        <p:cTn id="97" dur="2000" fill="hold"/>
                                        <p:tgtEl>
                                          <p:spTgt spid="331795"/>
                                        </p:tgtEl>
                                        <p:attrNameLst>
                                          <p:attrName>ppt_x</p:attrName>
                                          <p:attrName>ppt_y</p:attrName>
                                        </p:attrNameLst>
                                      </p:cBhvr>
                                      <p:rCtr x="24583" y="16944"/>
                                    </p:animMotion>
                                  </p:childTnLst>
                                </p:cTn>
                              </p:par>
                            </p:childTnLst>
                          </p:cTn>
                        </p:par>
                      </p:childTnLst>
                    </p:cTn>
                  </p:par>
                  <p:par>
                    <p:cTn id="98" fill="hold" nodeType="clickPar">
                      <p:stCondLst>
                        <p:cond delay="indefinite"/>
                      </p:stCondLst>
                      <p:childTnLst>
                        <p:par>
                          <p:cTn id="99" fill="hold" nodeType="withGroup">
                            <p:stCondLst>
                              <p:cond delay="0"/>
                            </p:stCondLst>
                            <p:childTnLst>
                              <p:par>
                                <p:cTn id="100" presetID="0" presetClass="path" presetSubtype="0" accel="50000" decel="50000" fill="hold" grpId="3" nodeType="clickEffect">
                                  <p:stCondLst>
                                    <p:cond delay="0"/>
                                  </p:stCondLst>
                                  <p:childTnLst>
                                    <p:animMotion origin="layout" path="M 0.38334 -0.47546 L 0.38334 -0.63102 " pathEditMode="relative" rAng="0" ptsTypes="AA">
                                      <p:cBhvr>
                                        <p:cTn id="101" dur="1500" fill="hold"/>
                                        <p:tgtEl>
                                          <p:spTgt spid="331790"/>
                                        </p:tgtEl>
                                        <p:attrNameLst>
                                          <p:attrName>ppt_x</p:attrName>
                                          <p:attrName>ppt_y</p:attrName>
                                        </p:attrNameLst>
                                      </p:cBhvr>
                                      <p:rCtr x="0" y="-7778"/>
                                    </p:animMotion>
                                  </p:childTnLst>
                                </p:cTn>
                              </p:par>
                              <p:par>
                                <p:cTn id="102" presetID="0" presetClass="path" presetSubtype="0" accel="50000" decel="50000" fill="hold" grpId="3" nodeType="withEffect">
                                  <p:stCondLst>
                                    <p:cond delay="1000"/>
                                  </p:stCondLst>
                                  <p:childTnLst>
                                    <p:animMotion origin="layout" path="M 0.18334 -0.39768 L 0.18334 -0.63102 " pathEditMode="relative" rAng="0" ptsTypes="AA">
                                      <p:cBhvr>
                                        <p:cTn id="103" dur="1500" fill="hold"/>
                                        <p:tgtEl>
                                          <p:spTgt spid="331791"/>
                                        </p:tgtEl>
                                        <p:attrNameLst>
                                          <p:attrName>ppt_x</p:attrName>
                                          <p:attrName>ppt_y</p:attrName>
                                        </p:attrNameLst>
                                      </p:cBhvr>
                                      <p:rCtr x="0" y="-11667"/>
                                    </p:animMotion>
                                  </p:childTnLst>
                                </p:cTn>
                              </p:par>
                              <p:par>
                                <p:cTn id="104" presetID="0" presetClass="path" presetSubtype="0" accel="50000" decel="50000" fill="hold" grpId="3" nodeType="withEffect">
                                  <p:stCondLst>
                                    <p:cond delay="2000"/>
                                  </p:stCondLst>
                                  <p:childTnLst>
                                    <p:animMotion origin="layout" path="M -0.13333 -0.31991 L -0.13333 -0.61991 " pathEditMode="relative" rAng="0" ptsTypes="AA">
                                      <p:cBhvr>
                                        <p:cTn id="105" dur="1500" fill="hold"/>
                                        <p:tgtEl>
                                          <p:spTgt spid="331792"/>
                                        </p:tgtEl>
                                        <p:attrNameLst>
                                          <p:attrName>ppt_x</p:attrName>
                                          <p:attrName>ppt_y</p:attrName>
                                        </p:attrNameLst>
                                      </p:cBhvr>
                                      <p:rCtr x="0" y="-1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3" grpId="0"/>
      <p:bldP spid="331783" grpId="1"/>
      <p:bldP spid="331784" grpId="0"/>
      <p:bldP spid="331784" grpId="1"/>
      <p:bldP spid="331785" grpId="0"/>
      <p:bldP spid="331785" grpId="1"/>
      <p:bldP spid="331790" grpId="0"/>
      <p:bldP spid="331790" grpId="1"/>
      <p:bldP spid="331790" grpId="2"/>
      <p:bldP spid="331790" grpId="3"/>
      <p:bldP spid="331791" grpId="0"/>
      <p:bldP spid="331791" grpId="1"/>
      <p:bldP spid="331791" grpId="2"/>
      <p:bldP spid="331791" grpId="3"/>
      <p:bldP spid="331792" grpId="0"/>
      <p:bldP spid="331792" grpId="1"/>
      <p:bldP spid="331792" grpId="2"/>
      <p:bldP spid="331792" grpId="3"/>
      <p:bldP spid="331793" grpId="0"/>
      <p:bldP spid="331793" grpId="1"/>
      <p:bldP spid="331793" grpId="2"/>
      <p:bldP spid="331794" grpId="0"/>
      <p:bldP spid="331794" grpId="1"/>
      <p:bldP spid="331794" grpId="2"/>
      <p:bldP spid="331795" grpId="0"/>
      <p:bldP spid="331795" grpId="1"/>
      <p:bldP spid="331795"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a:extLst>
              <a:ext uri="{FF2B5EF4-FFF2-40B4-BE49-F238E27FC236}">
                <a16:creationId xmlns:a16="http://schemas.microsoft.com/office/drawing/2014/main" id="{E921BE63-500B-4638-BCA7-9C20A8FFFE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1" name="Rectangle 7">
            <a:extLst>
              <a:ext uri="{FF2B5EF4-FFF2-40B4-BE49-F238E27FC236}">
                <a16:creationId xmlns:a16="http://schemas.microsoft.com/office/drawing/2014/main" id="{38F3C45F-A4FD-4EDB-804C-3A9B3F0822D1}"/>
              </a:ext>
            </a:extLst>
          </p:cNvPr>
          <p:cNvSpPr>
            <a:spLocks noChangeArrowheads="1"/>
          </p:cNvSpPr>
          <p:nvPr/>
        </p:nvSpPr>
        <p:spPr bwMode="auto">
          <a:xfrm>
            <a:off x="685800" y="2971800"/>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800" b="1" dirty="0">
                <a:solidFill>
                  <a:schemeClr val="bg1"/>
                </a:solidFill>
                <a:effectLst>
                  <a:glow rad="101600">
                    <a:schemeClr val="tx1">
                      <a:alpha val="60000"/>
                    </a:schemeClr>
                  </a:glow>
                </a:effectLst>
              </a:rPr>
              <a:t>The Door</a:t>
            </a:r>
          </a:p>
        </p:txBody>
      </p:sp>
      <p:sp>
        <p:nvSpPr>
          <p:cNvPr id="6152" name="Rectangle 8">
            <a:extLst>
              <a:ext uri="{FF2B5EF4-FFF2-40B4-BE49-F238E27FC236}">
                <a16:creationId xmlns:a16="http://schemas.microsoft.com/office/drawing/2014/main" id="{2696086A-BF1F-4E40-B084-54F2F9A2E3F0}"/>
              </a:ext>
            </a:extLst>
          </p:cNvPr>
          <p:cNvSpPr>
            <a:spLocks noChangeArrowheads="1"/>
          </p:cNvSpPr>
          <p:nvPr/>
        </p:nvSpPr>
        <p:spPr bwMode="auto">
          <a:xfrm>
            <a:off x="1371600" y="3200400"/>
            <a:ext cx="6400800" cy="1219200"/>
          </a:xfrm>
          <a:prstGeom prst="rect">
            <a:avLst/>
          </a:prstGeom>
          <a:noFill/>
          <a:ln>
            <a:noFill/>
          </a:ln>
          <a:effectLst/>
        </p:spPr>
        <p:txBody>
          <a:bodyPr/>
          <a:lstStyle>
            <a:lvl1pPr algn="ctr">
              <a:spcBef>
                <a:spcPct val="20000"/>
              </a:spcBef>
              <a:defRPr sz="3200">
                <a:solidFill>
                  <a:schemeClr val="tx1"/>
                </a:solidFill>
                <a:latin typeface="Arial" panose="020B0604020202020204" pitchFamily="34" charset="0"/>
              </a:defRPr>
            </a:lvl1pPr>
            <a:lvl2pPr algn="ctr">
              <a:spcBef>
                <a:spcPct val="20000"/>
              </a:spcBef>
              <a:defRPr sz="2800">
                <a:solidFill>
                  <a:schemeClr val="tx1"/>
                </a:solidFill>
                <a:latin typeface="Arial" panose="020B0604020202020204" pitchFamily="34" charset="0"/>
              </a:defRPr>
            </a:lvl2pPr>
            <a:lvl3pPr algn="ctr">
              <a:spcBef>
                <a:spcPct val="20000"/>
              </a:spcBef>
              <a:defRPr sz="2400">
                <a:solidFill>
                  <a:schemeClr val="tx1"/>
                </a:solidFill>
                <a:latin typeface="Arial" panose="020B0604020202020204" pitchFamily="34" charset="0"/>
              </a:defRPr>
            </a:lvl3pPr>
            <a:lvl4pPr algn="ctr">
              <a:spcBef>
                <a:spcPct val="20000"/>
              </a:spcBef>
              <a:defRPr sz="2000">
                <a:solidFill>
                  <a:schemeClr val="tx1"/>
                </a:solidFill>
                <a:latin typeface="Arial" panose="020B0604020202020204" pitchFamily="34" charset="0"/>
              </a:defRPr>
            </a:lvl4pPr>
            <a:lvl5pPr algn="ct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eaLnBrk="1" hangingPunct="1">
              <a:defRPr/>
            </a:pPr>
            <a:r>
              <a:rPr lang="en-US" altLang="en-US" sz="3600" b="1" dirty="0">
                <a:solidFill>
                  <a:srgbClr val="FFFF00"/>
                </a:solidFill>
                <a:effectLst>
                  <a:glow rad="101600">
                    <a:schemeClr val="tx1">
                      <a:alpha val="60000"/>
                    </a:schemeClr>
                  </a:glow>
                  <a:outerShdw blurRad="38100" dist="38100" dir="2700000" algn="tl">
                    <a:srgbClr val="C0C0C0"/>
                  </a:outerShdw>
                </a:effectLst>
              </a:rPr>
              <a:t>June 5, 2011</a:t>
            </a:r>
          </a:p>
          <a:p>
            <a:pPr eaLnBrk="1" hangingPunct="1">
              <a:defRPr/>
            </a:pPr>
            <a:r>
              <a:rPr lang="en-US" altLang="en-US" sz="4000" b="1" dirty="0">
                <a:solidFill>
                  <a:srgbClr val="FFFF00"/>
                </a:solidFill>
                <a:effectLst>
                  <a:glow rad="101600">
                    <a:schemeClr val="tx1">
                      <a:alpha val="60000"/>
                    </a:schemeClr>
                  </a:glow>
                  <a:outerShdw blurRad="38100" dist="38100" dir="2700000" algn="tl">
                    <a:srgbClr val="C0C0C0"/>
                  </a:outerShdw>
                </a:effectLst>
              </a:rPr>
              <a:t>Ron Bert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p:cTn id="7" dur="2000" fill="hold"/>
                                        <p:tgtEl>
                                          <p:spTgt spid="6151"/>
                                        </p:tgtEl>
                                        <p:attrNameLst>
                                          <p:attrName>ppt_w</p:attrName>
                                        </p:attrNameLst>
                                      </p:cBhvr>
                                      <p:tavLst>
                                        <p:tav tm="0">
                                          <p:val>
                                            <p:fltVal val="0"/>
                                          </p:val>
                                        </p:tav>
                                        <p:tav tm="100000">
                                          <p:val>
                                            <p:strVal val="#ppt_w"/>
                                          </p:val>
                                        </p:tav>
                                      </p:tavLst>
                                    </p:anim>
                                    <p:anim calcmode="lin" valueType="num">
                                      <p:cBhvr>
                                        <p:cTn id="8" dur="2000" fill="hold"/>
                                        <p:tgtEl>
                                          <p:spTgt spid="6151"/>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7.40741E-7 L 0 -0.35162 " pathEditMode="relative" rAng="0" ptsTypes="AA">
                                      <p:cBhvr>
                                        <p:cTn id="10" dur="2000" fill="hold"/>
                                        <p:tgtEl>
                                          <p:spTgt spid="6151"/>
                                        </p:tgtEl>
                                        <p:attrNameLst>
                                          <p:attrName>ppt_x</p:attrName>
                                          <p:attrName>ppt_y</p:attrName>
                                        </p:attrNameLst>
                                      </p:cBhvr>
                                      <p:rCtr x="0" y="-17593"/>
                                    </p:animMotion>
                                  </p:childTnLst>
                                </p:cTn>
                              </p:par>
                              <p:par>
                                <p:cTn id="11" presetID="23" presetClass="entr" presetSubtype="16" fill="hold" grpId="0" nodeType="withEffect">
                                  <p:stCondLst>
                                    <p:cond delay="750"/>
                                  </p:stCondLst>
                                  <p:childTnLst>
                                    <p:set>
                                      <p:cBhvr>
                                        <p:cTn id="12" dur="1" fill="hold">
                                          <p:stCondLst>
                                            <p:cond delay="0"/>
                                          </p:stCondLst>
                                        </p:cTn>
                                        <p:tgtEl>
                                          <p:spTgt spid="6152"/>
                                        </p:tgtEl>
                                        <p:attrNameLst>
                                          <p:attrName>style.visibility</p:attrName>
                                        </p:attrNameLst>
                                      </p:cBhvr>
                                      <p:to>
                                        <p:strVal val="visible"/>
                                      </p:to>
                                    </p:set>
                                    <p:anim calcmode="lin" valueType="num">
                                      <p:cBhvr>
                                        <p:cTn id="13" dur="2000" fill="hold"/>
                                        <p:tgtEl>
                                          <p:spTgt spid="6152"/>
                                        </p:tgtEl>
                                        <p:attrNameLst>
                                          <p:attrName>ppt_w</p:attrName>
                                        </p:attrNameLst>
                                      </p:cBhvr>
                                      <p:tavLst>
                                        <p:tav tm="0">
                                          <p:val>
                                            <p:fltVal val="0"/>
                                          </p:val>
                                        </p:tav>
                                        <p:tav tm="100000">
                                          <p:val>
                                            <p:strVal val="#ppt_w"/>
                                          </p:val>
                                        </p:tav>
                                      </p:tavLst>
                                    </p:anim>
                                    <p:anim calcmode="lin" valueType="num">
                                      <p:cBhvr>
                                        <p:cTn id="14" dur="2000" fill="hold"/>
                                        <p:tgtEl>
                                          <p:spTgt spid="6152"/>
                                        </p:tgtEl>
                                        <p:attrNameLst>
                                          <p:attrName>ppt_h</p:attrName>
                                        </p:attrNameLst>
                                      </p:cBhvr>
                                      <p:tavLst>
                                        <p:tav tm="0">
                                          <p:val>
                                            <p:fltVal val="0"/>
                                          </p:val>
                                        </p:tav>
                                        <p:tav tm="100000">
                                          <p:val>
                                            <p:strVal val="#ppt_h"/>
                                          </p:val>
                                        </p:tav>
                                      </p:tavLst>
                                    </p:anim>
                                  </p:childTnLst>
                                </p:cTn>
                              </p:par>
                              <p:par>
                                <p:cTn id="15" presetID="0" presetClass="path" presetSubtype="0" accel="50000" decel="50000" fill="hold" grpId="1" nodeType="withEffect">
                                  <p:stCondLst>
                                    <p:cond delay="750"/>
                                  </p:stCondLst>
                                  <p:childTnLst>
                                    <p:animMotion origin="layout" path="M 0 4.44444E-6 L 0 0.22222 " pathEditMode="relative" rAng="0" ptsTypes="AA">
                                      <p:cBhvr>
                                        <p:cTn id="16" dur="2000" fill="hold"/>
                                        <p:tgtEl>
                                          <p:spTgt spid="6152"/>
                                        </p:tgtEl>
                                        <p:attrNameLst>
                                          <p:attrName>ppt_x</p:attrName>
                                          <p:attrName>ppt_y</p:attrName>
                                        </p:attrNameLst>
                                      </p:cBhvr>
                                      <p:rCtr x="0" y="1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P spid="6151" grpId="1"/>
      <p:bldP spid="6152" grpId="0"/>
      <p:bldP spid="6152"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3" name="Picture 12">
            <a:extLst>
              <a:ext uri="{FF2B5EF4-FFF2-40B4-BE49-F238E27FC236}">
                <a16:creationId xmlns:a16="http://schemas.microsoft.com/office/drawing/2014/main" id="{BFC9E913-A3AE-40A7-AAAE-1AEC90CFAB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3118" name="Rectangle 14">
            <a:extLst>
              <a:ext uri="{FF2B5EF4-FFF2-40B4-BE49-F238E27FC236}">
                <a16:creationId xmlns:a16="http://schemas.microsoft.com/office/drawing/2014/main" id="{AEC8A566-606A-4AC2-A2FB-038F28D1B3C1}"/>
              </a:ext>
            </a:extLst>
          </p:cNvPr>
          <p:cNvSpPr>
            <a:spLocks noChangeArrowheads="1"/>
          </p:cNvSpPr>
          <p:nvPr/>
        </p:nvSpPr>
        <p:spPr bwMode="auto">
          <a:xfrm>
            <a:off x="533400" y="457200"/>
            <a:ext cx="82296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chemeClr val="bg1"/>
                </a:solidFill>
                <a:effectLst>
                  <a:glow rad="101600">
                    <a:srgbClr val="7030A0"/>
                  </a:glow>
                </a:effectLst>
              </a:rPr>
              <a:t>And Jesus cried out again with a loud voice, and yielded up His spirit. Then, behold, the veil of the temple was torn in two from top to bottom; and the earth quaked, and the rocks were split, and the graves were opened; and many bodies of the saints who had fallen asleep were raised; and coming out of the graves after His resurrection, they went into the holy city and appeared to many.                </a:t>
            </a:r>
            <a:r>
              <a:rPr lang="en-US" altLang="en-US" sz="2800" i="1" dirty="0">
                <a:solidFill>
                  <a:schemeClr val="bg1"/>
                </a:solidFill>
                <a:effectLst>
                  <a:glow rad="101600">
                    <a:srgbClr val="7030A0"/>
                  </a:glow>
                </a:effectLst>
              </a:rPr>
              <a:t>~ Matthew 27:50-53</a:t>
            </a:r>
            <a:r>
              <a:rPr lang="en-US" altLang="en-US" sz="3200" i="1" dirty="0">
                <a:solidFill>
                  <a:srgbClr val="CC0099"/>
                </a:solidFill>
                <a:effectLst>
                  <a:glow rad="101600">
                    <a:srgbClr val="7030A0"/>
                  </a:glow>
                </a:effectLst>
              </a:rPr>
              <a:t> </a:t>
            </a:r>
            <a:r>
              <a:rPr lang="en-US" altLang="en-US" sz="4000" i="1" dirty="0">
                <a:solidFill>
                  <a:srgbClr val="CC0099"/>
                </a:solidFill>
                <a:effectLst>
                  <a:glow rad="101600">
                    <a:srgbClr val="7030A0"/>
                  </a:glow>
                </a:effectLst>
              </a:rPr>
              <a:t> </a:t>
            </a:r>
          </a:p>
        </p:txBody>
      </p:sp>
      <p:sp>
        <p:nvSpPr>
          <p:cNvPr id="303119" name="Rectangle 15">
            <a:extLst>
              <a:ext uri="{FF2B5EF4-FFF2-40B4-BE49-F238E27FC236}">
                <a16:creationId xmlns:a16="http://schemas.microsoft.com/office/drawing/2014/main" id="{4B0C78C7-B561-4008-A3DA-F6747AB7B02B}"/>
              </a:ext>
            </a:extLst>
          </p:cNvPr>
          <p:cNvSpPr>
            <a:spLocks noChangeArrowheads="1"/>
          </p:cNvSpPr>
          <p:nvPr/>
        </p:nvSpPr>
        <p:spPr bwMode="auto">
          <a:xfrm>
            <a:off x="1967934" y="1456305"/>
            <a:ext cx="2743200"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FF0000"/>
                </a:solidFill>
                <a:effectLst>
                  <a:glow rad="127000">
                    <a:srgbClr val="FF0000"/>
                  </a:glow>
                </a:effectLst>
              </a:rPr>
              <a:t>veil</a:t>
            </a:r>
            <a:endParaRPr lang="en-US" altLang="en-US" sz="4400" dirty="0">
              <a:solidFill>
                <a:srgbClr val="FF0000"/>
              </a:solidFill>
              <a:effectLst>
                <a:glow rad="127000">
                  <a:srgbClr val="FF0000"/>
                </a:glow>
              </a:effectLst>
            </a:endParaRPr>
          </a:p>
        </p:txBody>
      </p:sp>
      <p:sp>
        <p:nvSpPr>
          <p:cNvPr id="303120" name="Rectangle 16">
            <a:extLst>
              <a:ext uri="{FF2B5EF4-FFF2-40B4-BE49-F238E27FC236}">
                <a16:creationId xmlns:a16="http://schemas.microsoft.com/office/drawing/2014/main" id="{25161EA0-FF69-46B6-8D25-F6F90F0AC0E8}"/>
              </a:ext>
            </a:extLst>
          </p:cNvPr>
          <p:cNvSpPr>
            <a:spLocks noChangeArrowheads="1"/>
          </p:cNvSpPr>
          <p:nvPr/>
        </p:nvSpPr>
        <p:spPr bwMode="auto">
          <a:xfrm>
            <a:off x="6330383" y="1456305"/>
            <a:ext cx="2743200"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FF0000"/>
                </a:solidFill>
                <a:effectLst>
                  <a:glow rad="127000">
                    <a:srgbClr val="FF0000"/>
                  </a:glow>
                </a:effectLst>
              </a:rPr>
              <a:t>torn</a:t>
            </a:r>
            <a:endParaRPr lang="en-US" altLang="en-US" sz="4400" dirty="0">
              <a:solidFill>
                <a:srgbClr val="FF0000"/>
              </a:solidFill>
              <a:effectLst>
                <a:glow rad="127000">
                  <a:srgbClr val="FF0000"/>
                </a:glow>
              </a:effectLst>
            </a:endParaRPr>
          </a:p>
        </p:txBody>
      </p:sp>
      <p:sp>
        <p:nvSpPr>
          <p:cNvPr id="303121" name="Rectangle 17">
            <a:extLst>
              <a:ext uri="{FF2B5EF4-FFF2-40B4-BE49-F238E27FC236}">
                <a16:creationId xmlns:a16="http://schemas.microsoft.com/office/drawing/2014/main" id="{9CBF6E3B-E646-4F4E-B2A7-2568B716BB15}"/>
              </a:ext>
            </a:extLst>
          </p:cNvPr>
          <p:cNvSpPr>
            <a:spLocks noChangeArrowheads="1"/>
          </p:cNvSpPr>
          <p:nvPr/>
        </p:nvSpPr>
        <p:spPr bwMode="auto">
          <a:xfrm>
            <a:off x="2422752" y="2918393"/>
            <a:ext cx="2743200"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FF0000"/>
                </a:solidFill>
                <a:effectLst>
                  <a:glow rad="127000">
                    <a:srgbClr val="FF0000"/>
                  </a:glow>
                </a:effectLst>
              </a:rPr>
              <a:t> opened</a:t>
            </a:r>
            <a:endParaRPr lang="en-US" altLang="en-US" sz="4400" dirty="0">
              <a:solidFill>
                <a:srgbClr val="FF0000"/>
              </a:solidFill>
              <a:effectLst>
                <a:glow rad="127000">
                  <a:srgbClr val="FF0000"/>
                </a:glow>
              </a:effectLst>
            </a:endParaRPr>
          </a:p>
        </p:txBody>
      </p:sp>
      <p:sp>
        <p:nvSpPr>
          <p:cNvPr id="303122" name="Rectangle 18">
            <a:extLst>
              <a:ext uri="{FF2B5EF4-FFF2-40B4-BE49-F238E27FC236}">
                <a16:creationId xmlns:a16="http://schemas.microsoft.com/office/drawing/2014/main" id="{785C957D-6DD5-418C-AC3A-4DA209C9DE4D}"/>
              </a:ext>
            </a:extLst>
          </p:cNvPr>
          <p:cNvSpPr>
            <a:spLocks noChangeArrowheads="1"/>
          </p:cNvSpPr>
          <p:nvPr/>
        </p:nvSpPr>
        <p:spPr bwMode="auto">
          <a:xfrm>
            <a:off x="1058296" y="479993"/>
            <a:ext cx="2743200"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FF0000"/>
                </a:solidFill>
                <a:effectLst>
                  <a:glow rad="127000">
                    <a:srgbClr val="FF0000"/>
                  </a:glow>
                </a:effectLst>
              </a:rPr>
              <a:t> Jesus</a:t>
            </a:r>
            <a:endParaRPr lang="en-US" altLang="en-US" sz="4400" dirty="0">
              <a:solidFill>
                <a:srgbClr val="FF0000"/>
              </a:solidFill>
              <a:effectLst>
                <a:glow rad="127000">
                  <a:srgbClr val="FF0000"/>
                </a:glow>
              </a:effectLst>
            </a:endParaRPr>
          </a:p>
        </p:txBody>
      </p:sp>
      <p:sp>
        <p:nvSpPr>
          <p:cNvPr id="303123" name="Rectangle 19">
            <a:extLst>
              <a:ext uri="{FF2B5EF4-FFF2-40B4-BE49-F238E27FC236}">
                <a16:creationId xmlns:a16="http://schemas.microsoft.com/office/drawing/2014/main" id="{F14A382F-97F8-42EB-8AE2-B1823F8B983B}"/>
              </a:ext>
            </a:extLst>
          </p:cNvPr>
          <p:cNvSpPr>
            <a:spLocks noChangeArrowheads="1"/>
          </p:cNvSpPr>
          <p:nvPr/>
        </p:nvSpPr>
        <p:spPr bwMode="auto">
          <a:xfrm>
            <a:off x="2420371" y="1945255"/>
            <a:ext cx="2743200"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FF0000"/>
                </a:solidFill>
                <a:effectLst>
                  <a:glow rad="127000">
                    <a:srgbClr val="FF0000"/>
                  </a:glow>
                </a:effectLst>
              </a:rPr>
              <a:t>to</a:t>
            </a:r>
            <a:endParaRPr lang="en-US" altLang="en-US" sz="4400" dirty="0">
              <a:solidFill>
                <a:srgbClr val="FF0000"/>
              </a:solidFill>
              <a:effectLst>
                <a:glow rad="127000">
                  <a:srgbClr val="FF0000"/>
                </a:glow>
              </a:effectLst>
            </a:endParaRPr>
          </a:p>
        </p:txBody>
      </p:sp>
      <p:sp>
        <p:nvSpPr>
          <p:cNvPr id="303124" name="Rectangle 20">
            <a:extLst>
              <a:ext uri="{FF2B5EF4-FFF2-40B4-BE49-F238E27FC236}">
                <a16:creationId xmlns:a16="http://schemas.microsoft.com/office/drawing/2014/main" id="{E7217265-4F2D-489B-8BBA-AC508BB6F5C9}"/>
              </a:ext>
            </a:extLst>
          </p:cNvPr>
          <p:cNvSpPr>
            <a:spLocks noChangeArrowheads="1"/>
          </p:cNvSpPr>
          <p:nvPr/>
        </p:nvSpPr>
        <p:spPr bwMode="auto">
          <a:xfrm>
            <a:off x="5682683" y="4873397"/>
            <a:ext cx="2743200"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solidFill>
                  <a:srgbClr val="FF0000"/>
                </a:solidFill>
                <a:effectLst>
                  <a:glow rad="127000">
                    <a:srgbClr val="FF0000"/>
                  </a:glow>
                </a:effectLst>
              </a:rPr>
              <a:t> </a:t>
            </a:r>
            <a:r>
              <a:rPr lang="en-US" altLang="en-US" sz="3200" b="1" dirty="0">
                <a:solidFill>
                  <a:srgbClr val="FF0000"/>
                </a:solidFill>
                <a:effectLst>
                  <a:glow rad="127000">
                    <a:srgbClr val="FF0000"/>
                  </a:glow>
                </a:effectLst>
              </a:rPr>
              <a:t>all</a:t>
            </a:r>
            <a:endParaRPr lang="en-US" altLang="en-US" sz="4400" dirty="0">
              <a:solidFill>
                <a:srgbClr val="FF0000"/>
              </a:solidFill>
              <a:effectLst>
                <a:glow rad="127000">
                  <a:srgbClr val="FF0000"/>
                </a:glow>
              </a:effectLst>
            </a:endParaRPr>
          </a:p>
        </p:txBody>
      </p:sp>
      <p:sp>
        <p:nvSpPr>
          <p:cNvPr id="303125" name="Rectangle 21">
            <a:extLst>
              <a:ext uri="{FF2B5EF4-FFF2-40B4-BE49-F238E27FC236}">
                <a16:creationId xmlns:a16="http://schemas.microsoft.com/office/drawing/2014/main" id="{F1402116-E610-4CE0-9100-37BDF19DB73E}"/>
              </a:ext>
            </a:extLst>
          </p:cNvPr>
          <p:cNvSpPr>
            <a:spLocks noChangeArrowheads="1"/>
          </p:cNvSpPr>
          <p:nvPr/>
        </p:nvSpPr>
        <p:spPr bwMode="auto">
          <a:xfrm>
            <a:off x="1058296" y="479992"/>
            <a:ext cx="2743200"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ln>
                  <a:solidFill>
                    <a:schemeClr val="bg1"/>
                  </a:solidFill>
                </a:ln>
                <a:solidFill>
                  <a:srgbClr val="CC00CC"/>
                </a:solidFill>
              </a:rPr>
              <a:t> Jesus</a:t>
            </a:r>
            <a:endParaRPr lang="en-US" altLang="en-US" sz="4400" dirty="0">
              <a:ln>
                <a:solidFill>
                  <a:schemeClr val="bg1"/>
                </a:solidFill>
              </a:ln>
              <a:solidFill>
                <a:srgbClr val="CC00CC"/>
              </a:solidFill>
            </a:endParaRPr>
          </a:p>
        </p:txBody>
      </p:sp>
      <p:sp>
        <p:nvSpPr>
          <p:cNvPr id="303126" name="Rectangle 22">
            <a:extLst>
              <a:ext uri="{FF2B5EF4-FFF2-40B4-BE49-F238E27FC236}">
                <a16:creationId xmlns:a16="http://schemas.microsoft.com/office/drawing/2014/main" id="{C5101D95-C9C1-4A2C-B568-174ABE5DF1C4}"/>
              </a:ext>
            </a:extLst>
          </p:cNvPr>
          <p:cNvSpPr>
            <a:spLocks noChangeArrowheads="1"/>
          </p:cNvSpPr>
          <p:nvPr/>
        </p:nvSpPr>
        <p:spPr bwMode="auto">
          <a:xfrm>
            <a:off x="1870302" y="1456305"/>
            <a:ext cx="2743200"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ln>
                  <a:solidFill>
                    <a:schemeClr val="bg1"/>
                  </a:solidFill>
                </a:ln>
                <a:solidFill>
                  <a:srgbClr val="CC00CC"/>
                </a:solidFill>
              </a:rPr>
              <a:t>  </a:t>
            </a:r>
            <a:r>
              <a:rPr lang="en-US" altLang="en-US" sz="3200" b="1" dirty="0">
                <a:ln>
                  <a:solidFill>
                    <a:schemeClr val="bg1"/>
                  </a:solidFill>
                </a:ln>
                <a:solidFill>
                  <a:srgbClr val="CC00CC"/>
                </a:solidFill>
              </a:rPr>
              <a:t>veil</a:t>
            </a:r>
            <a:endParaRPr lang="en-US" altLang="en-US" sz="4400" dirty="0">
              <a:ln>
                <a:solidFill>
                  <a:schemeClr val="bg1"/>
                </a:solidFill>
              </a:ln>
              <a:solidFill>
                <a:schemeClr val="bg1"/>
              </a:solidFill>
            </a:endParaRPr>
          </a:p>
        </p:txBody>
      </p:sp>
      <p:sp>
        <p:nvSpPr>
          <p:cNvPr id="303127" name="Rectangle 23">
            <a:extLst>
              <a:ext uri="{FF2B5EF4-FFF2-40B4-BE49-F238E27FC236}">
                <a16:creationId xmlns:a16="http://schemas.microsoft.com/office/drawing/2014/main" id="{6DE52413-3DA5-4A89-8BAD-3C30C042C220}"/>
              </a:ext>
            </a:extLst>
          </p:cNvPr>
          <p:cNvSpPr>
            <a:spLocks noChangeArrowheads="1"/>
          </p:cNvSpPr>
          <p:nvPr/>
        </p:nvSpPr>
        <p:spPr bwMode="auto">
          <a:xfrm>
            <a:off x="6213703" y="1451542"/>
            <a:ext cx="2743200"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300" b="1" dirty="0">
                <a:ln>
                  <a:solidFill>
                    <a:schemeClr val="bg1"/>
                  </a:solidFill>
                </a:ln>
                <a:solidFill>
                  <a:srgbClr val="CC00CC"/>
                </a:solidFill>
              </a:rPr>
              <a:t>  </a:t>
            </a:r>
            <a:r>
              <a:rPr lang="en-US" altLang="en-US" sz="3200" b="1" dirty="0">
                <a:ln>
                  <a:solidFill>
                    <a:schemeClr val="bg1"/>
                  </a:solidFill>
                </a:ln>
                <a:solidFill>
                  <a:srgbClr val="CC00CC"/>
                </a:solidFill>
              </a:rPr>
              <a:t>torn</a:t>
            </a:r>
            <a:endParaRPr lang="en-US" altLang="en-US" sz="4400" dirty="0">
              <a:ln>
                <a:solidFill>
                  <a:schemeClr val="bg1"/>
                </a:solidFill>
              </a:ln>
              <a:solidFill>
                <a:schemeClr val="bg1"/>
              </a:solidFill>
            </a:endParaRPr>
          </a:p>
        </p:txBody>
      </p:sp>
      <p:sp>
        <p:nvSpPr>
          <p:cNvPr id="303128" name="Rectangle 24">
            <a:extLst>
              <a:ext uri="{FF2B5EF4-FFF2-40B4-BE49-F238E27FC236}">
                <a16:creationId xmlns:a16="http://schemas.microsoft.com/office/drawing/2014/main" id="{CC316388-1F91-4B6C-9708-BEFFB76C3FC9}"/>
              </a:ext>
            </a:extLst>
          </p:cNvPr>
          <p:cNvSpPr>
            <a:spLocks noChangeArrowheads="1"/>
          </p:cNvSpPr>
          <p:nvPr/>
        </p:nvSpPr>
        <p:spPr bwMode="auto">
          <a:xfrm>
            <a:off x="2363220" y="2913629"/>
            <a:ext cx="2743200"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300" b="1" dirty="0">
                <a:ln>
                  <a:solidFill>
                    <a:schemeClr val="bg1"/>
                  </a:solidFill>
                </a:ln>
                <a:solidFill>
                  <a:srgbClr val="CC00CC"/>
                </a:solidFill>
              </a:rPr>
              <a:t>  </a:t>
            </a:r>
            <a:r>
              <a:rPr lang="en-US" altLang="en-US" sz="3200" b="1" dirty="0">
                <a:ln>
                  <a:solidFill>
                    <a:schemeClr val="bg1"/>
                  </a:solidFill>
                </a:ln>
                <a:solidFill>
                  <a:srgbClr val="CC00CC"/>
                </a:solidFill>
              </a:rPr>
              <a:t>opened</a:t>
            </a:r>
            <a:endParaRPr lang="en-US" altLang="en-US" sz="4400" dirty="0">
              <a:ln>
                <a:solidFill>
                  <a:schemeClr val="bg1"/>
                </a:solidFill>
              </a:ln>
              <a:solidFill>
                <a:schemeClr val="bg1"/>
              </a:solidFill>
            </a:endParaRPr>
          </a:p>
        </p:txBody>
      </p:sp>
      <p:sp>
        <p:nvSpPr>
          <p:cNvPr id="303129" name="Rectangle 25">
            <a:extLst>
              <a:ext uri="{FF2B5EF4-FFF2-40B4-BE49-F238E27FC236}">
                <a16:creationId xmlns:a16="http://schemas.microsoft.com/office/drawing/2014/main" id="{BA1E5C8B-BDC9-4602-93B5-B51923D4CFF9}"/>
              </a:ext>
            </a:extLst>
          </p:cNvPr>
          <p:cNvSpPr>
            <a:spLocks noChangeArrowheads="1"/>
          </p:cNvSpPr>
          <p:nvPr/>
        </p:nvSpPr>
        <p:spPr bwMode="auto">
          <a:xfrm>
            <a:off x="2422753" y="1942874"/>
            <a:ext cx="2743200"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ln>
                  <a:solidFill>
                    <a:schemeClr val="bg1"/>
                  </a:solidFill>
                </a:ln>
                <a:solidFill>
                  <a:srgbClr val="CC00CC"/>
                </a:solidFill>
              </a:rPr>
              <a:t>to</a:t>
            </a:r>
            <a:endParaRPr lang="en-US" altLang="en-US" sz="4400" dirty="0">
              <a:ln>
                <a:solidFill>
                  <a:schemeClr val="bg1"/>
                </a:solidFill>
              </a:ln>
              <a:solidFill>
                <a:srgbClr val="CC00CC"/>
              </a:solidFill>
            </a:endParaRPr>
          </a:p>
        </p:txBody>
      </p:sp>
      <p:sp>
        <p:nvSpPr>
          <p:cNvPr id="303130" name="Rectangle 26">
            <a:extLst>
              <a:ext uri="{FF2B5EF4-FFF2-40B4-BE49-F238E27FC236}">
                <a16:creationId xmlns:a16="http://schemas.microsoft.com/office/drawing/2014/main" id="{3C5AE3F6-4F6B-4558-B6DD-84C137CE1E09}"/>
              </a:ext>
            </a:extLst>
          </p:cNvPr>
          <p:cNvSpPr>
            <a:spLocks noChangeArrowheads="1"/>
          </p:cNvSpPr>
          <p:nvPr/>
        </p:nvSpPr>
        <p:spPr bwMode="auto">
          <a:xfrm>
            <a:off x="5806509" y="4963886"/>
            <a:ext cx="255814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ln>
                  <a:solidFill>
                    <a:schemeClr val="bg1"/>
                  </a:solidFill>
                </a:ln>
                <a:solidFill>
                  <a:srgbClr val="CC00CC"/>
                </a:solidFill>
              </a:rPr>
              <a:t>all</a:t>
            </a:r>
            <a:endParaRPr lang="en-US" altLang="en-US" sz="4400" dirty="0">
              <a:ln>
                <a:solidFill>
                  <a:schemeClr val="bg1"/>
                </a:solidFill>
              </a:ln>
              <a:solidFill>
                <a:srgbClr val="CC00CC"/>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3118"/>
                                        </p:tgtEl>
                                        <p:attrNameLst>
                                          <p:attrName>style.visibility</p:attrName>
                                        </p:attrNameLst>
                                      </p:cBhvr>
                                      <p:to>
                                        <p:strVal val="visible"/>
                                      </p:to>
                                    </p:set>
                                    <p:anim calcmode="lin" valueType="num">
                                      <p:cBhvr>
                                        <p:cTn id="7" dur="1000" fill="hold"/>
                                        <p:tgtEl>
                                          <p:spTgt spid="303118"/>
                                        </p:tgtEl>
                                        <p:attrNameLst>
                                          <p:attrName>ppt_w</p:attrName>
                                        </p:attrNameLst>
                                      </p:cBhvr>
                                      <p:tavLst>
                                        <p:tav tm="0">
                                          <p:val>
                                            <p:fltVal val="0"/>
                                          </p:val>
                                        </p:tav>
                                        <p:tav tm="100000">
                                          <p:val>
                                            <p:strVal val="#ppt_w"/>
                                          </p:val>
                                        </p:tav>
                                      </p:tavLst>
                                    </p:anim>
                                    <p:anim calcmode="lin" valueType="num">
                                      <p:cBhvr>
                                        <p:cTn id="8" dur="1000" fill="hold"/>
                                        <p:tgtEl>
                                          <p:spTgt spid="303118"/>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0467 -0.08773 L -3.33333E-6 -4.44444E-6 " pathEditMode="relative" rAng="0" ptsTypes="AA">
                                      <p:cBhvr>
                                        <p:cTn id="10" dur="1000" fill="hold"/>
                                        <p:tgtEl>
                                          <p:spTgt spid="303118"/>
                                        </p:tgtEl>
                                        <p:attrNameLst>
                                          <p:attrName>ppt_x</p:attrName>
                                          <p:attrName>ppt_y</p:attrName>
                                        </p:attrNameLst>
                                      </p:cBhvr>
                                      <p:rCtr x="2326" y="4375"/>
                                    </p:animMotion>
                                  </p:childTnLst>
                                </p:cTn>
                              </p:par>
                            </p:childTnLst>
                          </p:cTn>
                        </p:par>
                      </p:childTnLst>
                    </p:cTn>
                  </p:par>
                  <p:par>
                    <p:cTn id="11" fill="hold">
                      <p:stCondLst>
                        <p:cond delay="indefinite"/>
                      </p:stCondLst>
                      <p:childTnLst>
                        <p:par>
                          <p:cTn id="12" fill="hold">
                            <p:stCondLst>
                              <p:cond delay="0"/>
                            </p:stCondLst>
                            <p:childTnLst>
                              <p:par>
                                <p:cTn id="13" presetID="21" presetClass="entr" presetSubtype="8" fill="hold" grpId="0" nodeType="clickEffect">
                                  <p:stCondLst>
                                    <p:cond delay="0"/>
                                  </p:stCondLst>
                                  <p:childTnLst>
                                    <p:set>
                                      <p:cBhvr>
                                        <p:cTn id="14" dur="1" fill="hold">
                                          <p:stCondLst>
                                            <p:cond delay="0"/>
                                          </p:stCondLst>
                                        </p:cTn>
                                        <p:tgtEl>
                                          <p:spTgt spid="303125"/>
                                        </p:tgtEl>
                                        <p:attrNameLst>
                                          <p:attrName>style.visibility</p:attrName>
                                        </p:attrNameLst>
                                      </p:cBhvr>
                                      <p:to>
                                        <p:strVal val="visible"/>
                                      </p:to>
                                    </p:set>
                                    <p:animEffect transition="in" filter="wheel(8)">
                                      <p:cBhvr>
                                        <p:cTn id="15" dur="2000"/>
                                        <p:tgtEl>
                                          <p:spTgt spid="303125"/>
                                        </p:tgtEl>
                                      </p:cBhvr>
                                    </p:animEffect>
                                  </p:childTnLst>
                                </p:cTn>
                              </p:par>
                              <p:par>
                                <p:cTn id="16" presetID="21" presetClass="entr" presetSubtype="8" fill="hold" grpId="0" nodeType="withEffect">
                                  <p:stCondLst>
                                    <p:cond delay="0"/>
                                  </p:stCondLst>
                                  <p:childTnLst>
                                    <p:set>
                                      <p:cBhvr>
                                        <p:cTn id="17" dur="1" fill="hold">
                                          <p:stCondLst>
                                            <p:cond delay="0"/>
                                          </p:stCondLst>
                                        </p:cTn>
                                        <p:tgtEl>
                                          <p:spTgt spid="303122"/>
                                        </p:tgtEl>
                                        <p:attrNameLst>
                                          <p:attrName>style.visibility</p:attrName>
                                        </p:attrNameLst>
                                      </p:cBhvr>
                                      <p:to>
                                        <p:strVal val="visible"/>
                                      </p:to>
                                    </p:set>
                                    <p:animEffect transition="in" filter="wheel(8)">
                                      <p:cBhvr>
                                        <p:cTn id="18" dur="2000"/>
                                        <p:tgtEl>
                                          <p:spTgt spid="3031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03126"/>
                                        </p:tgtEl>
                                        <p:attrNameLst>
                                          <p:attrName>style.visibility</p:attrName>
                                        </p:attrNameLst>
                                      </p:cBhvr>
                                      <p:to>
                                        <p:strVal val="visible"/>
                                      </p:to>
                                    </p:set>
                                    <p:animEffect transition="in" filter="wipe(left)">
                                      <p:cBhvr>
                                        <p:cTn id="23" dur="750"/>
                                        <p:tgtEl>
                                          <p:spTgt spid="30312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03119"/>
                                        </p:tgtEl>
                                        <p:attrNameLst>
                                          <p:attrName>style.visibility</p:attrName>
                                        </p:attrNameLst>
                                      </p:cBhvr>
                                      <p:to>
                                        <p:strVal val="visible"/>
                                      </p:to>
                                    </p:set>
                                    <p:animEffect transition="in" filter="wipe(left)">
                                      <p:cBhvr>
                                        <p:cTn id="26" dur="750"/>
                                        <p:tgtEl>
                                          <p:spTgt spid="303119"/>
                                        </p:tgtEl>
                                      </p:cBhvr>
                                    </p:animEffect>
                                  </p:childTnLst>
                                </p:cTn>
                              </p:par>
                              <p:par>
                                <p:cTn id="27" presetID="22" presetClass="entr" presetSubtype="2" fill="hold" grpId="0" nodeType="withEffect">
                                  <p:stCondLst>
                                    <p:cond delay="750"/>
                                  </p:stCondLst>
                                  <p:childTnLst>
                                    <p:set>
                                      <p:cBhvr>
                                        <p:cTn id="28" dur="1" fill="hold">
                                          <p:stCondLst>
                                            <p:cond delay="0"/>
                                          </p:stCondLst>
                                        </p:cTn>
                                        <p:tgtEl>
                                          <p:spTgt spid="303127"/>
                                        </p:tgtEl>
                                        <p:attrNameLst>
                                          <p:attrName>style.visibility</p:attrName>
                                        </p:attrNameLst>
                                      </p:cBhvr>
                                      <p:to>
                                        <p:strVal val="visible"/>
                                      </p:to>
                                    </p:set>
                                    <p:animEffect transition="in" filter="wipe(right)">
                                      <p:cBhvr>
                                        <p:cTn id="29" dur="750"/>
                                        <p:tgtEl>
                                          <p:spTgt spid="303127"/>
                                        </p:tgtEl>
                                      </p:cBhvr>
                                    </p:animEffect>
                                  </p:childTnLst>
                                </p:cTn>
                              </p:par>
                              <p:par>
                                <p:cTn id="30" presetID="22" presetClass="entr" presetSubtype="2" fill="hold" grpId="0" nodeType="withEffect">
                                  <p:stCondLst>
                                    <p:cond delay="750"/>
                                  </p:stCondLst>
                                  <p:childTnLst>
                                    <p:set>
                                      <p:cBhvr>
                                        <p:cTn id="31" dur="1" fill="hold">
                                          <p:stCondLst>
                                            <p:cond delay="0"/>
                                          </p:stCondLst>
                                        </p:cTn>
                                        <p:tgtEl>
                                          <p:spTgt spid="303120"/>
                                        </p:tgtEl>
                                        <p:attrNameLst>
                                          <p:attrName>style.visibility</p:attrName>
                                        </p:attrNameLst>
                                      </p:cBhvr>
                                      <p:to>
                                        <p:strVal val="visible"/>
                                      </p:to>
                                    </p:set>
                                    <p:animEffect transition="in" filter="wipe(right)">
                                      <p:cBhvr>
                                        <p:cTn id="32" dur="750"/>
                                        <p:tgtEl>
                                          <p:spTgt spid="303120"/>
                                        </p:tgtEl>
                                      </p:cBhvr>
                                    </p:animEffect>
                                  </p:childTnLst>
                                </p:cTn>
                              </p:par>
                              <p:par>
                                <p:cTn id="33" presetID="16" presetClass="entr" presetSubtype="37" fill="hold" grpId="0" nodeType="withEffect">
                                  <p:stCondLst>
                                    <p:cond delay="1500"/>
                                  </p:stCondLst>
                                  <p:childTnLst>
                                    <p:set>
                                      <p:cBhvr>
                                        <p:cTn id="34" dur="1" fill="hold">
                                          <p:stCondLst>
                                            <p:cond delay="0"/>
                                          </p:stCondLst>
                                        </p:cTn>
                                        <p:tgtEl>
                                          <p:spTgt spid="303128"/>
                                        </p:tgtEl>
                                        <p:attrNameLst>
                                          <p:attrName>style.visibility</p:attrName>
                                        </p:attrNameLst>
                                      </p:cBhvr>
                                      <p:to>
                                        <p:strVal val="visible"/>
                                      </p:to>
                                    </p:set>
                                    <p:animEffect transition="in" filter="barn(outVertical)">
                                      <p:cBhvr>
                                        <p:cTn id="35" dur="750"/>
                                        <p:tgtEl>
                                          <p:spTgt spid="303128"/>
                                        </p:tgtEl>
                                      </p:cBhvr>
                                    </p:animEffect>
                                  </p:childTnLst>
                                </p:cTn>
                              </p:par>
                              <p:par>
                                <p:cTn id="36" presetID="16" presetClass="entr" presetSubtype="37" fill="hold" grpId="0" nodeType="withEffect">
                                  <p:stCondLst>
                                    <p:cond delay="1500"/>
                                  </p:stCondLst>
                                  <p:childTnLst>
                                    <p:set>
                                      <p:cBhvr>
                                        <p:cTn id="37" dur="1" fill="hold">
                                          <p:stCondLst>
                                            <p:cond delay="0"/>
                                          </p:stCondLst>
                                        </p:cTn>
                                        <p:tgtEl>
                                          <p:spTgt spid="303121"/>
                                        </p:tgtEl>
                                        <p:attrNameLst>
                                          <p:attrName>style.visibility</p:attrName>
                                        </p:attrNameLst>
                                      </p:cBhvr>
                                      <p:to>
                                        <p:strVal val="visible"/>
                                      </p:to>
                                    </p:set>
                                    <p:animEffect transition="in" filter="barn(outVertical)">
                                      <p:cBhvr>
                                        <p:cTn id="38" dur="750"/>
                                        <p:tgtEl>
                                          <p:spTgt spid="3031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3129"/>
                                        </p:tgtEl>
                                        <p:attrNameLst>
                                          <p:attrName>style.visibility</p:attrName>
                                        </p:attrNameLst>
                                      </p:cBhvr>
                                      <p:to>
                                        <p:strVal val="visible"/>
                                      </p:to>
                                    </p:set>
                                    <p:animEffect transition="in" filter="fade">
                                      <p:cBhvr>
                                        <p:cTn id="43" dur="250"/>
                                        <p:tgtEl>
                                          <p:spTgt spid="30312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3130"/>
                                        </p:tgtEl>
                                        <p:attrNameLst>
                                          <p:attrName>style.visibility</p:attrName>
                                        </p:attrNameLst>
                                      </p:cBhvr>
                                      <p:to>
                                        <p:strVal val="visible"/>
                                      </p:to>
                                    </p:set>
                                    <p:animEffect transition="in" filter="fade">
                                      <p:cBhvr>
                                        <p:cTn id="46" dur="250"/>
                                        <p:tgtEl>
                                          <p:spTgt spid="3031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3123"/>
                                        </p:tgtEl>
                                        <p:attrNameLst>
                                          <p:attrName>style.visibility</p:attrName>
                                        </p:attrNameLst>
                                      </p:cBhvr>
                                      <p:to>
                                        <p:strVal val="visible"/>
                                      </p:to>
                                    </p:set>
                                    <p:animEffect transition="in" filter="fade">
                                      <p:cBhvr>
                                        <p:cTn id="49" dur="250"/>
                                        <p:tgtEl>
                                          <p:spTgt spid="3031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3124"/>
                                        </p:tgtEl>
                                        <p:attrNameLst>
                                          <p:attrName>style.visibility</p:attrName>
                                        </p:attrNameLst>
                                      </p:cBhvr>
                                      <p:to>
                                        <p:strVal val="visible"/>
                                      </p:to>
                                    </p:set>
                                    <p:animEffect transition="in" filter="fade">
                                      <p:cBhvr>
                                        <p:cTn id="52" dur="250"/>
                                        <p:tgtEl>
                                          <p:spTgt spid="303124"/>
                                        </p:tgtEl>
                                      </p:cBhvr>
                                    </p:animEffect>
                                  </p:childTnLst>
                                </p:cTn>
                              </p:par>
                              <p:par>
                                <p:cTn id="53" presetID="6" presetClass="emph" presetSubtype="0" fill="hold" grpId="2" nodeType="withEffect">
                                  <p:stCondLst>
                                    <p:cond delay="0"/>
                                  </p:stCondLst>
                                  <p:childTnLst>
                                    <p:animScale>
                                      <p:cBhvr>
                                        <p:cTn id="54" dur="2000" fill="hold"/>
                                        <p:tgtEl>
                                          <p:spTgt spid="303122"/>
                                        </p:tgtEl>
                                      </p:cBhvr>
                                      <p:by x="150000" y="150000"/>
                                    </p:animScale>
                                  </p:childTnLst>
                                </p:cTn>
                              </p:par>
                              <p:par>
                                <p:cTn id="55" presetID="6" presetClass="emph" presetSubtype="0" fill="hold" grpId="2" nodeType="withEffect">
                                  <p:stCondLst>
                                    <p:cond delay="0"/>
                                  </p:stCondLst>
                                  <p:childTnLst>
                                    <p:animScale>
                                      <p:cBhvr>
                                        <p:cTn id="56" dur="2000" fill="hold"/>
                                        <p:tgtEl>
                                          <p:spTgt spid="303119"/>
                                        </p:tgtEl>
                                      </p:cBhvr>
                                      <p:by x="150000" y="150000"/>
                                    </p:animScale>
                                  </p:childTnLst>
                                </p:cTn>
                              </p:par>
                              <p:par>
                                <p:cTn id="57" presetID="6" presetClass="emph" presetSubtype="0" fill="hold" grpId="2" nodeType="withEffect">
                                  <p:stCondLst>
                                    <p:cond delay="0"/>
                                  </p:stCondLst>
                                  <p:childTnLst>
                                    <p:animScale>
                                      <p:cBhvr>
                                        <p:cTn id="58" dur="2000" fill="hold"/>
                                        <p:tgtEl>
                                          <p:spTgt spid="303120"/>
                                        </p:tgtEl>
                                      </p:cBhvr>
                                      <p:by x="150000" y="150000"/>
                                    </p:animScale>
                                  </p:childTnLst>
                                </p:cTn>
                              </p:par>
                              <p:par>
                                <p:cTn id="59" presetID="6" presetClass="emph" presetSubtype="0" fill="hold" grpId="2" nodeType="withEffect">
                                  <p:stCondLst>
                                    <p:cond delay="0"/>
                                  </p:stCondLst>
                                  <p:childTnLst>
                                    <p:animScale>
                                      <p:cBhvr>
                                        <p:cTn id="60" dur="2000" fill="hold"/>
                                        <p:tgtEl>
                                          <p:spTgt spid="303123"/>
                                        </p:tgtEl>
                                      </p:cBhvr>
                                      <p:by x="150000" y="150000"/>
                                    </p:animScale>
                                  </p:childTnLst>
                                </p:cTn>
                              </p:par>
                              <p:par>
                                <p:cTn id="61" presetID="6" presetClass="emph" presetSubtype="0" fill="hold" grpId="2" nodeType="withEffect">
                                  <p:stCondLst>
                                    <p:cond delay="0"/>
                                  </p:stCondLst>
                                  <p:childTnLst>
                                    <p:animScale>
                                      <p:cBhvr>
                                        <p:cTn id="62" dur="2000" fill="hold"/>
                                        <p:tgtEl>
                                          <p:spTgt spid="303121"/>
                                        </p:tgtEl>
                                      </p:cBhvr>
                                      <p:by x="150000" y="150000"/>
                                    </p:animScale>
                                  </p:childTnLst>
                                </p:cTn>
                              </p:par>
                              <p:par>
                                <p:cTn id="63" presetID="6" presetClass="emph" presetSubtype="0" fill="hold" grpId="2" nodeType="withEffect">
                                  <p:stCondLst>
                                    <p:cond delay="0"/>
                                  </p:stCondLst>
                                  <p:childTnLst>
                                    <p:animScale>
                                      <p:cBhvr>
                                        <p:cTn id="64" dur="2000" fill="hold"/>
                                        <p:tgtEl>
                                          <p:spTgt spid="303124"/>
                                        </p:tgtEl>
                                      </p:cBhvr>
                                      <p:by x="150000" y="150000"/>
                                    </p:animScale>
                                  </p:childTnLst>
                                </p:cTn>
                              </p:par>
                              <p:par>
                                <p:cTn id="65" presetID="6" presetClass="emph" presetSubtype="0" fill="hold" grpId="2" nodeType="withEffect">
                                  <p:stCondLst>
                                    <p:cond delay="0"/>
                                  </p:stCondLst>
                                  <p:childTnLst>
                                    <p:animScale>
                                      <p:cBhvr>
                                        <p:cTn id="66" dur="2000" fill="hold"/>
                                        <p:tgtEl>
                                          <p:spTgt spid="303125"/>
                                        </p:tgtEl>
                                      </p:cBhvr>
                                      <p:by x="150000" y="150000"/>
                                    </p:animScale>
                                  </p:childTnLst>
                                </p:cTn>
                              </p:par>
                              <p:par>
                                <p:cTn id="67" presetID="6" presetClass="emph" presetSubtype="0" fill="hold" grpId="2" nodeType="withEffect">
                                  <p:stCondLst>
                                    <p:cond delay="0"/>
                                  </p:stCondLst>
                                  <p:childTnLst>
                                    <p:animScale>
                                      <p:cBhvr>
                                        <p:cTn id="68" dur="2000" fill="hold"/>
                                        <p:tgtEl>
                                          <p:spTgt spid="303126"/>
                                        </p:tgtEl>
                                      </p:cBhvr>
                                      <p:by x="150000" y="150000"/>
                                    </p:animScale>
                                  </p:childTnLst>
                                </p:cTn>
                              </p:par>
                              <p:par>
                                <p:cTn id="69" presetID="6" presetClass="emph" presetSubtype="0" fill="hold" grpId="2" nodeType="withEffect">
                                  <p:stCondLst>
                                    <p:cond delay="0"/>
                                  </p:stCondLst>
                                  <p:childTnLst>
                                    <p:animScale>
                                      <p:cBhvr>
                                        <p:cTn id="70" dur="2000" fill="hold"/>
                                        <p:tgtEl>
                                          <p:spTgt spid="303127"/>
                                        </p:tgtEl>
                                      </p:cBhvr>
                                      <p:by x="150000" y="150000"/>
                                    </p:animScale>
                                  </p:childTnLst>
                                </p:cTn>
                              </p:par>
                              <p:par>
                                <p:cTn id="71" presetID="6" presetClass="emph" presetSubtype="0" fill="hold" grpId="2" nodeType="withEffect">
                                  <p:stCondLst>
                                    <p:cond delay="0"/>
                                  </p:stCondLst>
                                  <p:childTnLst>
                                    <p:animScale>
                                      <p:cBhvr>
                                        <p:cTn id="72" dur="2000" fill="hold"/>
                                        <p:tgtEl>
                                          <p:spTgt spid="303128"/>
                                        </p:tgtEl>
                                      </p:cBhvr>
                                      <p:by x="150000" y="150000"/>
                                    </p:animScale>
                                  </p:childTnLst>
                                </p:cTn>
                              </p:par>
                              <p:par>
                                <p:cTn id="73" presetID="6" presetClass="emph" presetSubtype="0" fill="hold" grpId="2" nodeType="withEffect">
                                  <p:stCondLst>
                                    <p:cond delay="0"/>
                                  </p:stCondLst>
                                  <p:childTnLst>
                                    <p:animScale>
                                      <p:cBhvr>
                                        <p:cTn id="74" dur="2000" fill="hold"/>
                                        <p:tgtEl>
                                          <p:spTgt spid="303129"/>
                                        </p:tgtEl>
                                      </p:cBhvr>
                                      <p:by x="150000" y="150000"/>
                                    </p:animScale>
                                  </p:childTnLst>
                                </p:cTn>
                              </p:par>
                              <p:par>
                                <p:cTn id="75" presetID="6" presetClass="emph" presetSubtype="0" fill="hold" grpId="2" nodeType="withEffect">
                                  <p:stCondLst>
                                    <p:cond delay="0"/>
                                  </p:stCondLst>
                                  <p:childTnLst>
                                    <p:animScale>
                                      <p:cBhvr>
                                        <p:cTn id="76" dur="2000" fill="hold"/>
                                        <p:tgtEl>
                                          <p:spTgt spid="303130"/>
                                        </p:tgtEl>
                                      </p:cBhvr>
                                      <p:by x="150000" y="150000"/>
                                    </p:animScale>
                                  </p:childTnLst>
                                </p:cTn>
                              </p:par>
                              <p:par>
                                <p:cTn id="77" presetID="0" presetClass="path" presetSubtype="0" accel="50000" decel="50000" fill="hold" grpId="1" nodeType="withEffect">
                                  <p:stCondLst>
                                    <p:cond delay="0"/>
                                  </p:stCondLst>
                                  <p:childTnLst>
                                    <p:animMotion origin="layout" path="M 0.00052 -2.22222E-6 L 0.13594 -0.12361 " pathEditMode="relative" rAng="0" ptsTypes="AA">
                                      <p:cBhvr>
                                        <p:cTn id="78" dur="2000" fill="hold"/>
                                        <p:tgtEl>
                                          <p:spTgt spid="303119"/>
                                        </p:tgtEl>
                                        <p:attrNameLst>
                                          <p:attrName>ppt_x</p:attrName>
                                          <p:attrName>ppt_y</p:attrName>
                                        </p:attrNameLst>
                                      </p:cBhvr>
                                      <p:rCtr x="6771" y="-6181"/>
                                    </p:animMotion>
                                  </p:childTnLst>
                                </p:cTn>
                              </p:par>
                              <p:par>
                                <p:cTn id="79" presetID="0" presetClass="path" presetSubtype="0" accel="50000" decel="50000" fill="hold" grpId="1" nodeType="withEffect">
                                  <p:stCondLst>
                                    <p:cond delay="0"/>
                                  </p:stCondLst>
                                  <p:childTnLst>
                                    <p:animMotion origin="layout" path="M -1.11111E-6 -2.22222E-6 L -0.33715 -0.04213 " pathEditMode="relative" rAng="0" ptsTypes="AA">
                                      <p:cBhvr>
                                        <p:cTn id="80" dur="2000" fill="hold"/>
                                        <p:tgtEl>
                                          <p:spTgt spid="303120"/>
                                        </p:tgtEl>
                                        <p:attrNameLst>
                                          <p:attrName>ppt_x</p:attrName>
                                          <p:attrName>ppt_y</p:attrName>
                                        </p:attrNameLst>
                                      </p:cBhvr>
                                      <p:rCtr x="-16858" y="-2106"/>
                                    </p:animMotion>
                                  </p:childTnLst>
                                </p:cTn>
                              </p:par>
                              <p:par>
                                <p:cTn id="81" presetID="0" presetClass="path" presetSubtype="0" accel="50000" decel="50000" fill="hold" grpId="1" nodeType="withEffect">
                                  <p:stCondLst>
                                    <p:cond delay="0"/>
                                  </p:stCondLst>
                                  <p:childTnLst>
                                    <p:animMotion origin="layout" path="M -5.55556E-7 3.33333E-6 L 0.0776 -0.17385 " pathEditMode="relative" rAng="0" ptsTypes="AA">
                                      <p:cBhvr>
                                        <p:cTn id="82" dur="2000" fill="hold"/>
                                        <p:tgtEl>
                                          <p:spTgt spid="303121"/>
                                        </p:tgtEl>
                                        <p:attrNameLst>
                                          <p:attrName>ppt_x</p:attrName>
                                          <p:attrName>ppt_y</p:attrName>
                                        </p:attrNameLst>
                                      </p:cBhvr>
                                      <p:rCtr x="3872" y="-8704"/>
                                    </p:animMotion>
                                  </p:childTnLst>
                                </p:cTn>
                              </p:par>
                              <p:par>
                                <p:cTn id="83" presetID="0" presetClass="path" presetSubtype="0" accel="50000" decel="50000" fill="hold" grpId="1" nodeType="withEffect">
                                  <p:stCondLst>
                                    <p:cond delay="0"/>
                                  </p:stCondLst>
                                  <p:childTnLst>
                                    <p:animMotion origin="layout" path="M 1.38889E-6 -1.11111E-6 L 0.22986 0.27593 " pathEditMode="relative" rAng="0" ptsTypes="AA">
                                      <p:cBhvr>
                                        <p:cTn id="84" dur="2000" fill="hold"/>
                                        <p:tgtEl>
                                          <p:spTgt spid="303122"/>
                                        </p:tgtEl>
                                        <p:attrNameLst>
                                          <p:attrName>ppt_x</p:attrName>
                                          <p:attrName>ppt_y</p:attrName>
                                        </p:attrNameLst>
                                      </p:cBhvr>
                                      <p:rCtr x="11493" y="13796"/>
                                    </p:animMotion>
                                  </p:childTnLst>
                                </p:cTn>
                              </p:par>
                              <p:par>
                                <p:cTn id="85" presetID="0" presetClass="path" presetSubtype="0" accel="50000" decel="50000" fill="hold" grpId="1" nodeType="withEffect">
                                  <p:stCondLst>
                                    <p:cond delay="0"/>
                                  </p:stCondLst>
                                  <p:childTnLst>
                                    <p:animMotion origin="layout" path="M 3.05556E-6 1.48148E-6 L 0.08472 0.13565 " pathEditMode="relative" rAng="0" ptsTypes="AA">
                                      <p:cBhvr>
                                        <p:cTn id="86" dur="2000" fill="hold"/>
                                        <p:tgtEl>
                                          <p:spTgt spid="303123"/>
                                        </p:tgtEl>
                                        <p:attrNameLst>
                                          <p:attrName>ppt_x</p:attrName>
                                          <p:attrName>ppt_y</p:attrName>
                                        </p:attrNameLst>
                                      </p:cBhvr>
                                      <p:rCtr x="4236" y="6782"/>
                                    </p:animMotion>
                                  </p:childTnLst>
                                </p:cTn>
                              </p:par>
                              <p:par>
                                <p:cTn id="87" presetID="0" presetClass="path" presetSubtype="0" accel="50000" decel="50000" fill="hold" grpId="1" nodeType="withEffect">
                                  <p:stCondLst>
                                    <p:cond delay="0"/>
                                  </p:stCondLst>
                                  <p:childTnLst>
                                    <p:animMotion origin="layout" path="M 2.22222E-6 -1.85185E-6 L -0.2809 -0.20833 " pathEditMode="relative" rAng="0" ptsTypes="AA">
                                      <p:cBhvr>
                                        <p:cTn id="88" dur="2000" fill="hold"/>
                                        <p:tgtEl>
                                          <p:spTgt spid="303124"/>
                                        </p:tgtEl>
                                        <p:attrNameLst>
                                          <p:attrName>ppt_x</p:attrName>
                                          <p:attrName>ppt_y</p:attrName>
                                        </p:attrNameLst>
                                      </p:cBhvr>
                                      <p:rCtr x="-14045" y="-10417"/>
                                    </p:animMotion>
                                  </p:childTnLst>
                                </p:cTn>
                              </p:par>
                              <p:par>
                                <p:cTn id="89" presetID="0" presetClass="path" presetSubtype="0" accel="50000" decel="50000" fill="hold" grpId="1" nodeType="withEffect">
                                  <p:stCondLst>
                                    <p:cond delay="0"/>
                                  </p:stCondLst>
                                  <p:childTnLst>
                                    <p:animMotion origin="layout" path="M 1.38889E-6 -1.11111E-6 L 0.22986 0.27593 " pathEditMode="relative" rAng="0" ptsTypes="AA">
                                      <p:cBhvr>
                                        <p:cTn id="90" dur="2000" fill="hold"/>
                                        <p:tgtEl>
                                          <p:spTgt spid="303125"/>
                                        </p:tgtEl>
                                        <p:attrNameLst>
                                          <p:attrName>ppt_x</p:attrName>
                                          <p:attrName>ppt_y</p:attrName>
                                        </p:attrNameLst>
                                      </p:cBhvr>
                                      <p:rCtr x="11493" y="13796"/>
                                    </p:animMotion>
                                  </p:childTnLst>
                                </p:cTn>
                              </p:par>
                              <p:par>
                                <p:cTn id="91" presetID="0" presetClass="path" presetSubtype="0" accel="50000" decel="50000" fill="hold" grpId="1" nodeType="withEffect">
                                  <p:stCondLst>
                                    <p:cond delay="0"/>
                                  </p:stCondLst>
                                  <p:childTnLst>
                                    <p:animMotion origin="layout" path="M -3.88889E-6 -2.22222E-6 L 0.13125 -0.12407 " pathEditMode="relative" rAng="0" ptsTypes="AA">
                                      <p:cBhvr>
                                        <p:cTn id="92" dur="2000" fill="hold"/>
                                        <p:tgtEl>
                                          <p:spTgt spid="303126"/>
                                        </p:tgtEl>
                                        <p:attrNameLst>
                                          <p:attrName>ppt_x</p:attrName>
                                          <p:attrName>ppt_y</p:attrName>
                                        </p:attrNameLst>
                                      </p:cBhvr>
                                      <p:rCtr x="6562" y="-6204"/>
                                    </p:animMotion>
                                  </p:childTnLst>
                                </p:cTn>
                              </p:par>
                              <p:par>
                                <p:cTn id="93" presetID="0" presetClass="path" presetSubtype="0" accel="50000" decel="50000" fill="hold" grpId="1" nodeType="withEffect">
                                  <p:stCondLst>
                                    <p:cond delay="0"/>
                                  </p:stCondLst>
                                  <p:childTnLst>
                                    <p:animMotion origin="layout" path="M -3.88889E-6 2.22222E-6 L -0.34444 -0.04074 " pathEditMode="relative" rAng="0" ptsTypes="AA">
                                      <p:cBhvr>
                                        <p:cTn id="94" dur="2000" fill="hold"/>
                                        <p:tgtEl>
                                          <p:spTgt spid="303127"/>
                                        </p:tgtEl>
                                        <p:attrNameLst>
                                          <p:attrName>ppt_x</p:attrName>
                                          <p:attrName>ppt_y</p:attrName>
                                        </p:attrNameLst>
                                      </p:cBhvr>
                                      <p:rCtr x="-17222" y="-2037"/>
                                    </p:animMotion>
                                  </p:childTnLst>
                                </p:cTn>
                              </p:par>
                              <p:par>
                                <p:cTn id="95" presetID="0" presetClass="path" presetSubtype="0" accel="50000" decel="50000" fill="hold" grpId="1" nodeType="withEffect">
                                  <p:stCondLst>
                                    <p:cond delay="0"/>
                                  </p:stCondLst>
                                  <p:childTnLst>
                                    <p:animMotion origin="layout" path="M 3.05556E-6 -2.22222E-6 L 0.07569 -0.17315 " pathEditMode="relative" rAng="0" ptsTypes="AA">
                                      <p:cBhvr>
                                        <p:cTn id="96" dur="2000" fill="hold"/>
                                        <p:tgtEl>
                                          <p:spTgt spid="303128"/>
                                        </p:tgtEl>
                                        <p:attrNameLst>
                                          <p:attrName>ppt_x</p:attrName>
                                          <p:attrName>ppt_y</p:attrName>
                                        </p:attrNameLst>
                                      </p:cBhvr>
                                      <p:rCtr x="3785" y="-8657"/>
                                    </p:animMotion>
                                  </p:childTnLst>
                                </p:cTn>
                              </p:par>
                              <p:par>
                                <p:cTn id="97" presetID="0" presetClass="path" presetSubtype="0" accel="50000" decel="50000" fill="hold" grpId="1" nodeType="withEffect">
                                  <p:stCondLst>
                                    <p:cond delay="0"/>
                                  </p:stCondLst>
                                  <p:childTnLst>
                                    <p:animMotion origin="layout" path="M -5.55556E-7 2.96296E-6 L 0.08472 0.13565 " pathEditMode="relative" rAng="0" ptsTypes="AA">
                                      <p:cBhvr>
                                        <p:cTn id="98" dur="2000" fill="hold"/>
                                        <p:tgtEl>
                                          <p:spTgt spid="303129"/>
                                        </p:tgtEl>
                                        <p:attrNameLst>
                                          <p:attrName>ppt_x</p:attrName>
                                          <p:attrName>ppt_y</p:attrName>
                                        </p:attrNameLst>
                                      </p:cBhvr>
                                      <p:rCtr x="4236" y="6782"/>
                                    </p:animMotion>
                                  </p:childTnLst>
                                </p:cTn>
                              </p:par>
                              <p:par>
                                <p:cTn id="99" presetID="0" presetClass="path" presetSubtype="0" accel="50000" decel="50000" fill="hold" grpId="1" nodeType="withEffect">
                                  <p:stCondLst>
                                    <p:cond delay="0"/>
                                  </p:stCondLst>
                                  <p:childTnLst>
                                    <p:animMotion origin="layout" path="M 3.61111E-6 -3.7037E-7 L -0.27917 -0.20671 " pathEditMode="relative" rAng="0" ptsTypes="AA">
                                      <p:cBhvr>
                                        <p:cTn id="100" dur="2000" fill="hold"/>
                                        <p:tgtEl>
                                          <p:spTgt spid="303130"/>
                                        </p:tgtEl>
                                        <p:attrNameLst>
                                          <p:attrName>ppt_x</p:attrName>
                                          <p:attrName>ppt_y</p:attrName>
                                        </p:attrNameLst>
                                      </p:cBhvr>
                                      <p:rCtr x="-13958" y="-10347"/>
                                    </p:animMotion>
                                  </p:childTnLst>
                                </p:cTn>
                              </p:par>
                              <p:par>
                                <p:cTn id="101" presetID="10" presetClass="exit" presetSubtype="0" fill="hold" grpId="2" nodeType="withEffect">
                                  <p:stCondLst>
                                    <p:cond delay="0"/>
                                  </p:stCondLst>
                                  <p:childTnLst>
                                    <p:animEffect transition="out" filter="fade">
                                      <p:cBhvr>
                                        <p:cTn id="102" dur="1250"/>
                                        <p:tgtEl>
                                          <p:spTgt spid="303118"/>
                                        </p:tgtEl>
                                      </p:cBhvr>
                                    </p:animEffect>
                                    <p:set>
                                      <p:cBhvr>
                                        <p:cTn id="103" dur="1" fill="hold">
                                          <p:stCondLst>
                                            <p:cond delay="1249"/>
                                          </p:stCondLst>
                                        </p:cTn>
                                        <p:tgtEl>
                                          <p:spTgt spid="303118"/>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23" presetClass="exit" presetSubtype="544" fill="hold" grpId="3" nodeType="clickEffect">
                                  <p:stCondLst>
                                    <p:cond delay="0"/>
                                  </p:stCondLst>
                                  <p:childTnLst>
                                    <p:anim calcmode="lin" valueType="num">
                                      <p:cBhvr>
                                        <p:cTn id="107" dur="500"/>
                                        <p:tgtEl>
                                          <p:spTgt spid="303125"/>
                                        </p:tgtEl>
                                        <p:attrNameLst>
                                          <p:attrName>ppt_w</p:attrName>
                                        </p:attrNameLst>
                                      </p:cBhvr>
                                      <p:tavLst>
                                        <p:tav tm="0">
                                          <p:val>
                                            <p:strVal val="ppt_w"/>
                                          </p:val>
                                        </p:tav>
                                        <p:tav tm="100000">
                                          <p:val>
                                            <p:fltVal val="0"/>
                                          </p:val>
                                        </p:tav>
                                      </p:tavLst>
                                    </p:anim>
                                    <p:anim calcmode="lin" valueType="num">
                                      <p:cBhvr>
                                        <p:cTn id="108" dur="500"/>
                                        <p:tgtEl>
                                          <p:spTgt spid="303125"/>
                                        </p:tgtEl>
                                        <p:attrNameLst>
                                          <p:attrName>ppt_h</p:attrName>
                                        </p:attrNameLst>
                                      </p:cBhvr>
                                      <p:tavLst>
                                        <p:tav tm="0">
                                          <p:val>
                                            <p:strVal val="ppt_h"/>
                                          </p:val>
                                        </p:tav>
                                        <p:tav tm="100000">
                                          <p:val>
                                            <p:fltVal val="0"/>
                                          </p:val>
                                        </p:tav>
                                      </p:tavLst>
                                    </p:anim>
                                    <p:anim calcmode="lin" valueType="num">
                                      <p:cBhvr>
                                        <p:cTn id="109" dur="500"/>
                                        <p:tgtEl>
                                          <p:spTgt spid="303125"/>
                                        </p:tgtEl>
                                        <p:attrNameLst>
                                          <p:attrName>ppt_x</p:attrName>
                                        </p:attrNameLst>
                                      </p:cBhvr>
                                      <p:tavLst>
                                        <p:tav tm="0">
                                          <p:val>
                                            <p:strVal val="ppt_x"/>
                                          </p:val>
                                        </p:tav>
                                        <p:tav tm="100000">
                                          <p:val>
                                            <p:fltVal val="0.5"/>
                                          </p:val>
                                        </p:tav>
                                      </p:tavLst>
                                    </p:anim>
                                    <p:anim calcmode="lin" valueType="num">
                                      <p:cBhvr>
                                        <p:cTn id="110" dur="500"/>
                                        <p:tgtEl>
                                          <p:spTgt spid="303125"/>
                                        </p:tgtEl>
                                        <p:attrNameLst>
                                          <p:attrName>ppt_y</p:attrName>
                                        </p:attrNameLst>
                                      </p:cBhvr>
                                      <p:tavLst>
                                        <p:tav tm="0">
                                          <p:val>
                                            <p:strVal val="ppt_y"/>
                                          </p:val>
                                        </p:tav>
                                        <p:tav tm="100000">
                                          <p:val>
                                            <p:fltVal val="0.5"/>
                                          </p:val>
                                        </p:tav>
                                      </p:tavLst>
                                    </p:anim>
                                    <p:set>
                                      <p:cBhvr>
                                        <p:cTn id="111" dur="1" fill="hold">
                                          <p:stCondLst>
                                            <p:cond delay="499"/>
                                          </p:stCondLst>
                                        </p:cTn>
                                        <p:tgtEl>
                                          <p:spTgt spid="303125"/>
                                        </p:tgtEl>
                                        <p:attrNameLst>
                                          <p:attrName>style.visibility</p:attrName>
                                        </p:attrNameLst>
                                      </p:cBhvr>
                                      <p:to>
                                        <p:strVal val="hidden"/>
                                      </p:to>
                                    </p:set>
                                  </p:childTnLst>
                                </p:cTn>
                              </p:par>
                              <p:par>
                                <p:cTn id="112" presetID="23" presetClass="exit" presetSubtype="544" fill="hold" grpId="3" nodeType="withEffect">
                                  <p:stCondLst>
                                    <p:cond delay="0"/>
                                  </p:stCondLst>
                                  <p:childTnLst>
                                    <p:anim calcmode="lin" valueType="num">
                                      <p:cBhvr>
                                        <p:cTn id="113" dur="500"/>
                                        <p:tgtEl>
                                          <p:spTgt spid="303126"/>
                                        </p:tgtEl>
                                        <p:attrNameLst>
                                          <p:attrName>ppt_w</p:attrName>
                                        </p:attrNameLst>
                                      </p:cBhvr>
                                      <p:tavLst>
                                        <p:tav tm="0">
                                          <p:val>
                                            <p:strVal val="ppt_w"/>
                                          </p:val>
                                        </p:tav>
                                        <p:tav tm="100000">
                                          <p:val>
                                            <p:fltVal val="0"/>
                                          </p:val>
                                        </p:tav>
                                      </p:tavLst>
                                    </p:anim>
                                    <p:anim calcmode="lin" valueType="num">
                                      <p:cBhvr>
                                        <p:cTn id="114" dur="500"/>
                                        <p:tgtEl>
                                          <p:spTgt spid="303126"/>
                                        </p:tgtEl>
                                        <p:attrNameLst>
                                          <p:attrName>ppt_h</p:attrName>
                                        </p:attrNameLst>
                                      </p:cBhvr>
                                      <p:tavLst>
                                        <p:tav tm="0">
                                          <p:val>
                                            <p:strVal val="ppt_h"/>
                                          </p:val>
                                        </p:tav>
                                        <p:tav tm="100000">
                                          <p:val>
                                            <p:fltVal val="0"/>
                                          </p:val>
                                        </p:tav>
                                      </p:tavLst>
                                    </p:anim>
                                    <p:anim calcmode="lin" valueType="num">
                                      <p:cBhvr>
                                        <p:cTn id="115" dur="500"/>
                                        <p:tgtEl>
                                          <p:spTgt spid="303126"/>
                                        </p:tgtEl>
                                        <p:attrNameLst>
                                          <p:attrName>ppt_x</p:attrName>
                                        </p:attrNameLst>
                                      </p:cBhvr>
                                      <p:tavLst>
                                        <p:tav tm="0">
                                          <p:val>
                                            <p:strVal val="ppt_x"/>
                                          </p:val>
                                        </p:tav>
                                        <p:tav tm="100000">
                                          <p:val>
                                            <p:fltVal val="0.5"/>
                                          </p:val>
                                        </p:tav>
                                      </p:tavLst>
                                    </p:anim>
                                    <p:anim calcmode="lin" valueType="num">
                                      <p:cBhvr>
                                        <p:cTn id="116" dur="500"/>
                                        <p:tgtEl>
                                          <p:spTgt spid="303126"/>
                                        </p:tgtEl>
                                        <p:attrNameLst>
                                          <p:attrName>ppt_y</p:attrName>
                                        </p:attrNameLst>
                                      </p:cBhvr>
                                      <p:tavLst>
                                        <p:tav tm="0">
                                          <p:val>
                                            <p:strVal val="ppt_y"/>
                                          </p:val>
                                        </p:tav>
                                        <p:tav tm="100000">
                                          <p:val>
                                            <p:fltVal val="0.5"/>
                                          </p:val>
                                        </p:tav>
                                      </p:tavLst>
                                    </p:anim>
                                    <p:set>
                                      <p:cBhvr>
                                        <p:cTn id="117" dur="1" fill="hold">
                                          <p:stCondLst>
                                            <p:cond delay="499"/>
                                          </p:stCondLst>
                                        </p:cTn>
                                        <p:tgtEl>
                                          <p:spTgt spid="303126"/>
                                        </p:tgtEl>
                                        <p:attrNameLst>
                                          <p:attrName>style.visibility</p:attrName>
                                        </p:attrNameLst>
                                      </p:cBhvr>
                                      <p:to>
                                        <p:strVal val="hidden"/>
                                      </p:to>
                                    </p:set>
                                  </p:childTnLst>
                                </p:cTn>
                              </p:par>
                              <p:par>
                                <p:cTn id="118" presetID="23" presetClass="exit" presetSubtype="544" fill="hold" grpId="3" nodeType="withEffect">
                                  <p:stCondLst>
                                    <p:cond delay="0"/>
                                  </p:stCondLst>
                                  <p:childTnLst>
                                    <p:anim calcmode="lin" valueType="num">
                                      <p:cBhvr>
                                        <p:cTn id="119" dur="500"/>
                                        <p:tgtEl>
                                          <p:spTgt spid="303127"/>
                                        </p:tgtEl>
                                        <p:attrNameLst>
                                          <p:attrName>ppt_w</p:attrName>
                                        </p:attrNameLst>
                                      </p:cBhvr>
                                      <p:tavLst>
                                        <p:tav tm="0">
                                          <p:val>
                                            <p:strVal val="ppt_w"/>
                                          </p:val>
                                        </p:tav>
                                        <p:tav tm="100000">
                                          <p:val>
                                            <p:fltVal val="0"/>
                                          </p:val>
                                        </p:tav>
                                      </p:tavLst>
                                    </p:anim>
                                    <p:anim calcmode="lin" valueType="num">
                                      <p:cBhvr>
                                        <p:cTn id="120" dur="500"/>
                                        <p:tgtEl>
                                          <p:spTgt spid="303127"/>
                                        </p:tgtEl>
                                        <p:attrNameLst>
                                          <p:attrName>ppt_h</p:attrName>
                                        </p:attrNameLst>
                                      </p:cBhvr>
                                      <p:tavLst>
                                        <p:tav tm="0">
                                          <p:val>
                                            <p:strVal val="ppt_h"/>
                                          </p:val>
                                        </p:tav>
                                        <p:tav tm="100000">
                                          <p:val>
                                            <p:fltVal val="0"/>
                                          </p:val>
                                        </p:tav>
                                      </p:tavLst>
                                    </p:anim>
                                    <p:anim calcmode="lin" valueType="num">
                                      <p:cBhvr>
                                        <p:cTn id="121" dur="500"/>
                                        <p:tgtEl>
                                          <p:spTgt spid="303127"/>
                                        </p:tgtEl>
                                        <p:attrNameLst>
                                          <p:attrName>ppt_x</p:attrName>
                                        </p:attrNameLst>
                                      </p:cBhvr>
                                      <p:tavLst>
                                        <p:tav tm="0">
                                          <p:val>
                                            <p:strVal val="ppt_x"/>
                                          </p:val>
                                        </p:tav>
                                        <p:tav tm="100000">
                                          <p:val>
                                            <p:fltVal val="0.5"/>
                                          </p:val>
                                        </p:tav>
                                      </p:tavLst>
                                    </p:anim>
                                    <p:anim calcmode="lin" valueType="num">
                                      <p:cBhvr>
                                        <p:cTn id="122" dur="500"/>
                                        <p:tgtEl>
                                          <p:spTgt spid="303127"/>
                                        </p:tgtEl>
                                        <p:attrNameLst>
                                          <p:attrName>ppt_y</p:attrName>
                                        </p:attrNameLst>
                                      </p:cBhvr>
                                      <p:tavLst>
                                        <p:tav tm="0">
                                          <p:val>
                                            <p:strVal val="ppt_y"/>
                                          </p:val>
                                        </p:tav>
                                        <p:tav tm="100000">
                                          <p:val>
                                            <p:fltVal val="0.5"/>
                                          </p:val>
                                        </p:tav>
                                      </p:tavLst>
                                    </p:anim>
                                    <p:set>
                                      <p:cBhvr>
                                        <p:cTn id="123" dur="1" fill="hold">
                                          <p:stCondLst>
                                            <p:cond delay="499"/>
                                          </p:stCondLst>
                                        </p:cTn>
                                        <p:tgtEl>
                                          <p:spTgt spid="303127"/>
                                        </p:tgtEl>
                                        <p:attrNameLst>
                                          <p:attrName>style.visibility</p:attrName>
                                        </p:attrNameLst>
                                      </p:cBhvr>
                                      <p:to>
                                        <p:strVal val="hidden"/>
                                      </p:to>
                                    </p:set>
                                  </p:childTnLst>
                                </p:cTn>
                              </p:par>
                              <p:par>
                                <p:cTn id="124" presetID="23" presetClass="exit" presetSubtype="544" fill="hold" grpId="3" nodeType="withEffect">
                                  <p:stCondLst>
                                    <p:cond delay="0"/>
                                  </p:stCondLst>
                                  <p:childTnLst>
                                    <p:anim calcmode="lin" valueType="num">
                                      <p:cBhvr>
                                        <p:cTn id="125" dur="500"/>
                                        <p:tgtEl>
                                          <p:spTgt spid="303128"/>
                                        </p:tgtEl>
                                        <p:attrNameLst>
                                          <p:attrName>ppt_w</p:attrName>
                                        </p:attrNameLst>
                                      </p:cBhvr>
                                      <p:tavLst>
                                        <p:tav tm="0">
                                          <p:val>
                                            <p:strVal val="ppt_w"/>
                                          </p:val>
                                        </p:tav>
                                        <p:tav tm="100000">
                                          <p:val>
                                            <p:fltVal val="0"/>
                                          </p:val>
                                        </p:tav>
                                      </p:tavLst>
                                    </p:anim>
                                    <p:anim calcmode="lin" valueType="num">
                                      <p:cBhvr>
                                        <p:cTn id="126" dur="500"/>
                                        <p:tgtEl>
                                          <p:spTgt spid="303128"/>
                                        </p:tgtEl>
                                        <p:attrNameLst>
                                          <p:attrName>ppt_h</p:attrName>
                                        </p:attrNameLst>
                                      </p:cBhvr>
                                      <p:tavLst>
                                        <p:tav tm="0">
                                          <p:val>
                                            <p:strVal val="ppt_h"/>
                                          </p:val>
                                        </p:tav>
                                        <p:tav tm="100000">
                                          <p:val>
                                            <p:fltVal val="0"/>
                                          </p:val>
                                        </p:tav>
                                      </p:tavLst>
                                    </p:anim>
                                    <p:anim calcmode="lin" valueType="num">
                                      <p:cBhvr>
                                        <p:cTn id="127" dur="500"/>
                                        <p:tgtEl>
                                          <p:spTgt spid="303128"/>
                                        </p:tgtEl>
                                        <p:attrNameLst>
                                          <p:attrName>ppt_x</p:attrName>
                                        </p:attrNameLst>
                                      </p:cBhvr>
                                      <p:tavLst>
                                        <p:tav tm="0">
                                          <p:val>
                                            <p:strVal val="ppt_x"/>
                                          </p:val>
                                        </p:tav>
                                        <p:tav tm="100000">
                                          <p:val>
                                            <p:fltVal val="0.5"/>
                                          </p:val>
                                        </p:tav>
                                      </p:tavLst>
                                    </p:anim>
                                    <p:anim calcmode="lin" valueType="num">
                                      <p:cBhvr>
                                        <p:cTn id="128" dur="500"/>
                                        <p:tgtEl>
                                          <p:spTgt spid="303128"/>
                                        </p:tgtEl>
                                        <p:attrNameLst>
                                          <p:attrName>ppt_y</p:attrName>
                                        </p:attrNameLst>
                                      </p:cBhvr>
                                      <p:tavLst>
                                        <p:tav tm="0">
                                          <p:val>
                                            <p:strVal val="ppt_y"/>
                                          </p:val>
                                        </p:tav>
                                        <p:tav tm="100000">
                                          <p:val>
                                            <p:fltVal val="0.5"/>
                                          </p:val>
                                        </p:tav>
                                      </p:tavLst>
                                    </p:anim>
                                    <p:set>
                                      <p:cBhvr>
                                        <p:cTn id="129" dur="1" fill="hold">
                                          <p:stCondLst>
                                            <p:cond delay="499"/>
                                          </p:stCondLst>
                                        </p:cTn>
                                        <p:tgtEl>
                                          <p:spTgt spid="303128"/>
                                        </p:tgtEl>
                                        <p:attrNameLst>
                                          <p:attrName>style.visibility</p:attrName>
                                        </p:attrNameLst>
                                      </p:cBhvr>
                                      <p:to>
                                        <p:strVal val="hidden"/>
                                      </p:to>
                                    </p:set>
                                  </p:childTnLst>
                                </p:cTn>
                              </p:par>
                              <p:par>
                                <p:cTn id="130" presetID="23" presetClass="exit" presetSubtype="544" fill="hold" grpId="3" nodeType="withEffect">
                                  <p:stCondLst>
                                    <p:cond delay="0"/>
                                  </p:stCondLst>
                                  <p:childTnLst>
                                    <p:anim calcmode="lin" valueType="num">
                                      <p:cBhvr>
                                        <p:cTn id="131" dur="500"/>
                                        <p:tgtEl>
                                          <p:spTgt spid="303129"/>
                                        </p:tgtEl>
                                        <p:attrNameLst>
                                          <p:attrName>ppt_w</p:attrName>
                                        </p:attrNameLst>
                                      </p:cBhvr>
                                      <p:tavLst>
                                        <p:tav tm="0">
                                          <p:val>
                                            <p:strVal val="ppt_w"/>
                                          </p:val>
                                        </p:tav>
                                        <p:tav tm="100000">
                                          <p:val>
                                            <p:fltVal val="0"/>
                                          </p:val>
                                        </p:tav>
                                      </p:tavLst>
                                    </p:anim>
                                    <p:anim calcmode="lin" valueType="num">
                                      <p:cBhvr>
                                        <p:cTn id="132" dur="500"/>
                                        <p:tgtEl>
                                          <p:spTgt spid="303129"/>
                                        </p:tgtEl>
                                        <p:attrNameLst>
                                          <p:attrName>ppt_h</p:attrName>
                                        </p:attrNameLst>
                                      </p:cBhvr>
                                      <p:tavLst>
                                        <p:tav tm="0">
                                          <p:val>
                                            <p:strVal val="ppt_h"/>
                                          </p:val>
                                        </p:tav>
                                        <p:tav tm="100000">
                                          <p:val>
                                            <p:fltVal val="0"/>
                                          </p:val>
                                        </p:tav>
                                      </p:tavLst>
                                    </p:anim>
                                    <p:anim calcmode="lin" valueType="num">
                                      <p:cBhvr>
                                        <p:cTn id="133" dur="500"/>
                                        <p:tgtEl>
                                          <p:spTgt spid="303129"/>
                                        </p:tgtEl>
                                        <p:attrNameLst>
                                          <p:attrName>ppt_x</p:attrName>
                                        </p:attrNameLst>
                                      </p:cBhvr>
                                      <p:tavLst>
                                        <p:tav tm="0">
                                          <p:val>
                                            <p:strVal val="ppt_x"/>
                                          </p:val>
                                        </p:tav>
                                        <p:tav tm="100000">
                                          <p:val>
                                            <p:fltVal val="0.5"/>
                                          </p:val>
                                        </p:tav>
                                      </p:tavLst>
                                    </p:anim>
                                    <p:anim calcmode="lin" valueType="num">
                                      <p:cBhvr>
                                        <p:cTn id="134" dur="500"/>
                                        <p:tgtEl>
                                          <p:spTgt spid="303129"/>
                                        </p:tgtEl>
                                        <p:attrNameLst>
                                          <p:attrName>ppt_y</p:attrName>
                                        </p:attrNameLst>
                                      </p:cBhvr>
                                      <p:tavLst>
                                        <p:tav tm="0">
                                          <p:val>
                                            <p:strVal val="ppt_y"/>
                                          </p:val>
                                        </p:tav>
                                        <p:tav tm="100000">
                                          <p:val>
                                            <p:fltVal val="0.5"/>
                                          </p:val>
                                        </p:tav>
                                      </p:tavLst>
                                    </p:anim>
                                    <p:set>
                                      <p:cBhvr>
                                        <p:cTn id="135" dur="1" fill="hold">
                                          <p:stCondLst>
                                            <p:cond delay="499"/>
                                          </p:stCondLst>
                                        </p:cTn>
                                        <p:tgtEl>
                                          <p:spTgt spid="303129"/>
                                        </p:tgtEl>
                                        <p:attrNameLst>
                                          <p:attrName>style.visibility</p:attrName>
                                        </p:attrNameLst>
                                      </p:cBhvr>
                                      <p:to>
                                        <p:strVal val="hidden"/>
                                      </p:to>
                                    </p:set>
                                  </p:childTnLst>
                                </p:cTn>
                              </p:par>
                              <p:par>
                                <p:cTn id="136" presetID="23" presetClass="exit" presetSubtype="544" fill="hold" grpId="3" nodeType="withEffect">
                                  <p:stCondLst>
                                    <p:cond delay="0"/>
                                  </p:stCondLst>
                                  <p:childTnLst>
                                    <p:anim calcmode="lin" valueType="num">
                                      <p:cBhvr>
                                        <p:cTn id="137" dur="500"/>
                                        <p:tgtEl>
                                          <p:spTgt spid="303130"/>
                                        </p:tgtEl>
                                        <p:attrNameLst>
                                          <p:attrName>ppt_w</p:attrName>
                                        </p:attrNameLst>
                                      </p:cBhvr>
                                      <p:tavLst>
                                        <p:tav tm="0">
                                          <p:val>
                                            <p:strVal val="ppt_w"/>
                                          </p:val>
                                        </p:tav>
                                        <p:tav tm="100000">
                                          <p:val>
                                            <p:fltVal val="0"/>
                                          </p:val>
                                        </p:tav>
                                      </p:tavLst>
                                    </p:anim>
                                    <p:anim calcmode="lin" valueType="num">
                                      <p:cBhvr>
                                        <p:cTn id="138" dur="500"/>
                                        <p:tgtEl>
                                          <p:spTgt spid="303130"/>
                                        </p:tgtEl>
                                        <p:attrNameLst>
                                          <p:attrName>ppt_h</p:attrName>
                                        </p:attrNameLst>
                                      </p:cBhvr>
                                      <p:tavLst>
                                        <p:tav tm="0">
                                          <p:val>
                                            <p:strVal val="ppt_h"/>
                                          </p:val>
                                        </p:tav>
                                        <p:tav tm="100000">
                                          <p:val>
                                            <p:fltVal val="0"/>
                                          </p:val>
                                        </p:tav>
                                      </p:tavLst>
                                    </p:anim>
                                    <p:anim calcmode="lin" valueType="num">
                                      <p:cBhvr>
                                        <p:cTn id="139" dur="500"/>
                                        <p:tgtEl>
                                          <p:spTgt spid="303130"/>
                                        </p:tgtEl>
                                        <p:attrNameLst>
                                          <p:attrName>ppt_x</p:attrName>
                                        </p:attrNameLst>
                                      </p:cBhvr>
                                      <p:tavLst>
                                        <p:tav tm="0">
                                          <p:val>
                                            <p:strVal val="ppt_x"/>
                                          </p:val>
                                        </p:tav>
                                        <p:tav tm="100000">
                                          <p:val>
                                            <p:fltVal val="0.5"/>
                                          </p:val>
                                        </p:tav>
                                      </p:tavLst>
                                    </p:anim>
                                    <p:anim calcmode="lin" valueType="num">
                                      <p:cBhvr>
                                        <p:cTn id="140" dur="500"/>
                                        <p:tgtEl>
                                          <p:spTgt spid="303130"/>
                                        </p:tgtEl>
                                        <p:attrNameLst>
                                          <p:attrName>ppt_y</p:attrName>
                                        </p:attrNameLst>
                                      </p:cBhvr>
                                      <p:tavLst>
                                        <p:tav tm="0">
                                          <p:val>
                                            <p:strVal val="ppt_y"/>
                                          </p:val>
                                        </p:tav>
                                        <p:tav tm="100000">
                                          <p:val>
                                            <p:fltVal val="0.5"/>
                                          </p:val>
                                        </p:tav>
                                      </p:tavLst>
                                    </p:anim>
                                    <p:set>
                                      <p:cBhvr>
                                        <p:cTn id="141" dur="1" fill="hold">
                                          <p:stCondLst>
                                            <p:cond delay="499"/>
                                          </p:stCondLst>
                                        </p:cTn>
                                        <p:tgtEl>
                                          <p:spTgt spid="303130"/>
                                        </p:tgtEl>
                                        <p:attrNameLst>
                                          <p:attrName>style.visibility</p:attrName>
                                        </p:attrNameLst>
                                      </p:cBhvr>
                                      <p:to>
                                        <p:strVal val="hidden"/>
                                      </p:to>
                                    </p:set>
                                  </p:childTnLst>
                                </p:cTn>
                              </p:par>
                              <p:par>
                                <p:cTn id="142" presetID="23" presetClass="exit" presetSubtype="544" fill="hold" grpId="3" nodeType="withEffect">
                                  <p:stCondLst>
                                    <p:cond delay="0"/>
                                  </p:stCondLst>
                                  <p:childTnLst>
                                    <p:anim calcmode="lin" valueType="num">
                                      <p:cBhvr>
                                        <p:cTn id="143" dur="500"/>
                                        <p:tgtEl>
                                          <p:spTgt spid="303119"/>
                                        </p:tgtEl>
                                        <p:attrNameLst>
                                          <p:attrName>ppt_w</p:attrName>
                                        </p:attrNameLst>
                                      </p:cBhvr>
                                      <p:tavLst>
                                        <p:tav tm="0">
                                          <p:val>
                                            <p:strVal val="ppt_w"/>
                                          </p:val>
                                        </p:tav>
                                        <p:tav tm="100000">
                                          <p:val>
                                            <p:fltVal val="0"/>
                                          </p:val>
                                        </p:tav>
                                      </p:tavLst>
                                    </p:anim>
                                    <p:anim calcmode="lin" valueType="num">
                                      <p:cBhvr>
                                        <p:cTn id="144" dur="500"/>
                                        <p:tgtEl>
                                          <p:spTgt spid="303119"/>
                                        </p:tgtEl>
                                        <p:attrNameLst>
                                          <p:attrName>ppt_h</p:attrName>
                                        </p:attrNameLst>
                                      </p:cBhvr>
                                      <p:tavLst>
                                        <p:tav tm="0">
                                          <p:val>
                                            <p:strVal val="ppt_h"/>
                                          </p:val>
                                        </p:tav>
                                        <p:tav tm="100000">
                                          <p:val>
                                            <p:fltVal val="0"/>
                                          </p:val>
                                        </p:tav>
                                      </p:tavLst>
                                    </p:anim>
                                    <p:anim calcmode="lin" valueType="num">
                                      <p:cBhvr>
                                        <p:cTn id="145" dur="500"/>
                                        <p:tgtEl>
                                          <p:spTgt spid="303119"/>
                                        </p:tgtEl>
                                        <p:attrNameLst>
                                          <p:attrName>ppt_x</p:attrName>
                                        </p:attrNameLst>
                                      </p:cBhvr>
                                      <p:tavLst>
                                        <p:tav tm="0">
                                          <p:val>
                                            <p:strVal val="ppt_x"/>
                                          </p:val>
                                        </p:tav>
                                        <p:tav tm="100000">
                                          <p:val>
                                            <p:fltVal val="0.5"/>
                                          </p:val>
                                        </p:tav>
                                      </p:tavLst>
                                    </p:anim>
                                    <p:anim calcmode="lin" valueType="num">
                                      <p:cBhvr>
                                        <p:cTn id="146" dur="500"/>
                                        <p:tgtEl>
                                          <p:spTgt spid="303119"/>
                                        </p:tgtEl>
                                        <p:attrNameLst>
                                          <p:attrName>ppt_y</p:attrName>
                                        </p:attrNameLst>
                                      </p:cBhvr>
                                      <p:tavLst>
                                        <p:tav tm="0">
                                          <p:val>
                                            <p:strVal val="ppt_y"/>
                                          </p:val>
                                        </p:tav>
                                        <p:tav tm="100000">
                                          <p:val>
                                            <p:fltVal val="0.5"/>
                                          </p:val>
                                        </p:tav>
                                      </p:tavLst>
                                    </p:anim>
                                    <p:set>
                                      <p:cBhvr>
                                        <p:cTn id="147" dur="1" fill="hold">
                                          <p:stCondLst>
                                            <p:cond delay="499"/>
                                          </p:stCondLst>
                                        </p:cTn>
                                        <p:tgtEl>
                                          <p:spTgt spid="303119"/>
                                        </p:tgtEl>
                                        <p:attrNameLst>
                                          <p:attrName>style.visibility</p:attrName>
                                        </p:attrNameLst>
                                      </p:cBhvr>
                                      <p:to>
                                        <p:strVal val="hidden"/>
                                      </p:to>
                                    </p:set>
                                  </p:childTnLst>
                                </p:cTn>
                              </p:par>
                              <p:par>
                                <p:cTn id="148" presetID="23" presetClass="exit" presetSubtype="544" fill="hold" grpId="3" nodeType="withEffect">
                                  <p:stCondLst>
                                    <p:cond delay="0"/>
                                  </p:stCondLst>
                                  <p:childTnLst>
                                    <p:anim calcmode="lin" valueType="num">
                                      <p:cBhvr>
                                        <p:cTn id="149" dur="500"/>
                                        <p:tgtEl>
                                          <p:spTgt spid="303120"/>
                                        </p:tgtEl>
                                        <p:attrNameLst>
                                          <p:attrName>ppt_w</p:attrName>
                                        </p:attrNameLst>
                                      </p:cBhvr>
                                      <p:tavLst>
                                        <p:tav tm="0">
                                          <p:val>
                                            <p:strVal val="ppt_w"/>
                                          </p:val>
                                        </p:tav>
                                        <p:tav tm="100000">
                                          <p:val>
                                            <p:fltVal val="0"/>
                                          </p:val>
                                        </p:tav>
                                      </p:tavLst>
                                    </p:anim>
                                    <p:anim calcmode="lin" valueType="num">
                                      <p:cBhvr>
                                        <p:cTn id="150" dur="500"/>
                                        <p:tgtEl>
                                          <p:spTgt spid="303120"/>
                                        </p:tgtEl>
                                        <p:attrNameLst>
                                          <p:attrName>ppt_h</p:attrName>
                                        </p:attrNameLst>
                                      </p:cBhvr>
                                      <p:tavLst>
                                        <p:tav tm="0">
                                          <p:val>
                                            <p:strVal val="ppt_h"/>
                                          </p:val>
                                        </p:tav>
                                        <p:tav tm="100000">
                                          <p:val>
                                            <p:fltVal val="0"/>
                                          </p:val>
                                        </p:tav>
                                      </p:tavLst>
                                    </p:anim>
                                    <p:anim calcmode="lin" valueType="num">
                                      <p:cBhvr>
                                        <p:cTn id="151" dur="500"/>
                                        <p:tgtEl>
                                          <p:spTgt spid="303120"/>
                                        </p:tgtEl>
                                        <p:attrNameLst>
                                          <p:attrName>ppt_x</p:attrName>
                                        </p:attrNameLst>
                                      </p:cBhvr>
                                      <p:tavLst>
                                        <p:tav tm="0">
                                          <p:val>
                                            <p:strVal val="ppt_x"/>
                                          </p:val>
                                        </p:tav>
                                        <p:tav tm="100000">
                                          <p:val>
                                            <p:fltVal val="0.5"/>
                                          </p:val>
                                        </p:tav>
                                      </p:tavLst>
                                    </p:anim>
                                    <p:anim calcmode="lin" valueType="num">
                                      <p:cBhvr>
                                        <p:cTn id="152" dur="500"/>
                                        <p:tgtEl>
                                          <p:spTgt spid="303120"/>
                                        </p:tgtEl>
                                        <p:attrNameLst>
                                          <p:attrName>ppt_y</p:attrName>
                                        </p:attrNameLst>
                                      </p:cBhvr>
                                      <p:tavLst>
                                        <p:tav tm="0">
                                          <p:val>
                                            <p:strVal val="ppt_y"/>
                                          </p:val>
                                        </p:tav>
                                        <p:tav tm="100000">
                                          <p:val>
                                            <p:fltVal val="0.5"/>
                                          </p:val>
                                        </p:tav>
                                      </p:tavLst>
                                    </p:anim>
                                    <p:set>
                                      <p:cBhvr>
                                        <p:cTn id="153" dur="1" fill="hold">
                                          <p:stCondLst>
                                            <p:cond delay="499"/>
                                          </p:stCondLst>
                                        </p:cTn>
                                        <p:tgtEl>
                                          <p:spTgt spid="303120"/>
                                        </p:tgtEl>
                                        <p:attrNameLst>
                                          <p:attrName>style.visibility</p:attrName>
                                        </p:attrNameLst>
                                      </p:cBhvr>
                                      <p:to>
                                        <p:strVal val="hidden"/>
                                      </p:to>
                                    </p:set>
                                  </p:childTnLst>
                                </p:cTn>
                              </p:par>
                              <p:par>
                                <p:cTn id="154" presetID="23" presetClass="exit" presetSubtype="544" fill="hold" grpId="3" nodeType="withEffect">
                                  <p:stCondLst>
                                    <p:cond delay="0"/>
                                  </p:stCondLst>
                                  <p:childTnLst>
                                    <p:anim calcmode="lin" valueType="num">
                                      <p:cBhvr>
                                        <p:cTn id="155" dur="500"/>
                                        <p:tgtEl>
                                          <p:spTgt spid="303121"/>
                                        </p:tgtEl>
                                        <p:attrNameLst>
                                          <p:attrName>ppt_w</p:attrName>
                                        </p:attrNameLst>
                                      </p:cBhvr>
                                      <p:tavLst>
                                        <p:tav tm="0">
                                          <p:val>
                                            <p:strVal val="ppt_w"/>
                                          </p:val>
                                        </p:tav>
                                        <p:tav tm="100000">
                                          <p:val>
                                            <p:fltVal val="0"/>
                                          </p:val>
                                        </p:tav>
                                      </p:tavLst>
                                    </p:anim>
                                    <p:anim calcmode="lin" valueType="num">
                                      <p:cBhvr>
                                        <p:cTn id="156" dur="500"/>
                                        <p:tgtEl>
                                          <p:spTgt spid="303121"/>
                                        </p:tgtEl>
                                        <p:attrNameLst>
                                          <p:attrName>ppt_h</p:attrName>
                                        </p:attrNameLst>
                                      </p:cBhvr>
                                      <p:tavLst>
                                        <p:tav tm="0">
                                          <p:val>
                                            <p:strVal val="ppt_h"/>
                                          </p:val>
                                        </p:tav>
                                        <p:tav tm="100000">
                                          <p:val>
                                            <p:fltVal val="0"/>
                                          </p:val>
                                        </p:tav>
                                      </p:tavLst>
                                    </p:anim>
                                    <p:anim calcmode="lin" valueType="num">
                                      <p:cBhvr>
                                        <p:cTn id="157" dur="500"/>
                                        <p:tgtEl>
                                          <p:spTgt spid="303121"/>
                                        </p:tgtEl>
                                        <p:attrNameLst>
                                          <p:attrName>ppt_x</p:attrName>
                                        </p:attrNameLst>
                                      </p:cBhvr>
                                      <p:tavLst>
                                        <p:tav tm="0">
                                          <p:val>
                                            <p:strVal val="ppt_x"/>
                                          </p:val>
                                        </p:tav>
                                        <p:tav tm="100000">
                                          <p:val>
                                            <p:fltVal val="0.5"/>
                                          </p:val>
                                        </p:tav>
                                      </p:tavLst>
                                    </p:anim>
                                    <p:anim calcmode="lin" valueType="num">
                                      <p:cBhvr>
                                        <p:cTn id="158" dur="500"/>
                                        <p:tgtEl>
                                          <p:spTgt spid="303121"/>
                                        </p:tgtEl>
                                        <p:attrNameLst>
                                          <p:attrName>ppt_y</p:attrName>
                                        </p:attrNameLst>
                                      </p:cBhvr>
                                      <p:tavLst>
                                        <p:tav tm="0">
                                          <p:val>
                                            <p:strVal val="ppt_y"/>
                                          </p:val>
                                        </p:tav>
                                        <p:tav tm="100000">
                                          <p:val>
                                            <p:fltVal val="0.5"/>
                                          </p:val>
                                        </p:tav>
                                      </p:tavLst>
                                    </p:anim>
                                    <p:set>
                                      <p:cBhvr>
                                        <p:cTn id="159" dur="1" fill="hold">
                                          <p:stCondLst>
                                            <p:cond delay="499"/>
                                          </p:stCondLst>
                                        </p:cTn>
                                        <p:tgtEl>
                                          <p:spTgt spid="303121"/>
                                        </p:tgtEl>
                                        <p:attrNameLst>
                                          <p:attrName>style.visibility</p:attrName>
                                        </p:attrNameLst>
                                      </p:cBhvr>
                                      <p:to>
                                        <p:strVal val="hidden"/>
                                      </p:to>
                                    </p:set>
                                  </p:childTnLst>
                                </p:cTn>
                              </p:par>
                              <p:par>
                                <p:cTn id="160" presetID="23" presetClass="exit" presetSubtype="544" fill="hold" grpId="3" nodeType="withEffect">
                                  <p:stCondLst>
                                    <p:cond delay="0"/>
                                  </p:stCondLst>
                                  <p:childTnLst>
                                    <p:anim calcmode="lin" valueType="num">
                                      <p:cBhvr>
                                        <p:cTn id="161" dur="500"/>
                                        <p:tgtEl>
                                          <p:spTgt spid="303122"/>
                                        </p:tgtEl>
                                        <p:attrNameLst>
                                          <p:attrName>ppt_w</p:attrName>
                                        </p:attrNameLst>
                                      </p:cBhvr>
                                      <p:tavLst>
                                        <p:tav tm="0">
                                          <p:val>
                                            <p:strVal val="ppt_w"/>
                                          </p:val>
                                        </p:tav>
                                        <p:tav tm="100000">
                                          <p:val>
                                            <p:fltVal val="0"/>
                                          </p:val>
                                        </p:tav>
                                      </p:tavLst>
                                    </p:anim>
                                    <p:anim calcmode="lin" valueType="num">
                                      <p:cBhvr>
                                        <p:cTn id="162" dur="500"/>
                                        <p:tgtEl>
                                          <p:spTgt spid="303122"/>
                                        </p:tgtEl>
                                        <p:attrNameLst>
                                          <p:attrName>ppt_h</p:attrName>
                                        </p:attrNameLst>
                                      </p:cBhvr>
                                      <p:tavLst>
                                        <p:tav tm="0">
                                          <p:val>
                                            <p:strVal val="ppt_h"/>
                                          </p:val>
                                        </p:tav>
                                        <p:tav tm="100000">
                                          <p:val>
                                            <p:fltVal val="0"/>
                                          </p:val>
                                        </p:tav>
                                      </p:tavLst>
                                    </p:anim>
                                    <p:anim calcmode="lin" valueType="num">
                                      <p:cBhvr>
                                        <p:cTn id="163" dur="500"/>
                                        <p:tgtEl>
                                          <p:spTgt spid="303122"/>
                                        </p:tgtEl>
                                        <p:attrNameLst>
                                          <p:attrName>ppt_x</p:attrName>
                                        </p:attrNameLst>
                                      </p:cBhvr>
                                      <p:tavLst>
                                        <p:tav tm="0">
                                          <p:val>
                                            <p:strVal val="ppt_x"/>
                                          </p:val>
                                        </p:tav>
                                        <p:tav tm="100000">
                                          <p:val>
                                            <p:fltVal val="0.5"/>
                                          </p:val>
                                        </p:tav>
                                      </p:tavLst>
                                    </p:anim>
                                    <p:anim calcmode="lin" valueType="num">
                                      <p:cBhvr>
                                        <p:cTn id="164" dur="500"/>
                                        <p:tgtEl>
                                          <p:spTgt spid="303122"/>
                                        </p:tgtEl>
                                        <p:attrNameLst>
                                          <p:attrName>ppt_y</p:attrName>
                                        </p:attrNameLst>
                                      </p:cBhvr>
                                      <p:tavLst>
                                        <p:tav tm="0">
                                          <p:val>
                                            <p:strVal val="ppt_y"/>
                                          </p:val>
                                        </p:tav>
                                        <p:tav tm="100000">
                                          <p:val>
                                            <p:fltVal val="0.5"/>
                                          </p:val>
                                        </p:tav>
                                      </p:tavLst>
                                    </p:anim>
                                    <p:set>
                                      <p:cBhvr>
                                        <p:cTn id="165" dur="1" fill="hold">
                                          <p:stCondLst>
                                            <p:cond delay="499"/>
                                          </p:stCondLst>
                                        </p:cTn>
                                        <p:tgtEl>
                                          <p:spTgt spid="303122"/>
                                        </p:tgtEl>
                                        <p:attrNameLst>
                                          <p:attrName>style.visibility</p:attrName>
                                        </p:attrNameLst>
                                      </p:cBhvr>
                                      <p:to>
                                        <p:strVal val="hidden"/>
                                      </p:to>
                                    </p:set>
                                  </p:childTnLst>
                                </p:cTn>
                              </p:par>
                              <p:par>
                                <p:cTn id="166" presetID="23" presetClass="exit" presetSubtype="544" fill="hold" grpId="3" nodeType="withEffect">
                                  <p:stCondLst>
                                    <p:cond delay="0"/>
                                  </p:stCondLst>
                                  <p:childTnLst>
                                    <p:anim calcmode="lin" valueType="num">
                                      <p:cBhvr>
                                        <p:cTn id="167" dur="500"/>
                                        <p:tgtEl>
                                          <p:spTgt spid="303123"/>
                                        </p:tgtEl>
                                        <p:attrNameLst>
                                          <p:attrName>ppt_w</p:attrName>
                                        </p:attrNameLst>
                                      </p:cBhvr>
                                      <p:tavLst>
                                        <p:tav tm="0">
                                          <p:val>
                                            <p:strVal val="ppt_w"/>
                                          </p:val>
                                        </p:tav>
                                        <p:tav tm="100000">
                                          <p:val>
                                            <p:fltVal val="0"/>
                                          </p:val>
                                        </p:tav>
                                      </p:tavLst>
                                    </p:anim>
                                    <p:anim calcmode="lin" valueType="num">
                                      <p:cBhvr>
                                        <p:cTn id="168" dur="500"/>
                                        <p:tgtEl>
                                          <p:spTgt spid="303123"/>
                                        </p:tgtEl>
                                        <p:attrNameLst>
                                          <p:attrName>ppt_h</p:attrName>
                                        </p:attrNameLst>
                                      </p:cBhvr>
                                      <p:tavLst>
                                        <p:tav tm="0">
                                          <p:val>
                                            <p:strVal val="ppt_h"/>
                                          </p:val>
                                        </p:tav>
                                        <p:tav tm="100000">
                                          <p:val>
                                            <p:fltVal val="0"/>
                                          </p:val>
                                        </p:tav>
                                      </p:tavLst>
                                    </p:anim>
                                    <p:anim calcmode="lin" valueType="num">
                                      <p:cBhvr>
                                        <p:cTn id="169" dur="500"/>
                                        <p:tgtEl>
                                          <p:spTgt spid="303123"/>
                                        </p:tgtEl>
                                        <p:attrNameLst>
                                          <p:attrName>ppt_x</p:attrName>
                                        </p:attrNameLst>
                                      </p:cBhvr>
                                      <p:tavLst>
                                        <p:tav tm="0">
                                          <p:val>
                                            <p:strVal val="ppt_x"/>
                                          </p:val>
                                        </p:tav>
                                        <p:tav tm="100000">
                                          <p:val>
                                            <p:fltVal val="0.5"/>
                                          </p:val>
                                        </p:tav>
                                      </p:tavLst>
                                    </p:anim>
                                    <p:anim calcmode="lin" valueType="num">
                                      <p:cBhvr>
                                        <p:cTn id="170" dur="500"/>
                                        <p:tgtEl>
                                          <p:spTgt spid="303123"/>
                                        </p:tgtEl>
                                        <p:attrNameLst>
                                          <p:attrName>ppt_y</p:attrName>
                                        </p:attrNameLst>
                                      </p:cBhvr>
                                      <p:tavLst>
                                        <p:tav tm="0">
                                          <p:val>
                                            <p:strVal val="ppt_y"/>
                                          </p:val>
                                        </p:tav>
                                        <p:tav tm="100000">
                                          <p:val>
                                            <p:fltVal val="0.5"/>
                                          </p:val>
                                        </p:tav>
                                      </p:tavLst>
                                    </p:anim>
                                    <p:set>
                                      <p:cBhvr>
                                        <p:cTn id="171" dur="1" fill="hold">
                                          <p:stCondLst>
                                            <p:cond delay="499"/>
                                          </p:stCondLst>
                                        </p:cTn>
                                        <p:tgtEl>
                                          <p:spTgt spid="303123"/>
                                        </p:tgtEl>
                                        <p:attrNameLst>
                                          <p:attrName>style.visibility</p:attrName>
                                        </p:attrNameLst>
                                      </p:cBhvr>
                                      <p:to>
                                        <p:strVal val="hidden"/>
                                      </p:to>
                                    </p:set>
                                  </p:childTnLst>
                                </p:cTn>
                              </p:par>
                              <p:par>
                                <p:cTn id="172" presetID="23" presetClass="exit" presetSubtype="544" fill="hold" grpId="3" nodeType="withEffect">
                                  <p:stCondLst>
                                    <p:cond delay="0"/>
                                  </p:stCondLst>
                                  <p:childTnLst>
                                    <p:anim calcmode="lin" valueType="num">
                                      <p:cBhvr>
                                        <p:cTn id="173" dur="500"/>
                                        <p:tgtEl>
                                          <p:spTgt spid="303124"/>
                                        </p:tgtEl>
                                        <p:attrNameLst>
                                          <p:attrName>ppt_w</p:attrName>
                                        </p:attrNameLst>
                                      </p:cBhvr>
                                      <p:tavLst>
                                        <p:tav tm="0">
                                          <p:val>
                                            <p:strVal val="ppt_w"/>
                                          </p:val>
                                        </p:tav>
                                        <p:tav tm="100000">
                                          <p:val>
                                            <p:fltVal val="0"/>
                                          </p:val>
                                        </p:tav>
                                      </p:tavLst>
                                    </p:anim>
                                    <p:anim calcmode="lin" valueType="num">
                                      <p:cBhvr>
                                        <p:cTn id="174" dur="500"/>
                                        <p:tgtEl>
                                          <p:spTgt spid="303124"/>
                                        </p:tgtEl>
                                        <p:attrNameLst>
                                          <p:attrName>ppt_h</p:attrName>
                                        </p:attrNameLst>
                                      </p:cBhvr>
                                      <p:tavLst>
                                        <p:tav tm="0">
                                          <p:val>
                                            <p:strVal val="ppt_h"/>
                                          </p:val>
                                        </p:tav>
                                        <p:tav tm="100000">
                                          <p:val>
                                            <p:fltVal val="0"/>
                                          </p:val>
                                        </p:tav>
                                      </p:tavLst>
                                    </p:anim>
                                    <p:anim calcmode="lin" valueType="num">
                                      <p:cBhvr>
                                        <p:cTn id="175" dur="500"/>
                                        <p:tgtEl>
                                          <p:spTgt spid="303124"/>
                                        </p:tgtEl>
                                        <p:attrNameLst>
                                          <p:attrName>ppt_x</p:attrName>
                                        </p:attrNameLst>
                                      </p:cBhvr>
                                      <p:tavLst>
                                        <p:tav tm="0">
                                          <p:val>
                                            <p:strVal val="ppt_x"/>
                                          </p:val>
                                        </p:tav>
                                        <p:tav tm="100000">
                                          <p:val>
                                            <p:fltVal val="0.5"/>
                                          </p:val>
                                        </p:tav>
                                      </p:tavLst>
                                    </p:anim>
                                    <p:anim calcmode="lin" valueType="num">
                                      <p:cBhvr>
                                        <p:cTn id="176" dur="500"/>
                                        <p:tgtEl>
                                          <p:spTgt spid="303124"/>
                                        </p:tgtEl>
                                        <p:attrNameLst>
                                          <p:attrName>ppt_y</p:attrName>
                                        </p:attrNameLst>
                                      </p:cBhvr>
                                      <p:tavLst>
                                        <p:tav tm="0">
                                          <p:val>
                                            <p:strVal val="ppt_y"/>
                                          </p:val>
                                        </p:tav>
                                        <p:tav tm="100000">
                                          <p:val>
                                            <p:fltVal val="0.5"/>
                                          </p:val>
                                        </p:tav>
                                      </p:tavLst>
                                    </p:anim>
                                    <p:set>
                                      <p:cBhvr>
                                        <p:cTn id="177" dur="1" fill="hold">
                                          <p:stCondLst>
                                            <p:cond delay="499"/>
                                          </p:stCondLst>
                                        </p:cTn>
                                        <p:tgtEl>
                                          <p:spTgt spid="3031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18" grpId="0"/>
      <p:bldP spid="303118" grpId="1"/>
      <p:bldP spid="303118" grpId="2"/>
      <p:bldP spid="303119" grpId="0"/>
      <p:bldP spid="303119" grpId="1"/>
      <p:bldP spid="303119" grpId="2"/>
      <p:bldP spid="303119" grpId="3"/>
      <p:bldP spid="303120" grpId="0"/>
      <p:bldP spid="303120" grpId="1"/>
      <p:bldP spid="303120" grpId="2"/>
      <p:bldP spid="303120" grpId="3"/>
      <p:bldP spid="303121" grpId="0"/>
      <p:bldP spid="303121" grpId="1"/>
      <p:bldP spid="303121" grpId="2"/>
      <p:bldP spid="303121" grpId="3"/>
      <p:bldP spid="303122" grpId="0"/>
      <p:bldP spid="303122" grpId="1"/>
      <p:bldP spid="303122" grpId="2"/>
      <p:bldP spid="303122" grpId="3"/>
      <p:bldP spid="303123" grpId="0"/>
      <p:bldP spid="303123" grpId="1"/>
      <p:bldP spid="303123" grpId="2"/>
      <p:bldP spid="303123" grpId="3"/>
      <p:bldP spid="303124" grpId="0"/>
      <p:bldP spid="303124" grpId="1"/>
      <p:bldP spid="303124" grpId="2"/>
      <p:bldP spid="303124" grpId="3"/>
      <p:bldP spid="303125" grpId="0"/>
      <p:bldP spid="303125" grpId="1"/>
      <p:bldP spid="303125" grpId="2"/>
      <p:bldP spid="303125" grpId="3"/>
      <p:bldP spid="303126" grpId="0"/>
      <p:bldP spid="303126" grpId="1"/>
      <p:bldP spid="303126" grpId="2"/>
      <p:bldP spid="303126" grpId="3"/>
      <p:bldP spid="303127" grpId="0"/>
      <p:bldP spid="303127" grpId="1"/>
      <p:bldP spid="303127" grpId="2"/>
      <p:bldP spid="303127" grpId="3"/>
      <p:bldP spid="303128" grpId="0"/>
      <p:bldP spid="303128" grpId="1"/>
      <p:bldP spid="303128" grpId="2"/>
      <p:bldP spid="303128" grpId="3"/>
      <p:bldP spid="303129" grpId="0"/>
      <p:bldP spid="303129" grpId="1"/>
      <p:bldP spid="303129" grpId="2"/>
      <p:bldP spid="303129" grpId="3"/>
      <p:bldP spid="303130" grpId="0"/>
      <p:bldP spid="303130" grpId="1"/>
      <p:bldP spid="303130" grpId="2"/>
      <p:bldP spid="303130" grpId="3"/>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571AD"/>
        </a:solidFill>
        <a:effectLst/>
      </p:bgPr>
    </p:bg>
    <p:spTree>
      <p:nvGrpSpPr>
        <p:cNvPr id="1" name=""/>
        <p:cNvGrpSpPr/>
        <p:nvPr/>
      </p:nvGrpSpPr>
      <p:grpSpPr>
        <a:xfrm>
          <a:off x="0" y="0"/>
          <a:ext cx="0" cy="0"/>
          <a:chOff x="0" y="0"/>
          <a:chExt cx="0" cy="0"/>
        </a:xfrm>
      </p:grpSpPr>
      <p:pic>
        <p:nvPicPr>
          <p:cNvPr id="21507" name="Picture 4">
            <a:extLst>
              <a:ext uri="{FF2B5EF4-FFF2-40B4-BE49-F238E27FC236}">
                <a16:creationId xmlns:a16="http://schemas.microsoft.com/office/drawing/2014/main" id="{52F959C5-88D0-4F35-BE62-5FFB22EEC8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4135" name="Rectangle 7">
            <a:extLst>
              <a:ext uri="{FF2B5EF4-FFF2-40B4-BE49-F238E27FC236}">
                <a16:creationId xmlns:a16="http://schemas.microsoft.com/office/drawing/2014/main" id="{5F4BB39C-C0AF-47EF-94DA-11072FF6CEB1}"/>
              </a:ext>
            </a:extLst>
          </p:cNvPr>
          <p:cNvSpPr>
            <a:spLocks noChangeArrowheads="1"/>
          </p:cNvSpPr>
          <p:nvPr/>
        </p:nvSpPr>
        <p:spPr bwMode="auto">
          <a:xfrm>
            <a:off x="5029200" y="457200"/>
            <a:ext cx="3657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101600">
                    <a:schemeClr val="tx1"/>
                  </a:glow>
                </a:effectLst>
              </a:rPr>
              <a:t>And this is the promise that He has promised us - eternal life.</a:t>
            </a:r>
            <a:r>
              <a:rPr lang="en-US" altLang="en-US" sz="4400" dirty="0">
                <a:solidFill>
                  <a:schemeClr val="bg1"/>
                </a:solidFill>
                <a:effectLst>
                  <a:glow rad="101600">
                    <a:schemeClr val="tx1"/>
                  </a:glow>
                </a:effectLst>
              </a:rPr>
              <a:t>   </a:t>
            </a:r>
            <a:r>
              <a:rPr lang="en-US" altLang="en-US" sz="3200" i="1" dirty="0">
                <a:solidFill>
                  <a:schemeClr val="bg1"/>
                </a:solidFill>
                <a:effectLst>
                  <a:glow rad="101600">
                    <a:schemeClr val="tx1"/>
                  </a:glow>
                </a:effectLst>
              </a:rPr>
              <a:t>~ 1</a:t>
            </a:r>
            <a:r>
              <a:rPr lang="en-US" altLang="en-US" sz="3200" i="1" baseline="30000" dirty="0">
                <a:solidFill>
                  <a:schemeClr val="bg1"/>
                </a:solidFill>
                <a:effectLst>
                  <a:glow rad="101600">
                    <a:schemeClr val="tx1"/>
                  </a:glow>
                </a:effectLst>
              </a:rPr>
              <a:t>st</a:t>
            </a:r>
            <a:r>
              <a:rPr lang="en-US" altLang="en-US" sz="3200" i="1" dirty="0">
                <a:solidFill>
                  <a:schemeClr val="bg1"/>
                </a:solidFill>
                <a:effectLst>
                  <a:glow rad="101600">
                    <a:schemeClr val="tx1"/>
                  </a:glow>
                </a:effectLst>
              </a:rPr>
              <a:t> John 2:25 </a:t>
            </a:r>
          </a:p>
        </p:txBody>
      </p:sp>
      <p:sp>
        <p:nvSpPr>
          <p:cNvPr id="304136" name="Rectangle 8">
            <a:extLst>
              <a:ext uri="{FF2B5EF4-FFF2-40B4-BE49-F238E27FC236}">
                <a16:creationId xmlns:a16="http://schemas.microsoft.com/office/drawing/2014/main" id="{C0E4C278-E3BB-4021-ABF9-DC8A63788077}"/>
              </a:ext>
            </a:extLst>
          </p:cNvPr>
          <p:cNvSpPr>
            <a:spLocks noChangeArrowheads="1"/>
          </p:cNvSpPr>
          <p:nvPr/>
        </p:nvSpPr>
        <p:spPr bwMode="auto">
          <a:xfrm>
            <a:off x="5105400" y="3048000"/>
            <a:ext cx="36957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CC"/>
                </a:solidFill>
                <a:effectLst>
                  <a:glow rad="88900">
                    <a:schemeClr val="tx1"/>
                  </a:glow>
                </a:effectLst>
              </a:rPr>
              <a:t>eternal life</a:t>
            </a:r>
            <a:endParaRPr lang="en-US" altLang="en-US" sz="3200" i="1" dirty="0">
              <a:solidFill>
                <a:srgbClr val="CC00CC"/>
              </a:solidFill>
              <a:effectLst>
                <a:glow rad="88900">
                  <a:schemeClr val="tx1"/>
                </a:glo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4135"/>
                                        </p:tgtEl>
                                        <p:attrNameLst>
                                          <p:attrName>style.visibility</p:attrName>
                                        </p:attrNameLst>
                                      </p:cBhvr>
                                      <p:to>
                                        <p:strVal val="visible"/>
                                      </p:to>
                                    </p:set>
                                    <p:anim calcmode="lin" valueType="num">
                                      <p:cBhvr>
                                        <p:cTn id="7" dur="1250" fill="hold"/>
                                        <p:tgtEl>
                                          <p:spTgt spid="304135"/>
                                        </p:tgtEl>
                                        <p:attrNameLst>
                                          <p:attrName>ppt_w</p:attrName>
                                        </p:attrNameLst>
                                      </p:cBhvr>
                                      <p:tavLst>
                                        <p:tav tm="0">
                                          <p:val>
                                            <p:fltVal val="0"/>
                                          </p:val>
                                        </p:tav>
                                        <p:tav tm="100000">
                                          <p:val>
                                            <p:strVal val="#ppt_w"/>
                                          </p:val>
                                        </p:tav>
                                      </p:tavLst>
                                    </p:anim>
                                    <p:anim calcmode="lin" valueType="num">
                                      <p:cBhvr>
                                        <p:cTn id="8" dur="1250" fill="hold"/>
                                        <p:tgtEl>
                                          <p:spTgt spid="304135"/>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49167 4.44444E-6 L 0.0 4.44444E-6 " pathEditMode="relative" rAng="0" ptsTypes="AA">
                                      <p:cBhvr>
                                        <p:cTn id="10" dur="1250" fill="hold"/>
                                        <p:tgtEl>
                                          <p:spTgt spid="304135"/>
                                        </p:tgtEl>
                                        <p:attrNameLst>
                                          <p:attrName>ppt_x</p:attrName>
                                          <p:attrName>ppt_y</p:attrName>
                                        </p:attrNameLst>
                                      </p:cBhvr>
                                      <p:rCtr x="24583" y="0"/>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4136"/>
                                        </p:tgtEl>
                                        <p:attrNameLst>
                                          <p:attrName>style.visibility</p:attrName>
                                        </p:attrNameLst>
                                      </p:cBhvr>
                                      <p:to>
                                        <p:strVal val="visible"/>
                                      </p:to>
                                    </p:set>
                                    <p:animEffect transition="in" filter="fade">
                                      <p:cBhvr>
                                        <p:cTn id="15" dur="1000"/>
                                        <p:tgtEl>
                                          <p:spTgt spid="304136"/>
                                        </p:tgtEl>
                                      </p:cBhvr>
                                    </p:animEffect>
                                  </p:childTnLst>
                                </p:cTn>
                              </p:par>
                              <p:par>
                                <p:cTn id="16" presetID="10" presetClass="exit" presetSubtype="0" fill="hold" grpId="2" nodeType="withEffect">
                                  <p:stCondLst>
                                    <p:cond delay="0"/>
                                  </p:stCondLst>
                                  <p:childTnLst>
                                    <p:animEffect transition="out" filter="fade">
                                      <p:cBhvr>
                                        <p:cTn id="17" dur="2000"/>
                                        <p:tgtEl>
                                          <p:spTgt spid="304135"/>
                                        </p:tgtEl>
                                      </p:cBhvr>
                                    </p:animEffect>
                                    <p:set>
                                      <p:cBhvr>
                                        <p:cTn id="18" dur="1" fill="hold">
                                          <p:stCondLst>
                                            <p:cond delay="1999"/>
                                          </p:stCondLst>
                                        </p:cTn>
                                        <p:tgtEl>
                                          <p:spTgt spid="304135"/>
                                        </p:tgtEl>
                                        <p:attrNameLst>
                                          <p:attrName>style.visibility</p:attrName>
                                        </p:attrNameLst>
                                      </p:cBhvr>
                                      <p:to>
                                        <p:strVal val="hidden"/>
                                      </p:to>
                                    </p:set>
                                  </p:childTnLst>
                                </p:cTn>
                              </p:par>
                            </p:childTnLst>
                          </p:cTn>
                        </p:par>
                        <p:par>
                          <p:cTn id="19" fill="hold" nodeType="afterGroup">
                            <p:stCondLst>
                              <p:cond delay="2000"/>
                            </p:stCondLst>
                            <p:childTnLst>
                              <p:par>
                                <p:cTn id="20" presetID="0" presetClass="path" presetSubtype="0" accel="50000" decel="50000" fill="hold" grpId="1" nodeType="afterEffect">
                                  <p:stCondLst>
                                    <p:cond delay="0"/>
                                  </p:stCondLst>
                                  <p:childTnLst>
                                    <p:animMotion origin="layout" path="M 3.33333E-6 -2.22222E-6 C 0.0059 0.01597 0.0118 0.03218 0.01389 0.06852 C 0.01597 0.10486 0.02343 0.17963 0.0125 0.21852 C 0.00156 0.25741 -0.01806 0.28172 -0.05139 0.30185 C -0.08473 0.32199 -0.14705 0.33542 -0.1875 0.33889 C -0.22795 0.34236 -0.2665 0.34514 -0.29445 0.32222 C -0.3224 0.29931 -0.32483 0.28634 -0.35556 0.20185 C -0.38629 0.11736 -0.43282 -0.03403 -0.47917 -0.18518 " pathEditMode="relative" rAng="0" ptsTypes="AAAAAAAA">
                                      <p:cBhvr>
                                        <p:cTn id="21" dur="5000" fill="hold"/>
                                        <p:tgtEl>
                                          <p:spTgt spid="304136"/>
                                        </p:tgtEl>
                                        <p:attrNameLst>
                                          <p:attrName>ppt_x</p:attrName>
                                          <p:attrName>ppt_y</p:attrName>
                                        </p:attrNameLst>
                                      </p:cBhvr>
                                      <p:rCtr x="-23056" y="7801"/>
                                    </p:animMotion>
                                  </p:childTnLst>
                                </p:cTn>
                              </p:par>
                              <p:par>
                                <p:cTn id="22" presetID="23" presetClass="exit" presetSubtype="32" fill="hold" grpId="2" nodeType="withEffect">
                                  <p:stCondLst>
                                    <p:cond delay="0"/>
                                  </p:stCondLst>
                                  <p:childTnLst>
                                    <p:anim calcmode="lin" valueType="num">
                                      <p:cBhvr>
                                        <p:cTn id="23" dur="5000"/>
                                        <p:tgtEl>
                                          <p:spTgt spid="304136"/>
                                        </p:tgtEl>
                                        <p:attrNameLst>
                                          <p:attrName>ppt_w</p:attrName>
                                        </p:attrNameLst>
                                      </p:cBhvr>
                                      <p:tavLst>
                                        <p:tav tm="0">
                                          <p:val>
                                            <p:strVal val="ppt_w"/>
                                          </p:val>
                                        </p:tav>
                                        <p:tav tm="100000">
                                          <p:val>
                                            <p:fltVal val="0"/>
                                          </p:val>
                                        </p:tav>
                                      </p:tavLst>
                                    </p:anim>
                                    <p:anim calcmode="lin" valueType="num">
                                      <p:cBhvr>
                                        <p:cTn id="24" dur="5000"/>
                                        <p:tgtEl>
                                          <p:spTgt spid="304136"/>
                                        </p:tgtEl>
                                        <p:attrNameLst>
                                          <p:attrName>ppt_h</p:attrName>
                                        </p:attrNameLst>
                                      </p:cBhvr>
                                      <p:tavLst>
                                        <p:tav tm="0">
                                          <p:val>
                                            <p:strVal val="ppt_h"/>
                                          </p:val>
                                        </p:tav>
                                        <p:tav tm="100000">
                                          <p:val>
                                            <p:fltVal val="0"/>
                                          </p:val>
                                        </p:tav>
                                      </p:tavLst>
                                    </p:anim>
                                    <p:set>
                                      <p:cBhvr>
                                        <p:cTn id="25" dur="1" fill="hold">
                                          <p:stCondLst>
                                            <p:cond delay="4999"/>
                                          </p:stCondLst>
                                        </p:cTn>
                                        <p:tgtEl>
                                          <p:spTgt spid="3041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5" grpId="0"/>
      <p:bldP spid="304135" grpId="1"/>
      <p:bldP spid="304135" grpId="2"/>
      <p:bldP spid="304136" grpId="0"/>
      <p:bldP spid="304136" grpId="1"/>
      <p:bldP spid="304136"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4">
            <a:extLst>
              <a:ext uri="{FF2B5EF4-FFF2-40B4-BE49-F238E27FC236}">
                <a16:creationId xmlns:a16="http://schemas.microsoft.com/office/drawing/2014/main" id="{8C3BF1F0-9FD5-4706-A0DC-D4DF647D52A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512"/>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0519" name="Rectangle 7">
            <a:extLst>
              <a:ext uri="{FF2B5EF4-FFF2-40B4-BE49-F238E27FC236}">
                <a16:creationId xmlns:a16="http://schemas.microsoft.com/office/drawing/2014/main" id="{6F265DBA-6CBC-4EFF-A8DC-C8CDFB38799F}"/>
              </a:ext>
            </a:extLst>
          </p:cNvPr>
          <p:cNvSpPr>
            <a:spLocks noChangeArrowheads="1"/>
          </p:cNvSpPr>
          <p:nvPr/>
        </p:nvSpPr>
        <p:spPr bwMode="auto">
          <a:xfrm>
            <a:off x="518886" y="762000"/>
            <a:ext cx="8229600" cy="536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effectLst>
                  <a:glow rad="203200">
                    <a:srgbClr val="8666FA"/>
                  </a:glow>
                </a:effectLst>
              </a:rPr>
              <a:t>So Jesus answered and said, "Assuredly, I say to you, there is no one who has left house or brothers or sisters or fathers or mother or wife or children or lands for My sake and the gospel's, who shall not receive a hundredfold now in this time - houses and brothers and sisters and mothers and children and lands, with persecutions - and in the age to come, eternal life."</a:t>
            </a:r>
            <a:r>
              <a:rPr lang="en-US" altLang="en-US" sz="3200" dirty="0">
                <a:effectLst>
                  <a:glow rad="203200">
                    <a:srgbClr val="8666FA"/>
                  </a:glow>
                </a:effectLst>
              </a:rPr>
              <a:t> </a:t>
            </a:r>
            <a:r>
              <a:rPr lang="en-US" altLang="en-US" sz="2800" i="1" dirty="0">
                <a:effectLst>
                  <a:glow rad="203200">
                    <a:srgbClr val="8666FA"/>
                  </a:glow>
                </a:effectLst>
              </a:rPr>
              <a:t>~ Mark 10:29-30 </a:t>
            </a:r>
            <a:endParaRPr lang="en-US" altLang="en-US" sz="3200" i="1" dirty="0">
              <a:effectLst>
                <a:glow rad="203200">
                  <a:srgbClr val="8666FA"/>
                </a:glow>
              </a:effectLst>
            </a:endParaRPr>
          </a:p>
        </p:txBody>
      </p:sp>
      <p:sp>
        <p:nvSpPr>
          <p:cNvPr id="320520" name="Rectangle 8">
            <a:extLst>
              <a:ext uri="{FF2B5EF4-FFF2-40B4-BE49-F238E27FC236}">
                <a16:creationId xmlns:a16="http://schemas.microsoft.com/office/drawing/2014/main" id="{97A57869-7908-4C26-853B-0B0504AB9FD8}"/>
              </a:ext>
            </a:extLst>
          </p:cNvPr>
          <p:cNvSpPr>
            <a:spLocks noChangeArrowheads="1"/>
          </p:cNvSpPr>
          <p:nvPr/>
        </p:nvSpPr>
        <p:spPr bwMode="auto">
          <a:xfrm>
            <a:off x="457200" y="762000"/>
            <a:ext cx="8229600" cy="536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chemeClr val="bg1"/>
                </a:solidFill>
                <a:effectLst>
                  <a:glow rad="76200">
                    <a:schemeClr val="tx1"/>
                  </a:glow>
                </a:effectLst>
              </a:rPr>
              <a:t>So Jesus answered and said, "Assuredly, I say to you, there is no one who has left house or brothers or sisters or fathers or mother or wife or children or lands for My sake and the gospel's, who shall not receive a hundredfold now in this time - houses and brothers and sisters and mothers and children and lands, with persecutions - and in the age to come, eternal life."</a:t>
            </a:r>
            <a:r>
              <a:rPr lang="en-US" altLang="en-US" sz="3200" dirty="0">
                <a:solidFill>
                  <a:schemeClr val="bg1"/>
                </a:solidFill>
                <a:effectLst>
                  <a:glow rad="76200">
                    <a:schemeClr val="tx1"/>
                  </a:glow>
                </a:effectLst>
              </a:rPr>
              <a:t> </a:t>
            </a:r>
            <a:r>
              <a:rPr lang="en-US" altLang="en-US" sz="2800" i="1" dirty="0">
                <a:solidFill>
                  <a:schemeClr val="bg1"/>
                </a:solidFill>
                <a:effectLst>
                  <a:glow rad="76200">
                    <a:schemeClr val="tx1"/>
                  </a:glow>
                </a:effectLst>
              </a:rPr>
              <a:t>~ Mark 10:29-30</a:t>
            </a:r>
            <a:r>
              <a:rPr lang="en-US" altLang="en-US" sz="2800" i="1" dirty="0">
                <a:solidFill>
                  <a:schemeClr val="tx2"/>
                </a:solidFill>
                <a:effectLst>
                  <a:glow rad="76200">
                    <a:schemeClr val="tx1"/>
                  </a:glow>
                </a:effectLst>
              </a:rPr>
              <a:t> </a:t>
            </a:r>
            <a:endParaRPr lang="en-US" altLang="en-US" sz="3200" i="1" dirty="0">
              <a:solidFill>
                <a:schemeClr val="tx2"/>
              </a:solidFill>
              <a:effectLst>
                <a:glow rad="76200">
                  <a:schemeClr val="tx1"/>
                </a:glow>
              </a:effectLst>
            </a:endParaRPr>
          </a:p>
        </p:txBody>
      </p:sp>
      <p:sp>
        <p:nvSpPr>
          <p:cNvPr id="320521" name="Rectangle 9">
            <a:extLst>
              <a:ext uri="{FF2B5EF4-FFF2-40B4-BE49-F238E27FC236}">
                <a16:creationId xmlns:a16="http://schemas.microsoft.com/office/drawing/2014/main" id="{FCFB8678-76FB-4BAD-B8DB-CA011758B7DB}"/>
              </a:ext>
            </a:extLst>
          </p:cNvPr>
          <p:cNvSpPr>
            <a:spLocks noChangeArrowheads="1"/>
          </p:cNvSpPr>
          <p:nvPr/>
        </p:nvSpPr>
        <p:spPr bwMode="auto">
          <a:xfrm>
            <a:off x="1792401" y="5331619"/>
            <a:ext cx="2540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CC00CC"/>
                </a:solidFill>
                <a:effectLst>
                  <a:glow rad="101600">
                    <a:schemeClr val="tx1"/>
                  </a:glow>
                </a:effectLst>
              </a:rPr>
              <a:t>eternal life</a:t>
            </a:r>
            <a:endParaRPr lang="en-US" altLang="en-US" sz="3200" i="1" dirty="0">
              <a:solidFill>
                <a:schemeClr val="tx2"/>
              </a:solidFill>
              <a:effectLst>
                <a:glow rad="101600">
                  <a:schemeClr val="tx1"/>
                </a:glo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20519"/>
                                        </p:tgtEl>
                                        <p:attrNameLst>
                                          <p:attrName>style.visibility</p:attrName>
                                        </p:attrNameLst>
                                      </p:cBhvr>
                                      <p:to>
                                        <p:strVal val="visible"/>
                                      </p:to>
                                    </p:set>
                                    <p:anim calcmode="lin" valueType="num">
                                      <p:cBhvr>
                                        <p:cTn id="7" dur="500" fill="hold"/>
                                        <p:tgtEl>
                                          <p:spTgt spid="320519"/>
                                        </p:tgtEl>
                                        <p:attrNameLst>
                                          <p:attrName>ppt_x</p:attrName>
                                        </p:attrNameLst>
                                      </p:cBhvr>
                                      <p:tavLst>
                                        <p:tav tm="0">
                                          <p:val>
                                            <p:strVal val="#ppt_x+#ppt_w/2"/>
                                          </p:val>
                                        </p:tav>
                                        <p:tav tm="100000">
                                          <p:val>
                                            <p:strVal val="#ppt_x"/>
                                          </p:val>
                                        </p:tav>
                                      </p:tavLst>
                                    </p:anim>
                                    <p:anim calcmode="lin" valueType="num">
                                      <p:cBhvr>
                                        <p:cTn id="8" dur="500" fill="hold"/>
                                        <p:tgtEl>
                                          <p:spTgt spid="320519"/>
                                        </p:tgtEl>
                                        <p:attrNameLst>
                                          <p:attrName>ppt_y</p:attrName>
                                        </p:attrNameLst>
                                      </p:cBhvr>
                                      <p:tavLst>
                                        <p:tav tm="0">
                                          <p:val>
                                            <p:strVal val="#ppt_y"/>
                                          </p:val>
                                        </p:tav>
                                        <p:tav tm="100000">
                                          <p:val>
                                            <p:strVal val="#ppt_y"/>
                                          </p:val>
                                        </p:tav>
                                      </p:tavLst>
                                    </p:anim>
                                    <p:anim calcmode="lin" valueType="num">
                                      <p:cBhvr>
                                        <p:cTn id="9" dur="500" fill="hold"/>
                                        <p:tgtEl>
                                          <p:spTgt spid="320519"/>
                                        </p:tgtEl>
                                        <p:attrNameLst>
                                          <p:attrName>ppt_w</p:attrName>
                                        </p:attrNameLst>
                                      </p:cBhvr>
                                      <p:tavLst>
                                        <p:tav tm="0">
                                          <p:val>
                                            <p:fltVal val="0"/>
                                          </p:val>
                                        </p:tav>
                                        <p:tav tm="100000">
                                          <p:val>
                                            <p:strVal val="#ppt_w"/>
                                          </p:val>
                                        </p:tav>
                                      </p:tavLst>
                                    </p:anim>
                                    <p:anim calcmode="lin" valueType="num">
                                      <p:cBhvr>
                                        <p:cTn id="10" dur="500" fill="hold"/>
                                        <p:tgtEl>
                                          <p:spTgt spid="320519"/>
                                        </p:tgtEl>
                                        <p:attrNameLst>
                                          <p:attrName>ppt_h</p:attrName>
                                        </p:attrNameLst>
                                      </p:cBhvr>
                                      <p:tavLst>
                                        <p:tav tm="0">
                                          <p:val>
                                            <p:strVal val="#ppt_h"/>
                                          </p:val>
                                        </p:tav>
                                        <p:tav tm="100000">
                                          <p:val>
                                            <p:strVal val="#ppt_h"/>
                                          </p:val>
                                        </p:tav>
                                      </p:tavLst>
                                    </p:anim>
                                  </p:childTnLst>
                                </p:cTn>
                              </p:par>
                              <p:par>
                                <p:cTn id="11" presetID="17" presetClass="entr" presetSubtype="2" fill="hold" grpId="0" nodeType="withEffect">
                                  <p:stCondLst>
                                    <p:cond delay="0"/>
                                  </p:stCondLst>
                                  <p:childTnLst>
                                    <p:set>
                                      <p:cBhvr>
                                        <p:cTn id="12" dur="1" fill="hold">
                                          <p:stCondLst>
                                            <p:cond delay="0"/>
                                          </p:stCondLst>
                                        </p:cTn>
                                        <p:tgtEl>
                                          <p:spTgt spid="320520"/>
                                        </p:tgtEl>
                                        <p:attrNameLst>
                                          <p:attrName>style.visibility</p:attrName>
                                        </p:attrNameLst>
                                      </p:cBhvr>
                                      <p:to>
                                        <p:strVal val="visible"/>
                                      </p:to>
                                    </p:set>
                                    <p:anim calcmode="lin" valueType="num">
                                      <p:cBhvr>
                                        <p:cTn id="13" dur="500" fill="hold"/>
                                        <p:tgtEl>
                                          <p:spTgt spid="320520"/>
                                        </p:tgtEl>
                                        <p:attrNameLst>
                                          <p:attrName>ppt_x</p:attrName>
                                        </p:attrNameLst>
                                      </p:cBhvr>
                                      <p:tavLst>
                                        <p:tav tm="0">
                                          <p:val>
                                            <p:strVal val="#ppt_x+#ppt_w/2"/>
                                          </p:val>
                                        </p:tav>
                                        <p:tav tm="100000">
                                          <p:val>
                                            <p:strVal val="#ppt_x"/>
                                          </p:val>
                                        </p:tav>
                                      </p:tavLst>
                                    </p:anim>
                                    <p:anim calcmode="lin" valueType="num">
                                      <p:cBhvr>
                                        <p:cTn id="14" dur="500" fill="hold"/>
                                        <p:tgtEl>
                                          <p:spTgt spid="320520"/>
                                        </p:tgtEl>
                                        <p:attrNameLst>
                                          <p:attrName>ppt_y</p:attrName>
                                        </p:attrNameLst>
                                      </p:cBhvr>
                                      <p:tavLst>
                                        <p:tav tm="0">
                                          <p:val>
                                            <p:strVal val="#ppt_y"/>
                                          </p:val>
                                        </p:tav>
                                        <p:tav tm="100000">
                                          <p:val>
                                            <p:strVal val="#ppt_y"/>
                                          </p:val>
                                        </p:tav>
                                      </p:tavLst>
                                    </p:anim>
                                    <p:anim calcmode="lin" valueType="num">
                                      <p:cBhvr>
                                        <p:cTn id="15" dur="500" fill="hold"/>
                                        <p:tgtEl>
                                          <p:spTgt spid="320520"/>
                                        </p:tgtEl>
                                        <p:attrNameLst>
                                          <p:attrName>ppt_w</p:attrName>
                                        </p:attrNameLst>
                                      </p:cBhvr>
                                      <p:tavLst>
                                        <p:tav tm="0">
                                          <p:val>
                                            <p:fltVal val="0"/>
                                          </p:val>
                                        </p:tav>
                                        <p:tav tm="100000">
                                          <p:val>
                                            <p:strVal val="#ppt_w"/>
                                          </p:val>
                                        </p:tav>
                                      </p:tavLst>
                                    </p:anim>
                                    <p:anim calcmode="lin" valueType="num">
                                      <p:cBhvr>
                                        <p:cTn id="16" dur="500" fill="hold"/>
                                        <p:tgtEl>
                                          <p:spTgt spid="320520"/>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0521"/>
                                        </p:tgtEl>
                                        <p:attrNameLst>
                                          <p:attrName>style.visibility</p:attrName>
                                        </p:attrNameLst>
                                      </p:cBhvr>
                                      <p:to>
                                        <p:strVal val="visible"/>
                                      </p:to>
                                    </p:set>
                                    <p:animEffect transition="in" filter="fade">
                                      <p:cBhvr>
                                        <p:cTn id="21" dur="500"/>
                                        <p:tgtEl>
                                          <p:spTgt spid="320521"/>
                                        </p:tgtEl>
                                      </p:cBhvr>
                                    </p:animEffect>
                                  </p:childTnLst>
                                </p:cTn>
                              </p:par>
                              <p:par>
                                <p:cTn id="22" presetID="10" presetClass="exit" presetSubtype="0" fill="hold" grpId="1" nodeType="withEffect">
                                  <p:stCondLst>
                                    <p:cond delay="0"/>
                                  </p:stCondLst>
                                  <p:childTnLst>
                                    <p:animEffect transition="out" filter="fade">
                                      <p:cBhvr>
                                        <p:cTn id="23" dur="1250"/>
                                        <p:tgtEl>
                                          <p:spTgt spid="320520"/>
                                        </p:tgtEl>
                                      </p:cBhvr>
                                    </p:animEffect>
                                    <p:set>
                                      <p:cBhvr>
                                        <p:cTn id="24" dur="1" fill="hold">
                                          <p:stCondLst>
                                            <p:cond delay="1249"/>
                                          </p:stCondLst>
                                        </p:cTn>
                                        <p:tgtEl>
                                          <p:spTgt spid="32052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250"/>
                                        <p:tgtEl>
                                          <p:spTgt spid="320519"/>
                                        </p:tgtEl>
                                      </p:cBhvr>
                                    </p:animEffect>
                                    <p:set>
                                      <p:cBhvr>
                                        <p:cTn id="27" dur="1" fill="hold">
                                          <p:stCondLst>
                                            <p:cond delay="1249"/>
                                          </p:stCondLst>
                                        </p:cTn>
                                        <p:tgtEl>
                                          <p:spTgt spid="320519"/>
                                        </p:tgtEl>
                                        <p:attrNameLst>
                                          <p:attrName>style.visibility</p:attrName>
                                        </p:attrNameLst>
                                      </p:cBhvr>
                                      <p:to>
                                        <p:strVal val="hidden"/>
                                      </p:to>
                                    </p:set>
                                  </p:childTnLst>
                                </p:cTn>
                              </p:par>
                            </p:childTnLst>
                          </p:cTn>
                        </p:par>
                        <p:par>
                          <p:cTn id="28" fill="hold" nodeType="afterGroup">
                            <p:stCondLst>
                              <p:cond delay="1250"/>
                            </p:stCondLst>
                            <p:childTnLst>
                              <p:par>
                                <p:cTn id="29" presetID="0" presetClass="path" presetSubtype="0" accel="50000" fill="hold" grpId="1" nodeType="afterEffect">
                                  <p:stCondLst>
                                    <p:cond delay="0"/>
                                  </p:stCondLst>
                                  <p:childTnLst>
                                    <p:animMotion origin="layout" path="M 4.16667E-6 -0.00023 C 0.07118 0.01875 0.1427 0.0375 0.21701 0.0456 C 0.29132 0.05394 0.3901 0.06296 0.446 0.04954 C 0.50191 0.03611 0.53941 -0.0044 0.55277 -0.03565 C 0.56632 -0.06667 0.54375 -0.11458 0.52656 -0.1368 C 0.50937 -0.15949 0.50052 -0.15417 0.44965 -0.17014 C 0.39895 -0.18611 -0.08664 -0.29005 -0.1658 -0.33935 C -0.24549 -0.38843 -0.03073 -0.43495 -0.02848 -0.46528 C -0.02639 -0.49514 -0.13716 -0.50718 -0.15434 -0.52083 C -0.16997 -0.53403 -0.12414 -0.5412 -0.12848 -0.54745 C -0.13282 -0.55347 -0.16806 -0.54954 -0.17969 -0.55671 C -0.19167 -0.56389 -0.1507 -0.56065 -0.19809 -0.58981 C -0.24601 -0.61944 -0.40851 -0.70324 -0.46493 -0.73241 " pathEditMode="relative" rAng="0" ptsTypes="AAAAAAAAAAAAA">
                                      <p:cBhvr>
                                        <p:cTn id="30" dur="7000" fill="hold"/>
                                        <p:tgtEl>
                                          <p:spTgt spid="320521"/>
                                        </p:tgtEl>
                                        <p:attrNameLst>
                                          <p:attrName>ppt_x</p:attrName>
                                          <p:attrName>ppt_y</p:attrName>
                                        </p:attrNameLst>
                                      </p:cBhvr>
                                      <p:rCtr x="4601" y="-3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9" grpId="0"/>
      <p:bldP spid="320519" grpId="1"/>
      <p:bldP spid="320520" grpId="0"/>
      <p:bldP spid="320520" grpId="1"/>
      <p:bldP spid="320521" grpId="0"/>
      <p:bldP spid="320521"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032D20C4-9672-45D9-86B5-3635D9743418}"/>
              </a:ext>
            </a:extLst>
          </p:cNvPr>
          <p:cNvPicPr>
            <a:picLocks noGrp="1" noChangeAspect="1" noChangeArrowheads="1"/>
          </p:cNvPicPr>
          <p:nvPr>
            <p:ph/>
          </p:nvPr>
        </p:nvPicPr>
        <p:blipFill rotWithShape="1">
          <a:blip r:embed="rId4">
            <a:extLst>
              <a:ext uri="{28A0092B-C50C-407E-A947-70E740481C1C}">
                <a14:useLocalDpi xmlns:a14="http://schemas.microsoft.com/office/drawing/2010/main" val="0"/>
              </a:ext>
            </a:extLst>
          </a:blip>
          <a:srcRect t="4255" r="2439"/>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3897" name="Rectangle 9">
            <a:extLst>
              <a:ext uri="{FF2B5EF4-FFF2-40B4-BE49-F238E27FC236}">
                <a16:creationId xmlns:a16="http://schemas.microsoft.com/office/drawing/2014/main" id="{04E21A4C-325E-4412-8A5C-E16F4C4ADAE7}"/>
              </a:ext>
            </a:extLst>
          </p:cNvPr>
          <p:cNvSpPr>
            <a:spLocks noChangeArrowheads="1"/>
          </p:cNvSpPr>
          <p:nvPr/>
        </p:nvSpPr>
        <p:spPr bwMode="auto">
          <a:xfrm>
            <a:off x="280852" y="3150325"/>
            <a:ext cx="87630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101600">
                    <a:schemeClr val="tx1"/>
                  </a:glow>
                </a:effectLst>
              </a:rPr>
              <a:t>"I am the door. If anyone enters by Me, he will be saved, and will go in and out and find pasture."</a:t>
            </a:r>
            <a:r>
              <a:rPr lang="en-US" altLang="en-US" sz="4400" dirty="0">
                <a:solidFill>
                  <a:schemeClr val="bg1"/>
                </a:solidFill>
                <a:effectLst>
                  <a:glow rad="101600">
                    <a:schemeClr val="tx1"/>
                  </a:glow>
                </a:effectLst>
              </a:rPr>
              <a:t>      </a:t>
            </a:r>
            <a:r>
              <a:rPr lang="en-US" altLang="en-US" sz="3200" i="1" dirty="0">
                <a:solidFill>
                  <a:schemeClr val="bg1"/>
                </a:solidFill>
                <a:effectLst>
                  <a:glow rad="101600">
                    <a:schemeClr val="tx1"/>
                  </a:glow>
                </a:effectLst>
              </a:rPr>
              <a:t>~ John 10:9</a:t>
            </a:r>
            <a:r>
              <a:rPr lang="en-US" altLang="en-US" sz="4400" dirty="0">
                <a:solidFill>
                  <a:schemeClr val="bg1"/>
                </a:solidFill>
                <a:effectLst>
                  <a:glow rad="101600">
                    <a:schemeClr val="tx1"/>
                  </a:glow>
                </a:effectLst>
              </a:rPr>
              <a:t> </a:t>
            </a:r>
          </a:p>
        </p:txBody>
      </p:sp>
      <p:sp>
        <p:nvSpPr>
          <p:cNvPr id="15" name="!!Morph">
            <a:extLst>
              <a:ext uri="{FF2B5EF4-FFF2-40B4-BE49-F238E27FC236}">
                <a16:creationId xmlns:a16="http://schemas.microsoft.com/office/drawing/2014/main" id="{2352FF8F-86FB-4578-83E1-8D92B5770401}"/>
              </a:ext>
            </a:extLst>
          </p:cNvPr>
          <p:cNvSpPr/>
          <p:nvPr/>
        </p:nvSpPr>
        <p:spPr>
          <a:xfrm>
            <a:off x="4982736" y="4027327"/>
            <a:ext cx="1532683" cy="408858"/>
          </a:xfrm>
          <a:custGeom>
            <a:avLst/>
            <a:gdLst>
              <a:gd name="connsiteX0" fmla="*/ 502290 w 1532683"/>
              <a:gd name="connsiteY0" fmla="*/ 262328 h 408858"/>
              <a:gd name="connsiteX1" fmla="*/ 455368 w 1532683"/>
              <a:gd name="connsiteY1" fmla="*/ 274127 h 408858"/>
              <a:gd name="connsiteX2" fmla="*/ 413384 w 1532683"/>
              <a:gd name="connsiteY2" fmla="*/ 287573 h 408858"/>
              <a:gd name="connsiteX3" fmla="*/ 398292 w 1532683"/>
              <a:gd name="connsiteY3" fmla="*/ 314739 h 408858"/>
              <a:gd name="connsiteX4" fmla="*/ 410366 w 1532683"/>
              <a:gd name="connsiteY4" fmla="*/ 342728 h 408858"/>
              <a:gd name="connsiteX5" fmla="*/ 441099 w 1532683"/>
              <a:gd name="connsiteY5" fmla="*/ 354527 h 408858"/>
              <a:gd name="connsiteX6" fmla="*/ 480887 w 1532683"/>
              <a:gd name="connsiteY6" fmla="*/ 340807 h 408858"/>
              <a:gd name="connsiteX7" fmla="*/ 499272 w 1532683"/>
              <a:gd name="connsiteY7" fmla="*/ 315287 h 408858"/>
              <a:gd name="connsiteX8" fmla="*/ 502290 w 1532683"/>
              <a:gd name="connsiteY8" fmla="*/ 277694 h 408858"/>
              <a:gd name="connsiteX9" fmla="*/ 1391366 w 1532683"/>
              <a:gd name="connsiteY9" fmla="*/ 163269 h 408858"/>
              <a:gd name="connsiteX10" fmla="*/ 1345404 w 1532683"/>
              <a:gd name="connsiteY10" fmla="*/ 185084 h 408858"/>
              <a:gd name="connsiteX11" fmla="*/ 1326882 w 1532683"/>
              <a:gd name="connsiteY11" fmla="*/ 250254 h 408858"/>
              <a:gd name="connsiteX12" fmla="*/ 1339779 w 1532683"/>
              <a:gd name="connsiteY12" fmla="*/ 317757 h 408858"/>
              <a:gd name="connsiteX13" fmla="*/ 1391915 w 1532683"/>
              <a:gd name="connsiteY13" fmla="*/ 347941 h 408858"/>
              <a:gd name="connsiteX14" fmla="*/ 1437191 w 1532683"/>
              <a:gd name="connsiteY14" fmla="*/ 325303 h 408858"/>
              <a:gd name="connsiteX15" fmla="*/ 1455851 w 1532683"/>
              <a:gd name="connsiteY15" fmla="*/ 257663 h 408858"/>
              <a:gd name="connsiteX16" fmla="*/ 1437740 w 1532683"/>
              <a:gd name="connsiteY16" fmla="*/ 185358 h 408858"/>
              <a:gd name="connsiteX17" fmla="*/ 1391366 w 1532683"/>
              <a:gd name="connsiteY17" fmla="*/ 163269 h 408858"/>
              <a:gd name="connsiteX18" fmla="*/ 1066888 w 1532683"/>
              <a:gd name="connsiteY18" fmla="*/ 163269 h 408858"/>
              <a:gd name="connsiteX19" fmla="*/ 1025179 w 1532683"/>
              <a:gd name="connsiteY19" fmla="*/ 181654 h 408858"/>
              <a:gd name="connsiteX20" fmla="*/ 1008990 w 1532683"/>
              <a:gd name="connsiteY20" fmla="*/ 231595 h 408858"/>
              <a:gd name="connsiteX21" fmla="*/ 1124238 w 1532683"/>
              <a:gd name="connsiteY21" fmla="*/ 231595 h 408858"/>
              <a:gd name="connsiteX22" fmla="*/ 1106951 w 1532683"/>
              <a:gd name="connsiteY22" fmla="*/ 180693 h 408858"/>
              <a:gd name="connsiteX23" fmla="*/ 1066888 w 1532683"/>
              <a:gd name="connsiteY23" fmla="*/ 163269 h 408858"/>
              <a:gd name="connsiteX24" fmla="*/ 618497 w 1532683"/>
              <a:gd name="connsiteY24" fmla="*/ 110859 h 408858"/>
              <a:gd name="connsiteX25" fmla="*/ 699446 w 1532683"/>
              <a:gd name="connsiteY25" fmla="*/ 110859 h 408858"/>
              <a:gd name="connsiteX26" fmla="*/ 754326 w 1532683"/>
              <a:gd name="connsiteY26" fmla="*/ 259585 h 408858"/>
              <a:gd name="connsiteX27" fmla="*/ 770241 w 1532683"/>
              <a:gd name="connsiteY27" fmla="*/ 309251 h 408858"/>
              <a:gd name="connsiteX28" fmla="*/ 778199 w 1532683"/>
              <a:gd name="connsiteY28" fmla="*/ 284281 h 408858"/>
              <a:gd name="connsiteX29" fmla="*/ 786431 w 1532683"/>
              <a:gd name="connsiteY29" fmla="*/ 259585 h 408858"/>
              <a:gd name="connsiteX30" fmla="*/ 841860 w 1532683"/>
              <a:gd name="connsiteY30" fmla="*/ 110859 h 408858"/>
              <a:gd name="connsiteX31" fmla="*/ 921162 w 1532683"/>
              <a:gd name="connsiteY31" fmla="*/ 110859 h 408858"/>
              <a:gd name="connsiteX32" fmla="*/ 805365 w 1532683"/>
              <a:gd name="connsiteY32" fmla="*/ 402274 h 408858"/>
              <a:gd name="connsiteX33" fmla="*/ 735941 w 1532683"/>
              <a:gd name="connsiteY33" fmla="*/ 402274 h 408858"/>
              <a:gd name="connsiteX34" fmla="*/ 1062224 w 1532683"/>
              <a:gd name="connsiteY34" fmla="*/ 104272 h 408858"/>
              <a:gd name="connsiteX35" fmla="*/ 1164850 w 1532683"/>
              <a:gd name="connsiteY35" fmla="*/ 147216 h 408858"/>
              <a:gd name="connsiteX36" fmla="*/ 1200797 w 1532683"/>
              <a:gd name="connsiteY36" fmla="*/ 278792 h 408858"/>
              <a:gd name="connsiteX37" fmla="*/ 1007618 w 1532683"/>
              <a:gd name="connsiteY37" fmla="*/ 278792 h 408858"/>
              <a:gd name="connsiteX38" fmla="*/ 1026277 w 1532683"/>
              <a:gd name="connsiteY38" fmla="*/ 332163 h 408858"/>
              <a:gd name="connsiteX39" fmla="*/ 1070730 w 1532683"/>
              <a:gd name="connsiteY39" fmla="*/ 351234 h 408858"/>
              <a:gd name="connsiteX40" fmla="*/ 1101189 w 1532683"/>
              <a:gd name="connsiteY40" fmla="*/ 341356 h 408858"/>
              <a:gd name="connsiteX41" fmla="*/ 1119848 w 1532683"/>
              <a:gd name="connsiteY41" fmla="*/ 309525 h 408858"/>
              <a:gd name="connsiteX42" fmla="*/ 1196680 w 1532683"/>
              <a:gd name="connsiteY42" fmla="*/ 322422 h 408858"/>
              <a:gd name="connsiteX43" fmla="*/ 1149895 w 1532683"/>
              <a:gd name="connsiteY43" fmla="*/ 386769 h 408858"/>
              <a:gd name="connsiteX44" fmla="*/ 1069907 w 1532683"/>
              <a:gd name="connsiteY44" fmla="*/ 408858 h 408858"/>
              <a:gd name="connsiteX45" fmla="*/ 957402 w 1532683"/>
              <a:gd name="connsiteY45" fmla="*/ 359192 h 408858"/>
              <a:gd name="connsiteX46" fmla="*/ 928590 w 1532683"/>
              <a:gd name="connsiteY46" fmla="*/ 258761 h 408858"/>
              <a:gd name="connsiteX47" fmla="*/ 966457 w 1532683"/>
              <a:gd name="connsiteY47" fmla="*/ 145295 h 408858"/>
              <a:gd name="connsiteX48" fmla="*/ 1062224 w 1532683"/>
              <a:gd name="connsiteY48" fmla="*/ 104272 h 408858"/>
              <a:gd name="connsiteX49" fmla="*/ 455368 w 1532683"/>
              <a:gd name="connsiteY49" fmla="*/ 104272 h 408858"/>
              <a:gd name="connsiteX50" fmla="*/ 532200 w 1532683"/>
              <a:gd name="connsiteY50" fmla="*/ 116483 h 408858"/>
              <a:gd name="connsiteX51" fmla="*/ 567735 w 1532683"/>
              <a:gd name="connsiteY51" fmla="*/ 147491 h 408858"/>
              <a:gd name="connsiteX52" fmla="*/ 578025 w 1532683"/>
              <a:gd name="connsiteY52" fmla="*/ 216503 h 408858"/>
              <a:gd name="connsiteX53" fmla="*/ 577202 w 1532683"/>
              <a:gd name="connsiteY53" fmla="*/ 306506 h 408858"/>
              <a:gd name="connsiteX54" fmla="*/ 580906 w 1532683"/>
              <a:gd name="connsiteY54" fmla="*/ 363170 h 408858"/>
              <a:gd name="connsiteX55" fmla="*/ 594764 w 1532683"/>
              <a:gd name="connsiteY55" fmla="*/ 402273 h 408858"/>
              <a:gd name="connsiteX56" fmla="*/ 518480 w 1532683"/>
              <a:gd name="connsiteY56" fmla="*/ 402273 h 408858"/>
              <a:gd name="connsiteX57" fmla="*/ 511071 w 1532683"/>
              <a:gd name="connsiteY57" fmla="*/ 379497 h 408858"/>
              <a:gd name="connsiteX58" fmla="*/ 508327 w 1532683"/>
              <a:gd name="connsiteY58" fmla="*/ 370442 h 408858"/>
              <a:gd name="connsiteX59" fmla="*/ 466069 w 1532683"/>
              <a:gd name="connsiteY59" fmla="*/ 399254 h 408858"/>
              <a:gd name="connsiteX60" fmla="*/ 418049 w 1532683"/>
              <a:gd name="connsiteY60" fmla="*/ 408858 h 408858"/>
              <a:gd name="connsiteX61" fmla="*/ 347116 w 1532683"/>
              <a:gd name="connsiteY61" fmla="*/ 384437 h 408858"/>
              <a:gd name="connsiteX62" fmla="*/ 321185 w 1532683"/>
              <a:gd name="connsiteY62" fmla="*/ 322696 h 408858"/>
              <a:gd name="connsiteX63" fmla="*/ 332984 w 1532683"/>
              <a:gd name="connsiteY63" fmla="*/ 278655 h 408858"/>
              <a:gd name="connsiteX64" fmla="*/ 366050 w 1532683"/>
              <a:gd name="connsiteY64" fmla="*/ 249019 h 408858"/>
              <a:gd name="connsiteX65" fmla="*/ 427379 w 1532683"/>
              <a:gd name="connsiteY65" fmla="*/ 231046 h 408858"/>
              <a:gd name="connsiteX66" fmla="*/ 502290 w 1532683"/>
              <a:gd name="connsiteY66" fmla="*/ 212112 h 408858"/>
              <a:gd name="connsiteX67" fmla="*/ 502290 w 1532683"/>
              <a:gd name="connsiteY67" fmla="*/ 204429 h 408858"/>
              <a:gd name="connsiteX68" fmla="*/ 491314 w 1532683"/>
              <a:gd name="connsiteY68" fmla="*/ 172736 h 408858"/>
              <a:gd name="connsiteX69" fmla="*/ 449880 w 1532683"/>
              <a:gd name="connsiteY69" fmla="*/ 163269 h 408858"/>
              <a:gd name="connsiteX70" fmla="*/ 417775 w 1532683"/>
              <a:gd name="connsiteY70" fmla="*/ 171364 h 408858"/>
              <a:gd name="connsiteX71" fmla="*/ 399115 w 1532683"/>
              <a:gd name="connsiteY71" fmla="*/ 199764 h 408858"/>
              <a:gd name="connsiteX72" fmla="*/ 329143 w 1532683"/>
              <a:gd name="connsiteY72" fmla="*/ 187142 h 408858"/>
              <a:gd name="connsiteX73" fmla="*/ 369754 w 1532683"/>
              <a:gd name="connsiteY73" fmla="*/ 124578 h 408858"/>
              <a:gd name="connsiteX74" fmla="*/ 455368 w 1532683"/>
              <a:gd name="connsiteY74" fmla="*/ 104272 h 408858"/>
              <a:gd name="connsiteX75" fmla="*/ 133359 w 1532683"/>
              <a:gd name="connsiteY75" fmla="*/ 104272 h 408858"/>
              <a:gd name="connsiteX76" fmla="*/ 222266 w 1532683"/>
              <a:gd name="connsiteY76" fmla="*/ 123755 h 408858"/>
              <a:gd name="connsiteX77" fmla="*/ 262328 w 1532683"/>
              <a:gd name="connsiteY77" fmla="*/ 181379 h 408858"/>
              <a:gd name="connsiteX78" fmla="*/ 189612 w 1532683"/>
              <a:gd name="connsiteY78" fmla="*/ 194825 h 408858"/>
              <a:gd name="connsiteX79" fmla="*/ 171913 w 1532683"/>
              <a:gd name="connsiteY79" fmla="*/ 168757 h 408858"/>
              <a:gd name="connsiteX80" fmla="*/ 134731 w 1532683"/>
              <a:gd name="connsiteY80" fmla="*/ 159701 h 408858"/>
              <a:gd name="connsiteX81" fmla="*/ 91101 w 1532683"/>
              <a:gd name="connsiteY81" fmla="*/ 168208 h 408858"/>
              <a:gd name="connsiteX82" fmla="*/ 82321 w 1532683"/>
              <a:gd name="connsiteY82" fmla="*/ 183849 h 408858"/>
              <a:gd name="connsiteX83" fmla="*/ 90004 w 1532683"/>
              <a:gd name="connsiteY83" fmla="*/ 197843 h 408858"/>
              <a:gd name="connsiteX84" fmla="*/ 162034 w 1532683"/>
              <a:gd name="connsiteY84" fmla="*/ 219521 h 408858"/>
              <a:gd name="connsiteX85" fmla="*/ 248059 w 1532683"/>
              <a:gd name="connsiteY85" fmla="*/ 253821 h 408858"/>
              <a:gd name="connsiteX86" fmla="*/ 272207 w 1532683"/>
              <a:gd name="connsiteY86" fmla="*/ 311171 h 408858"/>
              <a:gd name="connsiteX87" fmla="*/ 238730 w 1532683"/>
              <a:gd name="connsiteY87" fmla="*/ 380046 h 408858"/>
              <a:gd name="connsiteX88" fmla="*/ 139671 w 1532683"/>
              <a:gd name="connsiteY88" fmla="*/ 408858 h 408858"/>
              <a:gd name="connsiteX89" fmla="*/ 45414 w 1532683"/>
              <a:gd name="connsiteY89" fmla="*/ 384711 h 408858"/>
              <a:gd name="connsiteX90" fmla="*/ 0 w 1532683"/>
              <a:gd name="connsiteY90" fmla="*/ 319129 h 408858"/>
              <a:gd name="connsiteX91" fmla="*/ 77381 w 1532683"/>
              <a:gd name="connsiteY91" fmla="*/ 307330 h 408858"/>
              <a:gd name="connsiteX92" fmla="*/ 97413 w 1532683"/>
              <a:gd name="connsiteY92" fmla="*/ 341493 h 408858"/>
              <a:gd name="connsiteX93" fmla="*/ 139671 w 1532683"/>
              <a:gd name="connsiteY93" fmla="*/ 353155 h 408858"/>
              <a:gd name="connsiteX94" fmla="*/ 184673 w 1532683"/>
              <a:gd name="connsiteY94" fmla="*/ 342179 h 408858"/>
              <a:gd name="connsiteX95" fmla="*/ 194825 w 1532683"/>
              <a:gd name="connsiteY95" fmla="*/ 321599 h 408858"/>
              <a:gd name="connsiteX96" fmla="*/ 189337 w 1532683"/>
              <a:gd name="connsiteY96" fmla="*/ 307055 h 408858"/>
              <a:gd name="connsiteX97" fmla="*/ 163544 w 1532683"/>
              <a:gd name="connsiteY97" fmla="*/ 296902 h 408858"/>
              <a:gd name="connsiteX98" fmla="*/ 45276 w 1532683"/>
              <a:gd name="connsiteY98" fmla="*/ 259309 h 408858"/>
              <a:gd name="connsiteX99" fmla="*/ 10702 w 1532683"/>
              <a:gd name="connsiteY99" fmla="*/ 193727 h 408858"/>
              <a:gd name="connsiteX100" fmla="*/ 40612 w 1532683"/>
              <a:gd name="connsiteY100" fmla="*/ 130066 h 408858"/>
              <a:gd name="connsiteX101" fmla="*/ 133359 w 1532683"/>
              <a:gd name="connsiteY101" fmla="*/ 104272 h 408858"/>
              <a:gd name="connsiteX102" fmla="*/ 1455576 w 1532683"/>
              <a:gd name="connsiteY102" fmla="*/ 0 h 408858"/>
              <a:gd name="connsiteX103" fmla="*/ 1532683 w 1532683"/>
              <a:gd name="connsiteY103" fmla="*/ 0 h 408858"/>
              <a:gd name="connsiteX104" fmla="*/ 1532683 w 1532683"/>
              <a:gd name="connsiteY104" fmla="*/ 402273 h 408858"/>
              <a:gd name="connsiteX105" fmla="*/ 1461064 w 1532683"/>
              <a:gd name="connsiteY105" fmla="*/ 402273 h 408858"/>
              <a:gd name="connsiteX106" fmla="*/ 1461064 w 1532683"/>
              <a:gd name="connsiteY106" fmla="*/ 359466 h 408858"/>
              <a:gd name="connsiteX107" fmla="*/ 1418944 w 1532683"/>
              <a:gd name="connsiteY107" fmla="*/ 396647 h 408858"/>
              <a:gd name="connsiteX108" fmla="*/ 1369963 w 1532683"/>
              <a:gd name="connsiteY108" fmla="*/ 408858 h 408858"/>
              <a:gd name="connsiteX109" fmla="*/ 1283938 w 1532683"/>
              <a:gd name="connsiteY109" fmla="*/ 368384 h 408858"/>
              <a:gd name="connsiteX110" fmla="*/ 1248129 w 1532683"/>
              <a:gd name="connsiteY110" fmla="*/ 255468 h 408858"/>
              <a:gd name="connsiteX111" fmla="*/ 1282978 w 1532683"/>
              <a:gd name="connsiteY111" fmla="*/ 142826 h 408858"/>
              <a:gd name="connsiteX112" fmla="*/ 1371061 w 1532683"/>
              <a:gd name="connsiteY112" fmla="*/ 104272 h 408858"/>
              <a:gd name="connsiteX113" fmla="*/ 1455576 w 1532683"/>
              <a:gd name="connsiteY113" fmla="*/ 144884 h 40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532683" h="408858">
                <a:moveTo>
                  <a:pt x="502290" y="262328"/>
                </a:moveTo>
                <a:cubicBezTo>
                  <a:pt x="492412" y="265621"/>
                  <a:pt x="476771" y="269554"/>
                  <a:pt x="455368" y="274127"/>
                </a:cubicBezTo>
                <a:cubicBezTo>
                  <a:pt x="433964" y="278700"/>
                  <a:pt x="419970" y="283182"/>
                  <a:pt x="413384" y="287573"/>
                </a:cubicBezTo>
                <a:cubicBezTo>
                  <a:pt x="403323" y="294707"/>
                  <a:pt x="398292" y="303762"/>
                  <a:pt x="398292" y="314739"/>
                </a:cubicBezTo>
                <a:cubicBezTo>
                  <a:pt x="398292" y="325532"/>
                  <a:pt x="402317" y="334861"/>
                  <a:pt x="410366" y="342728"/>
                </a:cubicBezTo>
                <a:cubicBezTo>
                  <a:pt x="418415" y="350594"/>
                  <a:pt x="428659" y="354527"/>
                  <a:pt x="441099" y="354527"/>
                </a:cubicBezTo>
                <a:cubicBezTo>
                  <a:pt x="455002" y="354527"/>
                  <a:pt x="468264" y="349953"/>
                  <a:pt x="480887" y="340807"/>
                </a:cubicBezTo>
                <a:cubicBezTo>
                  <a:pt x="490217" y="333855"/>
                  <a:pt x="496345" y="325349"/>
                  <a:pt x="499272" y="315287"/>
                </a:cubicBezTo>
                <a:cubicBezTo>
                  <a:pt x="501284" y="308702"/>
                  <a:pt x="502290" y="296171"/>
                  <a:pt x="502290" y="277694"/>
                </a:cubicBezTo>
                <a:close/>
                <a:moveTo>
                  <a:pt x="1391366" y="163269"/>
                </a:moveTo>
                <a:cubicBezTo>
                  <a:pt x="1373073" y="163269"/>
                  <a:pt x="1357752" y="170540"/>
                  <a:pt x="1345404" y="185084"/>
                </a:cubicBezTo>
                <a:cubicBezTo>
                  <a:pt x="1333056" y="199627"/>
                  <a:pt x="1326882" y="221350"/>
                  <a:pt x="1326882" y="250254"/>
                </a:cubicBezTo>
                <a:cubicBezTo>
                  <a:pt x="1326882" y="281353"/>
                  <a:pt x="1331181" y="303854"/>
                  <a:pt x="1339779" y="317757"/>
                </a:cubicBezTo>
                <a:cubicBezTo>
                  <a:pt x="1352218" y="337880"/>
                  <a:pt x="1369597" y="347941"/>
                  <a:pt x="1391915" y="347941"/>
                </a:cubicBezTo>
                <a:cubicBezTo>
                  <a:pt x="1409660" y="347941"/>
                  <a:pt x="1424752" y="340395"/>
                  <a:pt x="1437191" y="325303"/>
                </a:cubicBezTo>
                <a:cubicBezTo>
                  <a:pt x="1449631" y="310211"/>
                  <a:pt x="1455851" y="287664"/>
                  <a:pt x="1455851" y="257663"/>
                </a:cubicBezTo>
                <a:cubicBezTo>
                  <a:pt x="1455851" y="224186"/>
                  <a:pt x="1449814" y="200084"/>
                  <a:pt x="1437740" y="185358"/>
                </a:cubicBezTo>
                <a:cubicBezTo>
                  <a:pt x="1425667" y="170632"/>
                  <a:pt x="1410209" y="163269"/>
                  <a:pt x="1391366" y="163269"/>
                </a:cubicBezTo>
                <a:close/>
                <a:moveTo>
                  <a:pt x="1066888" y="163269"/>
                </a:moveTo>
                <a:cubicBezTo>
                  <a:pt x="1050058" y="163269"/>
                  <a:pt x="1036155" y="169397"/>
                  <a:pt x="1025179" y="181654"/>
                </a:cubicBezTo>
                <a:cubicBezTo>
                  <a:pt x="1014203" y="193910"/>
                  <a:pt x="1008807" y="210557"/>
                  <a:pt x="1008990" y="231595"/>
                </a:cubicBezTo>
                <a:lnTo>
                  <a:pt x="1124238" y="231595"/>
                </a:lnTo>
                <a:cubicBezTo>
                  <a:pt x="1123690" y="209277"/>
                  <a:pt x="1117927" y="192310"/>
                  <a:pt x="1106951" y="180693"/>
                </a:cubicBezTo>
                <a:cubicBezTo>
                  <a:pt x="1095975" y="169077"/>
                  <a:pt x="1082621" y="163269"/>
                  <a:pt x="1066888" y="163269"/>
                </a:cubicBezTo>
                <a:close/>
                <a:moveTo>
                  <a:pt x="618497" y="110859"/>
                </a:moveTo>
                <a:lnTo>
                  <a:pt x="699446" y="110859"/>
                </a:lnTo>
                <a:lnTo>
                  <a:pt x="754326" y="259585"/>
                </a:lnTo>
                <a:lnTo>
                  <a:pt x="770241" y="309251"/>
                </a:lnTo>
                <a:cubicBezTo>
                  <a:pt x="774449" y="296629"/>
                  <a:pt x="777101" y="288305"/>
                  <a:pt x="778199" y="284281"/>
                </a:cubicBezTo>
                <a:cubicBezTo>
                  <a:pt x="780760" y="276049"/>
                  <a:pt x="783504" y="267817"/>
                  <a:pt x="786431" y="259585"/>
                </a:cubicBezTo>
                <a:lnTo>
                  <a:pt x="841860" y="110859"/>
                </a:lnTo>
                <a:lnTo>
                  <a:pt x="921162" y="110859"/>
                </a:lnTo>
                <a:lnTo>
                  <a:pt x="805365" y="402274"/>
                </a:lnTo>
                <a:lnTo>
                  <a:pt x="735941" y="402274"/>
                </a:lnTo>
                <a:close/>
                <a:moveTo>
                  <a:pt x="1062224" y="104272"/>
                </a:moveTo>
                <a:cubicBezTo>
                  <a:pt x="1105579" y="104272"/>
                  <a:pt x="1139788" y="118587"/>
                  <a:pt x="1164850" y="147216"/>
                </a:cubicBezTo>
                <a:cubicBezTo>
                  <a:pt x="1189912" y="175845"/>
                  <a:pt x="1201894" y="219704"/>
                  <a:pt x="1200797" y="278792"/>
                </a:cubicBezTo>
                <a:lnTo>
                  <a:pt x="1007618" y="278792"/>
                </a:lnTo>
                <a:cubicBezTo>
                  <a:pt x="1008166" y="301659"/>
                  <a:pt x="1014386" y="319449"/>
                  <a:pt x="1026277" y="332163"/>
                </a:cubicBezTo>
                <a:cubicBezTo>
                  <a:pt x="1038168" y="344877"/>
                  <a:pt x="1052985" y="351234"/>
                  <a:pt x="1070730" y="351234"/>
                </a:cubicBezTo>
                <a:cubicBezTo>
                  <a:pt x="1082804" y="351234"/>
                  <a:pt x="1092957" y="347941"/>
                  <a:pt x="1101189" y="341356"/>
                </a:cubicBezTo>
                <a:cubicBezTo>
                  <a:pt x="1109421" y="334770"/>
                  <a:pt x="1115641" y="324160"/>
                  <a:pt x="1119848" y="309525"/>
                </a:cubicBezTo>
                <a:lnTo>
                  <a:pt x="1196680" y="322422"/>
                </a:lnTo>
                <a:cubicBezTo>
                  <a:pt x="1186802" y="350594"/>
                  <a:pt x="1171207" y="372043"/>
                  <a:pt x="1149895" y="386769"/>
                </a:cubicBezTo>
                <a:cubicBezTo>
                  <a:pt x="1128583" y="401495"/>
                  <a:pt x="1101920" y="408858"/>
                  <a:pt x="1069907" y="408858"/>
                </a:cubicBezTo>
                <a:cubicBezTo>
                  <a:pt x="1019234" y="408858"/>
                  <a:pt x="981732" y="392303"/>
                  <a:pt x="957402" y="359192"/>
                </a:cubicBezTo>
                <a:cubicBezTo>
                  <a:pt x="938194" y="332666"/>
                  <a:pt x="928590" y="299189"/>
                  <a:pt x="928590" y="258761"/>
                </a:cubicBezTo>
                <a:cubicBezTo>
                  <a:pt x="928590" y="210466"/>
                  <a:pt x="941212" y="172644"/>
                  <a:pt x="966457" y="145295"/>
                </a:cubicBezTo>
                <a:cubicBezTo>
                  <a:pt x="991702" y="117947"/>
                  <a:pt x="1023624" y="104272"/>
                  <a:pt x="1062224" y="104272"/>
                </a:cubicBezTo>
                <a:close/>
                <a:moveTo>
                  <a:pt x="455368" y="104272"/>
                </a:moveTo>
                <a:cubicBezTo>
                  <a:pt x="489759" y="104272"/>
                  <a:pt x="515370" y="108343"/>
                  <a:pt x="532200" y="116483"/>
                </a:cubicBezTo>
                <a:cubicBezTo>
                  <a:pt x="549030" y="124624"/>
                  <a:pt x="560875" y="134959"/>
                  <a:pt x="567735" y="147491"/>
                </a:cubicBezTo>
                <a:cubicBezTo>
                  <a:pt x="574595" y="160022"/>
                  <a:pt x="578025" y="183026"/>
                  <a:pt x="578025" y="216503"/>
                </a:cubicBezTo>
                <a:lnTo>
                  <a:pt x="577202" y="306506"/>
                </a:lnTo>
                <a:cubicBezTo>
                  <a:pt x="577202" y="332117"/>
                  <a:pt x="578437" y="351005"/>
                  <a:pt x="580906" y="363170"/>
                </a:cubicBezTo>
                <a:cubicBezTo>
                  <a:pt x="583376" y="375336"/>
                  <a:pt x="587995" y="388370"/>
                  <a:pt x="594764" y="402273"/>
                </a:cubicBezTo>
                <a:lnTo>
                  <a:pt x="518480" y="402273"/>
                </a:lnTo>
                <a:cubicBezTo>
                  <a:pt x="516468" y="397151"/>
                  <a:pt x="513998" y="389559"/>
                  <a:pt x="511071" y="379497"/>
                </a:cubicBezTo>
                <a:cubicBezTo>
                  <a:pt x="509791" y="374924"/>
                  <a:pt x="508876" y="371906"/>
                  <a:pt x="508327" y="370442"/>
                </a:cubicBezTo>
                <a:cubicBezTo>
                  <a:pt x="495156" y="383248"/>
                  <a:pt x="481070" y="392852"/>
                  <a:pt x="466069" y="399254"/>
                </a:cubicBezTo>
                <a:cubicBezTo>
                  <a:pt x="451069" y="405657"/>
                  <a:pt x="435062" y="408858"/>
                  <a:pt x="418049" y="408858"/>
                </a:cubicBezTo>
                <a:cubicBezTo>
                  <a:pt x="388048" y="408858"/>
                  <a:pt x="364403" y="400718"/>
                  <a:pt x="347116" y="384437"/>
                </a:cubicBezTo>
                <a:cubicBezTo>
                  <a:pt x="329829" y="368155"/>
                  <a:pt x="321185" y="347575"/>
                  <a:pt x="321185" y="322696"/>
                </a:cubicBezTo>
                <a:cubicBezTo>
                  <a:pt x="321185" y="306232"/>
                  <a:pt x="325118" y="291552"/>
                  <a:pt x="332984" y="278655"/>
                </a:cubicBezTo>
                <a:cubicBezTo>
                  <a:pt x="340851" y="265758"/>
                  <a:pt x="351872" y="255879"/>
                  <a:pt x="366050" y="249019"/>
                </a:cubicBezTo>
                <a:cubicBezTo>
                  <a:pt x="380227" y="242159"/>
                  <a:pt x="400670" y="236168"/>
                  <a:pt x="427379" y="231046"/>
                </a:cubicBezTo>
                <a:cubicBezTo>
                  <a:pt x="463417" y="224277"/>
                  <a:pt x="488387" y="217966"/>
                  <a:pt x="502290" y="212112"/>
                </a:cubicBezTo>
                <a:lnTo>
                  <a:pt x="502290" y="204429"/>
                </a:lnTo>
                <a:cubicBezTo>
                  <a:pt x="502290" y="189611"/>
                  <a:pt x="498632" y="179047"/>
                  <a:pt x="491314" y="172736"/>
                </a:cubicBezTo>
                <a:cubicBezTo>
                  <a:pt x="483997" y="166424"/>
                  <a:pt x="470185" y="163269"/>
                  <a:pt x="449880" y="163269"/>
                </a:cubicBezTo>
                <a:cubicBezTo>
                  <a:pt x="436159" y="163269"/>
                  <a:pt x="425458" y="165967"/>
                  <a:pt x="417775" y="171364"/>
                </a:cubicBezTo>
                <a:cubicBezTo>
                  <a:pt x="410091" y="176760"/>
                  <a:pt x="403871" y="186227"/>
                  <a:pt x="399115" y="199764"/>
                </a:cubicBezTo>
                <a:lnTo>
                  <a:pt x="329143" y="187142"/>
                </a:lnTo>
                <a:cubicBezTo>
                  <a:pt x="337009" y="158970"/>
                  <a:pt x="350546" y="138115"/>
                  <a:pt x="369754" y="124578"/>
                </a:cubicBezTo>
                <a:cubicBezTo>
                  <a:pt x="388962" y="111041"/>
                  <a:pt x="417500" y="104272"/>
                  <a:pt x="455368" y="104272"/>
                </a:cubicBezTo>
                <a:close/>
                <a:moveTo>
                  <a:pt x="133359" y="104272"/>
                </a:moveTo>
                <a:cubicBezTo>
                  <a:pt x="173239" y="104272"/>
                  <a:pt x="202874" y="110766"/>
                  <a:pt x="222266" y="123755"/>
                </a:cubicBezTo>
                <a:cubicBezTo>
                  <a:pt x="241657" y="136743"/>
                  <a:pt x="255011" y="155951"/>
                  <a:pt x="262328" y="181379"/>
                </a:cubicBezTo>
                <a:lnTo>
                  <a:pt x="189612" y="194825"/>
                </a:lnTo>
                <a:cubicBezTo>
                  <a:pt x="186502" y="183483"/>
                  <a:pt x="180602" y="174794"/>
                  <a:pt x="171913" y="168757"/>
                </a:cubicBezTo>
                <a:cubicBezTo>
                  <a:pt x="163223" y="162720"/>
                  <a:pt x="150830" y="159701"/>
                  <a:pt x="134731" y="159701"/>
                </a:cubicBezTo>
                <a:cubicBezTo>
                  <a:pt x="114426" y="159701"/>
                  <a:pt x="99882" y="162537"/>
                  <a:pt x="91101" y="168208"/>
                </a:cubicBezTo>
                <a:cubicBezTo>
                  <a:pt x="85248" y="172233"/>
                  <a:pt x="82321" y="177446"/>
                  <a:pt x="82321" y="183849"/>
                </a:cubicBezTo>
                <a:cubicBezTo>
                  <a:pt x="82321" y="189337"/>
                  <a:pt x="84882" y="194002"/>
                  <a:pt x="90004" y="197843"/>
                </a:cubicBezTo>
                <a:cubicBezTo>
                  <a:pt x="96955" y="202966"/>
                  <a:pt x="120966" y="210191"/>
                  <a:pt x="162034" y="219521"/>
                </a:cubicBezTo>
                <a:cubicBezTo>
                  <a:pt x="203103" y="228851"/>
                  <a:pt x="231778" y="240284"/>
                  <a:pt x="248059" y="253821"/>
                </a:cubicBezTo>
                <a:cubicBezTo>
                  <a:pt x="264158" y="267541"/>
                  <a:pt x="272207" y="286658"/>
                  <a:pt x="272207" y="311171"/>
                </a:cubicBezTo>
                <a:cubicBezTo>
                  <a:pt x="272207" y="337880"/>
                  <a:pt x="261048" y="360838"/>
                  <a:pt x="238730" y="380046"/>
                </a:cubicBezTo>
                <a:cubicBezTo>
                  <a:pt x="216412" y="399254"/>
                  <a:pt x="183392" y="408858"/>
                  <a:pt x="139671" y="408858"/>
                </a:cubicBezTo>
                <a:cubicBezTo>
                  <a:pt x="99974" y="408858"/>
                  <a:pt x="68555" y="400809"/>
                  <a:pt x="45414" y="384711"/>
                </a:cubicBezTo>
                <a:cubicBezTo>
                  <a:pt x="22272" y="368613"/>
                  <a:pt x="7134" y="346752"/>
                  <a:pt x="0" y="319129"/>
                </a:cubicBezTo>
                <a:lnTo>
                  <a:pt x="77381" y="307330"/>
                </a:lnTo>
                <a:cubicBezTo>
                  <a:pt x="80674" y="322330"/>
                  <a:pt x="87351" y="333718"/>
                  <a:pt x="97413" y="341493"/>
                </a:cubicBezTo>
                <a:cubicBezTo>
                  <a:pt x="107474" y="349267"/>
                  <a:pt x="121560" y="353155"/>
                  <a:pt x="139671" y="353155"/>
                </a:cubicBezTo>
                <a:cubicBezTo>
                  <a:pt x="159610" y="353155"/>
                  <a:pt x="174611" y="349496"/>
                  <a:pt x="184673" y="342179"/>
                </a:cubicBezTo>
                <a:cubicBezTo>
                  <a:pt x="191441" y="337057"/>
                  <a:pt x="194825" y="330196"/>
                  <a:pt x="194825" y="321599"/>
                </a:cubicBezTo>
                <a:cubicBezTo>
                  <a:pt x="194825" y="315745"/>
                  <a:pt x="192996" y="310897"/>
                  <a:pt x="189337" y="307055"/>
                </a:cubicBezTo>
                <a:cubicBezTo>
                  <a:pt x="185496" y="303397"/>
                  <a:pt x="176898" y="300012"/>
                  <a:pt x="163544" y="296902"/>
                </a:cubicBezTo>
                <a:cubicBezTo>
                  <a:pt x="101346" y="283182"/>
                  <a:pt x="61923" y="270651"/>
                  <a:pt x="45276" y="259309"/>
                </a:cubicBezTo>
                <a:cubicBezTo>
                  <a:pt x="22227" y="243577"/>
                  <a:pt x="10702" y="221716"/>
                  <a:pt x="10702" y="193727"/>
                </a:cubicBezTo>
                <a:cubicBezTo>
                  <a:pt x="10702" y="168482"/>
                  <a:pt x="20672" y="147262"/>
                  <a:pt x="40612" y="130066"/>
                </a:cubicBezTo>
                <a:cubicBezTo>
                  <a:pt x="60551" y="112870"/>
                  <a:pt x="91467" y="104272"/>
                  <a:pt x="133359" y="104272"/>
                </a:cubicBezTo>
                <a:close/>
                <a:moveTo>
                  <a:pt x="1455576" y="0"/>
                </a:moveTo>
                <a:lnTo>
                  <a:pt x="1532683" y="0"/>
                </a:lnTo>
                <a:lnTo>
                  <a:pt x="1532683" y="402273"/>
                </a:lnTo>
                <a:lnTo>
                  <a:pt x="1461064" y="402273"/>
                </a:lnTo>
                <a:lnTo>
                  <a:pt x="1461064" y="359466"/>
                </a:lnTo>
                <a:cubicBezTo>
                  <a:pt x="1449174" y="376113"/>
                  <a:pt x="1435133" y="388507"/>
                  <a:pt x="1418944" y="396647"/>
                </a:cubicBezTo>
                <a:cubicBezTo>
                  <a:pt x="1402754" y="404788"/>
                  <a:pt x="1386427" y="408858"/>
                  <a:pt x="1369963" y="408858"/>
                </a:cubicBezTo>
                <a:cubicBezTo>
                  <a:pt x="1336486" y="408858"/>
                  <a:pt x="1307811" y="395367"/>
                  <a:pt x="1283938" y="368384"/>
                </a:cubicBezTo>
                <a:cubicBezTo>
                  <a:pt x="1260065" y="341401"/>
                  <a:pt x="1248129" y="303762"/>
                  <a:pt x="1248129" y="255468"/>
                </a:cubicBezTo>
                <a:cubicBezTo>
                  <a:pt x="1248129" y="206075"/>
                  <a:pt x="1259745" y="168528"/>
                  <a:pt x="1282978" y="142826"/>
                </a:cubicBezTo>
                <a:cubicBezTo>
                  <a:pt x="1306210" y="117123"/>
                  <a:pt x="1335571" y="104272"/>
                  <a:pt x="1371061" y="104272"/>
                </a:cubicBezTo>
                <a:cubicBezTo>
                  <a:pt x="1403623" y="104272"/>
                  <a:pt x="1431795" y="117809"/>
                  <a:pt x="1455576" y="144884"/>
                </a:cubicBezTo>
                <a:close/>
              </a:path>
            </a:pathLst>
          </a:custGeom>
          <a:solidFill>
            <a:schemeClr val="bg1"/>
          </a:solidFill>
          <a:effectLst>
            <a:glow rad="508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93897"/>
                                        </p:tgtEl>
                                        <p:attrNameLst>
                                          <p:attrName>style.visibility</p:attrName>
                                        </p:attrNameLst>
                                      </p:cBhvr>
                                      <p:to>
                                        <p:strVal val="visible"/>
                                      </p:to>
                                    </p:set>
                                    <p:anim calcmode="lin" valueType="num">
                                      <p:cBhvr>
                                        <p:cTn id="7" dur="1000" fill="hold"/>
                                        <p:tgtEl>
                                          <p:spTgt spid="293897"/>
                                        </p:tgtEl>
                                        <p:attrNameLst>
                                          <p:attrName>ppt_w</p:attrName>
                                        </p:attrNameLst>
                                      </p:cBhvr>
                                      <p:tavLst>
                                        <p:tav tm="0">
                                          <p:val>
                                            <p:strVal val="#ppt_w+.3"/>
                                          </p:val>
                                        </p:tav>
                                        <p:tav tm="100000">
                                          <p:val>
                                            <p:strVal val="#ppt_w"/>
                                          </p:val>
                                        </p:tav>
                                      </p:tavLst>
                                    </p:anim>
                                    <p:anim calcmode="lin" valueType="num">
                                      <p:cBhvr>
                                        <p:cTn id="8" dur="1000" fill="hold"/>
                                        <p:tgtEl>
                                          <p:spTgt spid="293897"/>
                                        </p:tgtEl>
                                        <p:attrNameLst>
                                          <p:attrName>ppt_h</p:attrName>
                                        </p:attrNameLst>
                                      </p:cBhvr>
                                      <p:tavLst>
                                        <p:tav tm="0">
                                          <p:val>
                                            <p:strVal val="#ppt_h"/>
                                          </p:val>
                                        </p:tav>
                                        <p:tav tm="100000">
                                          <p:val>
                                            <p:strVal val="#ppt_h"/>
                                          </p:val>
                                        </p:tav>
                                      </p:tavLst>
                                    </p:anim>
                                    <p:animEffect transition="in" filter="fade">
                                      <p:cBhvr>
                                        <p:cTn id="9" dur="1000"/>
                                        <p:tgtEl>
                                          <p:spTgt spid="29389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childTnLst>
                                </p:cTn>
                              </p:par>
                              <p:par>
                                <p:cTn id="15" presetID="42" presetClass="path" presetSubtype="0" accel="50000" decel="50000" fill="hold" grpId="1" nodeType="withEffect">
                                  <p:stCondLst>
                                    <p:cond delay="0"/>
                                  </p:stCondLst>
                                  <p:childTnLst>
                                    <p:animMotion origin="layout" path="M 4.16667E-6 1.85185E-6 L -0.03021 -0.08148 " pathEditMode="relative" rAng="0" ptsTypes="AA">
                                      <p:cBhvr>
                                        <p:cTn id="16" dur="2000" fill="hold"/>
                                        <p:tgtEl>
                                          <p:spTgt spid="15"/>
                                        </p:tgtEl>
                                        <p:attrNameLst>
                                          <p:attrName>ppt_x</p:attrName>
                                          <p:attrName>ppt_y</p:attrName>
                                        </p:attrNameLst>
                                      </p:cBhvr>
                                      <p:rCtr x="-1510" y="-4074"/>
                                    </p:animMotion>
                                  </p:childTnLst>
                                </p:cTn>
                              </p:par>
                              <p:par>
                                <p:cTn id="17" presetID="10" presetClass="exit" presetSubtype="0" fill="hold" grpId="1" nodeType="withEffect">
                                  <p:stCondLst>
                                    <p:cond delay="0"/>
                                  </p:stCondLst>
                                  <p:childTnLst>
                                    <p:animEffect transition="out" filter="fade">
                                      <p:cBhvr>
                                        <p:cTn id="18" dur="1250"/>
                                        <p:tgtEl>
                                          <p:spTgt spid="293897"/>
                                        </p:tgtEl>
                                      </p:cBhvr>
                                    </p:animEffect>
                                    <p:set>
                                      <p:cBhvr>
                                        <p:cTn id="19" dur="1" fill="hold">
                                          <p:stCondLst>
                                            <p:cond delay="1249"/>
                                          </p:stCondLst>
                                        </p:cTn>
                                        <p:tgtEl>
                                          <p:spTgt spid="2938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7" grpId="0"/>
      <p:bldP spid="293897" grpId="1"/>
      <p:bldP spid="15" grpId="0" animBg="1"/>
      <p:bldP spid="1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8DEF5FF-792F-4828-8C91-4D9C6B4D722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4">
            <a:extLst>
              <a:ext uri="{FF2B5EF4-FFF2-40B4-BE49-F238E27FC236}">
                <a16:creationId xmlns:a16="http://schemas.microsoft.com/office/drawing/2014/main" id="{3C060474-76F6-4001-8815-E26E13DD06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400"/>
            <a:ext cx="9144000" cy="688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4">
            <a:extLst>
              <a:ext uri="{FF2B5EF4-FFF2-40B4-BE49-F238E27FC236}">
                <a16:creationId xmlns:a16="http://schemas.microsoft.com/office/drawing/2014/main" id="{0A541A03-BC4C-47A1-8F94-72342F5DAB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69"/>
          <a:stretch/>
        </p:blipFill>
        <p:spPr bwMode="auto">
          <a:xfrm>
            <a:off x="0" y="-33338"/>
            <a:ext cx="9144000" cy="689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E15A3173-F4B7-48D3-BB3E-685919493F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a:extLst>
              <a:ext uri="{FF2B5EF4-FFF2-40B4-BE49-F238E27FC236}">
                <a16:creationId xmlns:a16="http://schemas.microsoft.com/office/drawing/2014/main" id="{77F5CC3B-108F-4190-ABC8-EB48EF1C25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4">
            <a:extLst>
              <a:ext uri="{FF2B5EF4-FFF2-40B4-BE49-F238E27FC236}">
                <a16:creationId xmlns:a16="http://schemas.microsoft.com/office/drawing/2014/main" id="{7CAEDDD1-BD2D-4166-B348-916D3AF7746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1765"/>
          <a:stretch/>
        </p:blipFill>
        <p:spPr bwMode="auto">
          <a:xfrm>
            <a:off x="0" y="0"/>
            <a:ext cx="9144000" cy="6872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6">
            <a:extLst>
              <a:ext uri="{FF2B5EF4-FFF2-40B4-BE49-F238E27FC236}">
                <a16:creationId xmlns:a16="http://schemas.microsoft.com/office/drawing/2014/main" id="{C45FBF5B-076D-47F8-AA38-5B00F080484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25466"/>
          <a:stretch/>
        </p:blipFill>
        <p:spPr bwMode="auto">
          <a:xfrm>
            <a:off x="0" y="-20638"/>
            <a:ext cx="9144000" cy="687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4">
            <a:extLst>
              <a:ext uri="{FF2B5EF4-FFF2-40B4-BE49-F238E27FC236}">
                <a16:creationId xmlns:a16="http://schemas.microsoft.com/office/drawing/2014/main" id="{8A9A453F-3148-4724-828E-E441AAE83BD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1111"/>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4">
            <a:extLst>
              <a:ext uri="{FF2B5EF4-FFF2-40B4-BE49-F238E27FC236}">
                <a16:creationId xmlns:a16="http://schemas.microsoft.com/office/drawing/2014/main" id="{FA1793D4-5462-4B3E-B592-7EAE0A8B20A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4762"/>
          <a:stretch/>
        </p:blipFill>
        <p:spPr bwMode="auto">
          <a:xfrm>
            <a:off x="0" y="-26988"/>
            <a:ext cx="9144000"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4">
            <a:extLst>
              <a:ext uri="{FF2B5EF4-FFF2-40B4-BE49-F238E27FC236}">
                <a16:creationId xmlns:a16="http://schemas.microsoft.com/office/drawing/2014/main" id="{2679C487-72F4-4206-A61C-7740D9CD01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2">
            <a:extLst>
              <a:ext uri="{FF2B5EF4-FFF2-40B4-BE49-F238E27FC236}">
                <a16:creationId xmlns:a16="http://schemas.microsoft.com/office/drawing/2014/main" id="{3790DCE8-F398-4FB0-BAD4-77A8D0BCC3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65288" y="0"/>
            <a:ext cx="5573712"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4">
            <a:extLst>
              <a:ext uri="{FF2B5EF4-FFF2-40B4-BE49-F238E27FC236}">
                <a16:creationId xmlns:a16="http://schemas.microsoft.com/office/drawing/2014/main" id="{E4FF6A33-A934-46B9-BB3B-62C2784C22F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6"/>
          <a:stretch/>
        </p:blipFill>
        <p:spPr bwMode="auto">
          <a:xfrm>
            <a:off x="0" y="0"/>
            <a:ext cx="9144000"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8">
            <a:extLst>
              <a:ext uri="{FF2B5EF4-FFF2-40B4-BE49-F238E27FC236}">
                <a16:creationId xmlns:a16="http://schemas.microsoft.com/office/drawing/2014/main" id="{2D91414D-92A6-4D88-B2EC-35DD7D20A15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8">
            <a:extLst>
              <a:ext uri="{FF2B5EF4-FFF2-40B4-BE49-F238E27FC236}">
                <a16:creationId xmlns:a16="http://schemas.microsoft.com/office/drawing/2014/main" id="{05D41448-A010-4C4E-89B2-E3E153DA577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819" r="819"/>
          <a:stretch/>
        </p:blipFill>
        <p:spPr bwMode="auto">
          <a:xfrm>
            <a:off x="0" y="1014663"/>
            <a:ext cx="9144000" cy="5254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8">
            <a:extLst>
              <a:ext uri="{FF2B5EF4-FFF2-40B4-BE49-F238E27FC236}">
                <a16:creationId xmlns:a16="http://schemas.microsoft.com/office/drawing/2014/main" id="{1A3F40FF-8E6F-4D8E-9D60-B3E051BA2FB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r="10448"/>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10">
            <a:extLst>
              <a:ext uri="{FF2B5EF4-FFF2-40B4-BE49-F238E27FC236}">
                <a16:creationId xmlns:a16="http://schemas.microsoft.com/office/drawing/2014/main" id="{E7AAE1FC-87E1-43CC-B759-5F49A644C493}"/>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359" t="1799" r="1553" b="1799"/>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4">
            <a:extLst>
              <a:ext uri="{FF2B5EF4-FFF2-40B4-BE49-F238E27FC236}">
                <a16:creationId xmlns:a16="http://schemas.microsoft.com/office/drawing/2014/main" id="{FB878CB9-6D03-4D5F-BEF2-26E76C2ECFD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12">
            <a:extLst>
              <a:ext uri="{FF2B5EF4-FFF2-40B4-BE49-F238E27FC236}">
                <a16:creationId xmlns:a16="http://schemas.microsoft.com/office/drawing/2014/main" id="{D9E7E8B4-1478-47B2-857B-3077298D047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4">
            <a:extLst>
              <a:ext uri="{FF2B5EF4-FFF2-40B4-BE49-F238E27FC236}">
                <a16:creationId xmlns:a16="http://schemas.microsoft.com/office/drawing/2014/main" id="{33A7EB00-F3EF-40F6-9D75-C91D298B7B2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 name="Picture 4">
            <a:extLst>
              <a:ext uri="{FF2B5EF4-FFF2-40B4-BE49-F238E27FC236}">
                <a16:creationId xmlns:a16="http://schemas.microsoft.com/office/drawing/2014/main" id="{87C1E38B-9616-466B-9BE1-F4199D4CCBAF}"/>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5512"/>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4">
            <a:extLst>
              <a:ext uri="{FF2B5EF4-FFF2-40B4-BE49-F238E27FC236}">
                <a16:creationId xmlns:a16="http://schemas.microsoft.com/office/drawing/2014/main" id="{D6A5B412-49A5-43AD-B49C-D2EE2F6B2436}"/>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t="4255" r="2439"/>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 name="Picture 4">
            <a:extLst>
              <a:ext uri="{FF2B5EF4-FFF2-40B4-BE49-F238E27FC236}">
                <a16:creationId xmlns:a16="http://schemas.microsoft.com/office/drawing/2014/main" id="{C6D3361C-940C-4A00-A6BC-F3ACE39BA67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Picture 11">
            <a:extLst>
              <a:ext uri="{FF2B5EF4-FFF2-40B4-BE49-F238E27FC236}">
                <a16:creationId xmlns:a16="http://schemas.microsoft.com/office/drawing/2014/main" id="{C7312433-6C9B-4A21-B768-6354F2BE1AB2}"/>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Morph">
            <a:extLst>
              <a:ext uri="{FF2B5EF4-FFF2-40B4-BE49-F238E27FC236}">
                <a16:creationId xmlns:a16="http://schemas.microsoft.com/office/drawing/2014/main" id="{595A0430-FF6D-410E-BBED-552170556143}"/>
              </a:ext>
            </a:extLst>
          </p:cNvPr>
          <p:cNvSpPr/>
          <p:nvPr/>
        </p:nvSpPr>
        <p:spPr>
          <a:xfrm>
            <a:off x="3238489" y="890546"/>
            <a:ext cx="2611790" cy="3061979"/>
          </a:xfrm>
          <a:custGeom>
            <a:avLst/>
            <a:gdLst>
              <a:gd name="connsiteX0" fmla="*/ 985962 w 2592125"/>
              <a:gd name="connsiteY0" fmla="*/ 0 h 3037398"/>
              <a:gd name="connsiteX1" fmla="*/ 1534602 w 2592125"/>
              <a:gd name="connsiteY1" fmla="*/ 0 h 3037398"/>
              <a:gd name="connsiteX2" fmla="*/ 1526651 w 2592125"/>
              <a:gd name="connsiteY2" fmla="*/ 898497 h 3037398"/>
              <a:gd name="connsiteX3" fmla="*/ 2592125 w 2592125"/>
              <a:gd name="connsiteY3" fmla="*/ 898497 h 3037398"/>
              <a:gd name="connsiteX4" fmla="*/ 2576223 w 2592125"/>
              <a:gd name="connsiteY4" fmla="*/ 1311965 h 3037398"/>
              <a:gd name="connsiteX5" fmla="*/ 1510748 w 2592125"/>
              <a:gd name="connsiteY5" fmla="*/ 1296063 h 3037398"/>
              <a:gd name="connsiteX6" fmla="*/ 1510748 w 2592125"/>
              <a:gd name="connsiteY6" fmla="*/ 3037398 h 3037398"/>
              <a:gd name="connsiteX7" fmla="*/ 1415332 w 2592125"/>
              <a:gd name="connsiteY7" fmla="*/ 3021496 h 3037398"/>
              <a:gd name="connsiteX8" fmla="*/ 1160891 w 2592125"/>
              <a:gd name="connsiteY8" fmla="*/ 3013544 h 3037398"/>
              <a:gd name="connsiteX9" fmla="*/ 1160891 w 2592125"/>
              <a:gd name="connsiteY9" fmla="*/ 2751151 h 3037398"/>
              <a:gd name="connsiteX10" fmla="*/ 1129085 w 2592125"/>
              <a:gd name="connsiteY10" fmla="*/ 2751151 h 3037398"/>
              <a:gd name="connsiteX11" fmla="*/ 1097280 w 2592125"/>
              <a:gd name="connsiteY11" fmla="*/ 2472856 h 3037398"/>
              <a:gd name="connsiteX12" fmla="*/ 1009816 w 2592125"/>
              <a:gd name="connsiteY12" fmla="*/ 2425148 h 3037398"/>
              <a:gd name="connsiteX13" fmla="*/ 1017767 w 2592125"/>
              <a:gd name="connsiteY13" fmla="*/ 1304014 h 3037398"/>
              <a:gd name="connsiteX14" fmla="*/ 15903 w 2592125"/>
              <a:gd name="connsiteY14" fmla="*/ 1296063 h 3037398"/>
              <a:gd name="connsiteX15" fmla="*/ 0 w 2592125"/>
              <a:gd name="connsiteY15" fmla="*/ 882595 h 3037398"/>
              <a:gd name="connsiteX16" fmla="*/ 1033670 w 2592125"/>
              <a:gd name="connsiteY16" fmla="*/ 914400 h 3037398"/>
              <a:gd name="connsiteX17" fmla="*/ 985962 w 2592125"/>
              <a:gd name="connsiteY17" fmla="*/ 0 h 3037398"/>
              <a:gd name="connsiteX0" fmla="*/ 985962 w 2592125"/>
              <a:gd name="connsiteY0" fmla="*/ 0 h 3037398"/>
              <a:gd name="connsiteX1" fmla="*/ 1534602 w 2592125"/>
              <a:gd name="connsiteY1" fmla="*/ 0 h 3037398"/>
              <a:gd name="connsiteX2" fmla="*/ 1526651 w 2592125"/>
              <a:gd name="connsiteY2" fmla="*/ 898497 h 3037398"/>
              <a:gd name="connsiteX3" fmla="*/ 2592125 w 2592125"/>
              <a:gd name="connsiteY3" fmla="*/ 898497 h 3037398"/>
              <a:gd name="connsiteX4" fmla="*/ 2576223 w 2592125"/>
              <a:gd name="connsiteY4" fmla="*/ 1311965 h 3037398"/>
              <a:gd name="connsiteX5" fmla="*/ 1513206 w 2592125"/>
              <a:gd name="connsiteY5" fmla="*/ 1305896 h 3037398"/>
              <a:gd name="connsiteX6" fmla="*/ 1510748 w 2592125"/>
              <a:gd name="connsiteY6" fmla="*/ 3037398 h 3037398"/>
              <a:gd name="connsiteX7" fmla="*/ 1415332 w 2592125"/>
              <a:gd name="connsiteY7" fmla="*/ 3021496 h 3037398"/>
              <a:gd name="connsiteX8" fmla="*/ 1160891 w 2592125"/>
              <a:gd name="connsiteY8" fmla="*/ 3013544 h 3037398"/>
              <a:gd name="connsiteX9" fmla="*/ 1160891 w 2592125"/>
              <a:gd name="connsiteY9" fmla="*/ 2751151 h 3037398"/>
              <a:gd name="connsiteX10" fmla="*/ 1129085 w 2592125"/>
              <a:gd name="connsiteY10" fmla="*/ 2751151 h 3037398"/>
              <a:gd name="connsiteX11" fmla="*/ 1097280 w 2592125"/>
              <a:gd name="connsiteY11" fmla="*/ 2472856 h 3037398"/>
              <a:gd name="connsiteX12" fmla="*/ 1009816 w 2592125"/>
              <a:gd name="connsiteY12" fmla="*/ 2425148 h 3037398"/>
              <a:gd name="connsiteX13" fmla="*/ 1017767 w 2592125"/>
              <a:gd name="connsiteY13" fmla="*/ 1304014 h 3037398"/>
              <a:gd name="connsiteX14" fmla="*/ 15903 w 2592125"/>
              <a:gd name="connsiteY14" fmla="*/ 1296063 h 3037398"/>
              <a:gd name="connsiteX15" fmla="*/ 0 w 2592125"/>
              <a:gd name="connsiteY15" fmla="*/ 882595 h 3037398"/>
              <a:gd name="connsiteX16" fmla="*/ 1033670 w 2592125"/>
              <a:gd name="connsiteY16" fmla="*/ 914400 h 3037398"/>
              <a:gd name="connsiteX17" fmla="*/ 985962 w 2592125"/>
              <a:gd name="connsiteY17" fmla="*/ 0 h 3037398"/>
              <a:gd name="connsiteX0" fmla="*/ 985962 w 2582293"/>
              <a:gd name="connsiteY0" fmla="*/ 0 h 3037398"/>
              <a:gd name="connsiteX1" fmla="*/ 1534602 w 2582293"/>
              <a:gd name="connsiteY1" fmla="*/ 0 h 3037398"/>
              <a:gd name="connsiteX2" fmla="*/ 1526651 w 2582293"/>
              <a:gd name="connsiteY2" fmla="*/ 898497 h 3037398"/>
              <a:gd name="connsiteX3" fmla="*/ 2582293 w 2582293"/>
              <a:gd name="connsiteY3" fmla="*/ 898497 h 3037398"/>
              <a:gd name="connsiteX4" fmla="*/ 2576223 w 2582293"/>
              <a:gd name="connsiteY4" fmla="*/ 1311965 h 3037398"/>
              <a:gd name="connsiteX5" fmla="*/ 1513206 w 2582293"/>
              <a:gd name="connsiteY5" fmla="*/ 1305896 h 3037398"/>
              <a:gd name="connsiteX6" fmla="*/ 1510748 w 2582293"/>
              <a:gd name="connsiteY6" fmla="*/ 3037398 h 3037398"/>
              <a:gd name="connsiteX7" fmla="*/ 1415332 w 2582293"/>
              <a:gd name="connsiteY7" fmla="*/ 3021496 h 3037398"/>
              <a:gd name="connsiteX8" fmla="*/ 1160891 w 2582293"/>
              <a:gd name="connsiteY8" fmla="*/ 3013544 h 3037398"/>
              <a:gd name="connsiteX9" fmla="*/ 1160891 w 2582293"/>
              <a:gd name="connsiteY9" fmla="*/ 2751151 h 3037398"/>
              <a:gd name="connsiteX10" fmla="*/ 1129085 w 2582293"/>
              <a:gd name="connsiteY10" fmla="*/ 2751151 h 3037398"/>
              <a:gd name="connsiteX11" fmla="*/ 1097280 w 2582293"/>
              <a:gd name="connsiteY11" fmla="*/ 2472856 h 3037398"/>
              <a:gd name="connsiteX12" fmla="*/ 1009816 w 2582293"/>
              <a:gd name="connsiteY12" fmla="*/ 2425148 h 3037398"/>
              <a:gd name="connsiteX13" fmla="*/ 1017767 w 2582293"/>
              <a:gd name="connsiteY13" fmla="*/ 1304014 h 3037398"/>
              <a:gd name="connsiteX14" fmla="*/ 15903 w 2582293"/>
              <a:gd name="connsiteY14" fmla="*/ 1296063 h 3037398"/>
              <a:gd name="connsiteX15" fmla="*/ 0 w 2582293"/>
              <a:gd name="connsiteY15" fmla="*/ 882595 h 3037398"/>
              <a:gd name="connsiteX16" fmla="*/ 1033670 w 2582293"/>
              <a:gd name="connsiteY16" fmla="*/ 914400 h 3037398"/>
              <a:gd name="connsiteX17" fmla="*/ 985962 w 2582293"/>
              <a:gd name="connsiteY17" fmla="*/ 0 h 3037398"/>
              <a:gd name="connsiteX0" fmla="*/ 985962 w 2584062"/>
              <a:gd name="connsiteY0" fmla="*/ 0 h 3037398"/>
              <a:gd name="connsiteX1" fmla="*/ 1534602 w 2584062"/>
              <a:gd name="connsiteY1" fmla="*/ 0 h 3037398"/>
              <a:gd name="connsiteX2" fmla="*/ 1526651 w 2584062"/>
              <a:gd name="connsiteY2" fmla="*/ 898497 h 3037398"/>
              <a:gd name="connsiteX3" fmla="*/ 2582293 w 2584062"/>
              <a:gd name="connsiteY3" fmla="*/ 898497 h 3037398"/>
              <a:gd name="connsiteX4" fmla="*/ 2583597 w 2584062"/>
              <a:gd name="connsiteY4" fmla="*/ 1309507 h 3037398"/>
              <a:gd name="connsiteX5" fmla="*/ 1513206 w 2584062"/>
              <a:gd name="connsiteY5" fmla="*/ 1305896 h 3037398"/>
              <a:gd name="connsiteX6" fmla="*/ 1510748 w 2584062"/>
              <a:gd name="connsiteY6" fmla="*/ 3037398 h 3037398"/>
              <a:gd name="connsiteX7" fmla="*/ 1415332 w 2584062"/>
              <a:gd name="connsiteY7" fmla="*/ 3021496 h 3037398"/>
              <a:gd name="connsiteX8" fmla="*/ 1160891 w 2584062"/>
              <a:gd name="connsiteY8" fmla="*/ 3013544 h 3037398"/>
              <a:gd name="connsiteX9" fmla="*/ 1160891 w 2584062"/>
              <a:gd name="connsiteY9" fmla="*/ 2751151 h 3037398"/>
              <a:gd name="connsiteX10" fmla="*/ 1129085 w 2584062"/>
              <a:gd name="connsiteY10" fmla="*/ 2751151 h 3037398"/>
              <a:gd name="connsiteX11" fmla="*/ 1097280 w 2584062"/>
              <a:gd name="connsiteY11" fmla="*/ 2472856 h 3037398"/>
              <a:gd name="connsiteX12" fmla="*/ 1009816 w 2584062"/>
              <a:gd name="connsiteY12" fmla="*/ 2425148 h 3037398"/>
              <a:gd name="connsiteX13" fmla="*/ 1017767 w 2584062"/>
              <a:gd name="connsiteY13" fmla="*/ 1304014 h 3037398"/>
              <a:gd name="connsiteX14" fmla="*/ 15903 w 2584062"/>
              <a:gd name="connsiteY14" fmla="*/ 1296063 h 3037398"/>
              <a:gd name="connsiteX15" fmla="*/ 0 w 2584062"/>
              <a:gd name="connsiteY15" fmla="*/ 882595 h 3037398"/>
              <a:gd name="connsiteX16" fmla="*/ 1033670 w 2584062"/>
              <a:gd name="connsiteY16" fmla="*/ 914400 h 3037398"/>
              <a:gd name="connsiteX17" fmla="*/ 985962 w 2584062"/>
              <a:gd name="connsiteY17" fmla="*/ 0 h 3037398"/>
              <a:gd name="connsiteX0" fmla="*/ 985962 w 2582293"/>
              <a:gd name="connsiteY0" fmla="*/ 0 h 3037398"/>
              <a:gd name="connsiteX1" fmla="*/ 1534602 w 2582293"/>
              <a:gd name="connsiteY1" fmla="*/ 0 h 3037398"/>
              <a:gd name="connsiteX2" fmla="*/ 1526651 w 2582293"/>
              <a:gd name="connsiteY2" fmla="*/ 898497 h 3037398"/>
              <a:gd name="connsiteX3" fmla="*/ 2582293 w 2582293"/>
              <a:gd name="connsiteY3" fmla="*/ 898497 h 3037398"/>
              <a:gd name="connsiteX4" fmla="*/ 2581139 w 2582293"/>
              <a:gd name="connsiteY4" fmla="*/ 1307049 h 3037398"/>
              <a:gd name="connsiteX5" fmla="*/ 1513206 w 2582293"/>
              <a:gd name="connsiteY5" fmla="*/ 1305896 h 3037398"/>
              <a:gd name="connsiteX6" fmla="*/ 1510748 w 2582293"/>
              <a:gd name="connsiteY6" fmla="*/ 3037398 h 3037398"/>
              <a:gd name="connsiteX7" fmla="*/ 1415332 w 2582293"/>
              <a:gd name="connsiteY7" fmla="*/ 3021496 h 3037398"/>
              <a:gd name="connsiteX8" fmla="*/ 1160891 w 2582293"/>
              <a:gd name="connsiteY8" fmla="*/ 3013544 h 3037398"/>
              <a:gd name="connsiteX9" fmla="*/ 1160891 w 2582293"/>
              <a:gd name="connsiteY9" fmla="*/ 2751151 h 3037398"/>
              <a:gd name="connsiteX10" fmla="*/ 1129085 w 2582293"/>
              <a:gd name="connsiteY10" fmla="*/ 2751151 h 3037398"/>
              <a:gd name="connsiteX11" fmla="*/ 1097280 w 2582293"/>
              <a:gd name="connsiteY11" fmla="*/ 2472856 h 3037398"/>
              <a:gd name="connsiteX12" fmla="*/ 1009816 w 2582293"/>
              <a:gd name="connsiteY12" fmla="*/ 2425148 h 3037398"/>
              <a:gd name="connsiteX13" fmla="*/ 1017767 w 2582293"/>
              <a:gd name="connsiteY13" fmla="*/ 1304014 h 3037398"/>
              <a:gd name="connsiteX14" fmla="*/ 15903 w 2582293"/>
              <a:gd name="connsiteY14" fmla="*/ 1296063 h 3037398"/>
              <a:gd name="connsiteX15" fmla="*/ 0 w 2582293"/>
              <a:gd name="connsiteY15" fmla="*/ 882595 h 3037398"/>
              <a:gd name="connsiteX16" fmla="*/ 1033670 w 2582293"/>
              <a:gd name="connsiteY16" fmla="*/ 914400 h 3037398"/>
              <a:gd name="connsiteX17" fmla="*/ 985962 w 2582293"/>
              <a:gd name="connsiteY17" fmla="*/ 0 h 3037398"/>
              <a:gd name="connsiteX0" fmla="*/ 985962 w 2582293"/>
              <a:gd name="connsiteY0" fmla="*/ 0 h 3037398"/>
              <a:gd name="connsiteX1" fmla="*/ 1534602 w 2582293"/>
              <a:gd name="connsiteY1" fmla="*/ 0 h 3037398"/>
              <a:gd name="connsiteX2" fmla="*/ 1526651 w 2582293"/>
              <a:gd name="connsiteY2" fmla="*/ 898497 h 3037398"/>
              <a:gd name="connsiteX3" fmla="*/ 2582293 w 2582293"/>
              <a:gd name="connsiteY3" fmla="*/ 898497 h 3037398"/>
              <a:gd name="connsiteX4" fmla="*/ 2581139 w 2582293"/>
              <a:gd name="connsiteY4" fmla="*/ 1307049 h 3037398"/>
              <a:gd name="connsiteX5" fmla="*/ 1513206 w 2582293"/>
              <a:gd name="connsiteY5" fmla="*/ 1305896 h 3037398"/>
              <a:gd name="connsiteX6" fmla="*/ 1510748 w 2582293"/>
              <a:gd name="connsiteY6" fmla="*/ 3037398 h 3037398"/>
              <a:gd name="connsiteX7" fmla="*/ 1415332 w 2582293"/>
              <a:gd name="connsiteY7" fmla="*/ 3021496 h 3037398"/>
              <a:gd name="connsiteX8" fmla="*/ 1160891 w 2582293"/>
              <a:gd name="connsiteY8" fmla="*/ 3013544 h 3037398"/>
              <a:gd name="connsiteX9" fmla="*/ 1160891 w 2582293"/>
              <a:gd name="connsiteY9" fmla="*/ 2751151 h 3037398"/>
              <a:gd name="connsiteX10" fmla="*/ 1129085 w 2582293"/>
              <a:gd name="connsiteY10" fmla="*/ 2751151 h 3037398"/>
              <a:gd name="connsiteX11" fmla="*/ 1097280 w 2582293"/>
              <a:gd name="connsiteY11" fmla="*/ 2472856 h 3037398"/>
              <a:gd name="connsiteX12" fmla="*/ 1009816 w 2582293"/>
              <a:gd name="connsiteY12" fmla="*/ 2425148 h 3037398"/>
              <a:gd name="connsiteX13" fmla="*/ 1017767 w 2582293"/>
              <a:gd name="connsiteY13" fmla="*/ 1304014 h 3037398"/>
              <a:gd name="connsiteX14" fmla="*/ 15903 w 2582293"/>
              <a:gd name="connsiteY14" fmla="*/ 1296063 h 3037398"/>
              <a:gd name="connsiteX15" fmla="*/ 0 w 2582293"/>
              <a:gd name="connsiteY15" fmla="*/ 882595 h 3037398"/>
              <a:gd name="connsiteX16" fmla="*/ 991883 w 2582293"/>
              <a:gd name="connsiteY16" fmla="*/ 907026 h 3037398"/>
              <a:gd name="connsiteX17" fmla="*/ 985962 w 2582293"/>
              <a:gd name="connsiteY17" fmla="*/ 0 h 3037398"/>
              <a:gd name="connsiteX0" fmla="*/ 985962 w 2582293"/>
              <a:gd name="connsiteY0" fmla="*/ 0 h 3037398"/>
              <a:gd name="connsiteX1" fmla="*/ 1534602 w 2582293"/>
              <a:gd name="connsiteY1" fmla="*/ 0 h 3037398"/>
              <a:gd name="connsiteX2" fmla="*/ 1526651 w 2582293"/>
              <a:gd name="connsiteY2" fmla="*/ 898497 h 3037398"/>
              <a:gd name="connsiteX3" fmla="*/ 2582293 w 2582293"/>
              <a:gd name="connsiteY3" fmla="*/ 898497 h 3037398"/>
              <a:gd name="connsiteX4" fmla="*/ 2581139 w 2582293"/>
              <a:gd name="connsiteY4" fmla="*/ 1307049 h 3037398"/>
              <a:gd name="connsiteX5" fmla="*/ 1513206 w 2582293"/>
              <a:gd name="connsiteY5" fmla="*/ 1305896 h 3037398"/>
              <a:gd name="connsiteX6" fmla="*/ 1510748 w 2582293"/>
              <a:gd name="connsiteY6" fmla="*/ 3037398 h 3037398"/>
              <a:gd name="connsiteX7" fmla="*/ 1415332 w 2582293"/>
              <a:gd name="connsiteY7" fmla="*/ 3021496 h 3037398"/>
              <a:gd name="connsiteX8" fmla="*/ 1160891 w 2582293"/>
              <a:gd name="connsiteY8" fmla="*/ 3013544 h 3037398"/>
              <a:gd name="connsiteX9" fmla="*/ 1160891 w 2582293"/>
              <a:gd name="connsiteY9" fmla="*/ 2751151 h 3037398"/>
              <a:gd name="connsiteX10" fmla="*/ 1129085 w 2582293"/>
              <a:gd name="connsiteY10" fmla="*/ 2751151 h 3037398"/>
              <a:gd name="connsiteX11" fmla="*/ 1097280 w 2582293"/>
              <a:gd name="connsiteY11" fmla="*/ 2472856 h 3037398"/>
              <a:gd name="connsiteX12" fmla="*/ 1009816 w 2582293"/>
              <a:gd name="connsiteY12" fmla="*/ 2425148 h 3037398"/>
              <a:gd name="connsiteX13" fmla="*/ 1017767 w 2582293"/>
              <a:gd name="connsiteY13" fmla="*/ 1304014 h 3037398"/>
              <a:gd name="connsiteX14" fmla="*/ 15903 w 2582293"/>
              <a:gd name="connsiteY14" fmla="*/ 1296063 h 3037398"/>
              <a:gd name="connsiteX15" fmla="*/ 0 w 2582293"/>
              <a:gd name="connsiteY15" fmla="*/ 882595 h 3037398"/>
              <a:gd name="connsiteX16" fmla="*/ 1001715 w 2582293"/>
              <a:gd name="connsiteY16" fmla="*/ 897194 h 3037398"/>
              <a:gd name="connsiteX17" fmla="*/ 985962 w 2582293"/>
              <a:gd name="connsiteY17" fmla="*/ 0 h 3037398"/>
              <a:gd name="connsiteX0" fmla="*/ 985962 w 2582293"/>
              <a:gd name="connsiteY0" fmla="*/ 0 h 3037398"/>
              <a:gd name="connsiteX1" fmla="*/ 1527228 w 2582293"/>
              <a:gd name="connsiteY1" fmla="*/ 0 h 3037398"/>
              <a:gd name="connsiteX2" fmla="*/ 1526651 w 2582293"/>
              <a:gd name="connsiteY2" fmla="*/ 898497 h 3037398"/>
              <a:gd name="connsiteX3" fmla="*/ 2582293 w 2582293"/>
              <a:gd name="connsiteY3" fmla="*/ 898497 h 3037398"/>
              <a:gd name="connsiteX4" fmla="*/ 2581139 w 2582293"/>
              <a:gd name="connsiteY4" fmla="*/ 1307049 h 3037398"/>
              <a:gd name="connsiteX5" fmla="*/ 1513206 w 2582293"/>
              <a:gd name="connsiteY5" fmla="*/ 1305896 h 3037398"/>
              <a:gd name="connsiteX6" fmla="*/ 1510748 w 2582293"/>
              <a:gd name="connsiteY6" fmla="*/ 3037398 h 3037398"/>
              <a:gd name="connsiteX7" fmla="*/ 1415332 w 2582293"/>
              <a:gd name="connsiteY7" fmla="*/ 3021496 h 3037398"/>
              <a:gd name="connsiteX8" fmla="*/ 1160891 w 2582293"/>
              <a:gd name="connsiteY8" fmla="*/ 3013544 h 3037398"/>
              <a:gd name="connsiteX9" fmla="*/ 1160891 w 2582293"/>
              <a:gd name="connsiteY9" fmla="*/ 2751151 h 3037398"/>
              <a:gd name="connsiteX10" fmla="*/ 1129085 w 2582293"/>
              <a:gd name="connsiteY10" fmla="*/ 2751151 h 3037398"/>
              <a:gd name="connsiteX11" fmla="*/ 1097280 w 2582293"/>
              <a:gd name="connsiteY11" fmla="*/ 2472856 h 3037398"/>
              <a:gd name="connsiteX12" fmla="*/ 1009816 w 2582293"/>
              <a:gd name="connsiteY12" fmla="*/ 2425148 h 3037398"/>
              <a:gd name="connsiteX13" fmla="*/ 1017767 w 2582293"/>
              <a:gd name="connsiteY13" fmla="*/ 1304014 h 3037398"/>
              <a:gd name="connsiteX14" fmla="*/ 15903 w 2582293"/>
              <a:gd name="connsiteY14" fmla="*/ 1296063 h 3037398"/>
              <a:gd name="connsiteX15" fmla="*/ 0 w 2582293"/>
              <a:gd name="connsiteY15" fmla="*/ 882595 h 3037398"/>
              <a:gd name="connsiteX16" fmla="*/ 1001715 w 2582293"/>
              <a:gd name="connsiteY16" fmla="*/ 897194 h 3037398"/>
              <a:gd name="connsiteX17" fmla="*/ 985962 w 2582293"/>
              <a:gd name="connsiteY17" fmla="*/ 0 h 3037398"/>
              <a:gd name="connsiteX0" fmla="*/ 1015459 w 2611790"/>
              <a:gd name="connsiteY0" fmla="*/ 0 h 3037398"/>
              <a:gd name="connsiteX1" fmla="*/ 1556725 w 2611790"/>
              <a:gd name="connsiteY1" fmla="*/ 0 h 3037398"/>
              <a:gd name="connsiteX2" fmla="*/ 1556148 w 2611790"/>
              <a:gd name="connsiteY2" fmla="*/ 898497 h 3037398"/>
              <a:gd name="connsiteX3" fmla="*/ 2611790 w 2611790"/>
              <a:gd name="connsiteY3" fmla="*/ 898497 h 3037398"/>
              <a:gd name="connsiteX4" fmla="*/ 2610636 w 2611790"/>
              <a:gd name="connsiteY4" fmla="*/ 1307049 h 3037398"/>
              <a:gd name="connsiteX5" fmla="*/ 1542703 w 2611790"/>
              <a:gd name="connsiteY5" fmla="*/ 1305896 h 3037398"/>
              <a:gd name="connsiteX6" fmla="*/ 1540245 w 2611790"/>
              <a:gd name="connsiteY6" fmla="*/ 3037398 h 3037398"/>
              <a:gd name="connsiteX7" fmla="*/ 1444829 w 2611790"/>
              <a:gd name="connsiteY7" fmla="*/ 3021496 h 3037398"/>
              <a:gd name="connsiteX8" fmla="*/ 1190388 w 2611790"/>
              <a:gd name="connsiteY8" fmla="*/ 3013544 h 3037398"/>
              <a:gd name="connsiteX9" fmla="*/ 1190388 w 2611790"/>
              <a:gd name="connsiteY9" fmla="*/ 2751151 h 3037398"/>
              <a:gd name="connsiteX10" fmla="*/ 1158582 w 2611790"/>
              <a:gd name="connsiteY10" fmla="*/ 2751151 h 3037398"/>
              <a:gd name="connsiteX11" fmla="*/ 1126777 w 2611790"/>
              <a:gd name="connsiteY11" fmla="*/ 2472856 h 3037398"/>
              <a:gd name="connsiteX12" fmla="*/ 1039313 w 2611790"/>
              <a:gd name="connsiteY12" fmla="*/ 2425148 h 3037398"/>
              <a:gd name="connsiteX13" fmla="*/ 1047264 w 2611790"/>
              <a:gd name="connsiteY13" fmla="*/ 1304014 h 3037398"/>
              <a:gd name="connsiteX14" fmla="*/ 45400 w 2611790"/>
              <a:gd name="connsiteY14" fmla="*/ 1296063 h 3037398"/>
              <a:gd name="connsiteX15" fmla="*/ 0 w 2611790"/>
              <a:gd name="connsiteY15" fmla="*/ 902260 h 3037398"/>
              <a:gd name="connsiteX16" fmla="*/ 1031212 w 2611790"/>
              <a:gd name="connsiteY16" fmla="*/ 897194 h 3037398"/>
              <a:gd name="connsiteX17" fmla="*/ 1015459 w 2611790"/>
              <a:gd name="connsiteY17" fmla="*/ 0 h 3037398"/>
              <a:gd name="connsiteX0" fmla="*/ 1015459 w 2611790"/>
              <a:gd name="connsiteY0" fmla="*/ 0 h 3037398"/>
              <a:gd name="connsiteX1" fmla="*/ 1556725 w 2611790"/>
              <a:gd name="connsiteY1" fmla="*/ 0 h 3037398"/>
              <a:gd name="connsiteX2" fmla="*/ 1556148 w 2611790"/>
              <a:gd name="connsiteY2" fmla="*/ 898497 h 3037398"/>
              <a:gd name="connsiteX3" fmla="*/ 2611790 w 2611790"/>
              <a:gd name="connsiteY3" fmla="*/ 898497 h 3037398"/>
              <a:gd name="connsiteX4" fmla="*/ 2610636 w 2611790"/>
              <a:gd name="connsiteY4" fmla="*/ 1307049 h 3037398"/>
              <a:gd name="connsiteX5" fmla="*/ 1542703 w 2611790"/>
              <a:gd name="connsiteY5" fmla="*/ 1305896 h 3037398"/>
              <a:gd name="connsiteX6" fmla="*/ 1540245 w 2611790"/>
              <a:gd name="connsiteY6" fmla="*/ 3037398 h 3037398"/>
              <a:gd name="connsiteX7" fmla="*/ 1444829 w 2611790"/>
              <a:gd name="connsiteY7" fmla="*/ 3021496 h 3037398"/>
              <a:gd name="connsiteX8" fmla="*/ 1190388 w 2611790"/>
              <a:gd name="connsiteY8" fmla="*/ 3013544 h 3037398"/>
              <a:gd name="connsiteX9" fmla="*/ 1190388 w 2611790"/>
              <a:gd name="connsiteY9" fmla="*/ 2751151 h 3037398"/>
              <a:gd name="connsiteX10" fmla="*/ 1158582 w 2611790"/>
              <a:gd name="connsiteY10" fmla="*/ 2751151 h 3037398"/>
              <a:gd name="connsiteX11" fmla="*/ 1126777 w 2611790"/>
              <a:gd name="connsiteY11" fmla="*/ 2472856 h 3037398"/>
              <a:gd name="connsiteX12" fmla="*/ 1039313 w 2611790"/>
              <a:gd name="connsiteY12" fmla="*/ 2425148 h 3037398"/>
              <a:gd name="connsiteX13" fmla="*/ 1047264 w 2611790"/>
              <a:gd name="connsiteY13" fmla="*/ 1304014 h 3037398"/>
              <a:gd name="connsiteX14" fmla="*/ 6071 w 2611790"/>
              <a:gd name="connsiteY14" fmla="*/ 1293605 h 3037398"/>
              <a:gd name="connsiteX15" fmla="*/ 0 w 2611790"/>
              <a:gd name="connsiteY15" fmla="*/ 902260 h 3037398"/>
              <a:gd name="connsiteX16" fmla="*/ 1031212 w 2611790"/>
              <a:gd name="connsiteY16" fmla="*/ 897194 h 3037398"/>
              <a:gd name="connsiteX17" fmla="*/ 1015459 w 2611790"/>
              <a:gd name="connsiteY17" fmla="*/ 0 h 3037398"/>
              <a:gd name="connsiteX0" fmla="*/ 1015459 w 2611790"/>
              <a:gd name="connsiteY0" fmla="*/ 0 h 3037398"/>
              <a:gd name="connsiteX1" fmla="*/ 1556725 w 2611790"/>
              <a:gd name="connsiteY1" fmla="*/ 0 h 3037398"/>
              <a:gd name="connsiteX2" fmla="*/ 1556148 w 2611790"/>
              <a:gd name="connsiteY2" fmla="*/ 898497 h 3037398"/>
              <a:gd name="connsiteX3" fmla="*/ 2611790 w 2611790"/>
              <a:gd name="connsiteY3" fmla="*/ 898497 h 3037398"/>
              <a:gd name="connsiteX4" fmla="*/ 2610636 w 2611790"/>
              <a:gd name="connsiteY4" fmla="*/ 1307049 h 3037398"/>
              <a:gd name="connsiteX5" fmla="*/ 1542703 w 2611790"/>
              <a:gd name="connsiteY5" fmla="*/ 1305896 h 3037398"/>
              <a:gd name="connsiteX6" fmla="*/ 1540245 w 2611790"/>
              <a:gd name="connsiteY6" fmla="*/ 3037398 h 3037398"/>
              <a:gd name="connsiteX7" fmla="*/ 1444829 w 2611790"/>
              <a:gd name="connsiteY7" fmla="*/ 3021496 h 3037398"/>
              <a:gd name="connsiteX8" fmla="*/ 1190388 w 2611790"/>
              <a:gd name="connsiteY8" fmla="*/ 3013544 h 3037398"/>
              <a:gd name="connsiteX9" fmla="*/ 1190388 w 2611790"/>
              <a:gd name="connsiteY9" fmla="*/ 2751151 h 3037398"/>
              <a:gd name="connsiteX10" fmla="*/ 1158582 w 2611790"/>
              <a:gd name="connsiteY10" fmla="*/ 2751151 h 3037398"/>
              <a:gd name="connsiteX11" fmla="*/ 1126777 w 2611790"/>
              <a:gd name="connsiteY11" fmla="*/ 2472856 h 3037398"/>
              <a:gd name="connsiteX12" fmla="*/ 1039313 w 2611790"/>
              <a:gd name="connsiteY12" fmla="*/ 2425148 h 3037398"/>
              <a:gd name="connsiteX13" fmla="*/ 1047264 w 2611790"/>
              <a:gd name="connsiteY13" fmla="*/ 1304014 h 3037398"/>
              <a:gd name="connsiteX14" fmla="*/ 8529 w 2611790"/>
              <a:gd name="connsiteY14" fmla="*/ 1300980 h 3037398"/>
              <a:gd name="connsiteX15" fmla="*/ 0 w 2611790"/>
              <a:gd name="connsiteY15" fmla="*/ 902260 h 3037398"/>
              <a:gd name="connsiteX16" fmla="*/ 1031212 w 2611790"/>
              <a:gd name="connsiteY16" fmla="*/ 897194 h 3037398"/>
              <a:gd name="connsiteX17" fmla="*/ 1015459 w 2611790"/>
              <a:gd name="connsiteY17" fmla="*/ 0 h 3037398"/>
              <a:gd name="connsiteX0" fmla="*/ 1015459 w 2611790"/>
              <a:gd name="connsiteY0" fmla="*/ 0 h 3037398"/>
              <a:gd name="connsiteX1" fmla="*/ 1556725 w 2611790"/>
              <a:gd name="connsiteY1" fmla="*/ 0 h 3037398"/>
              <a:gd name="connsiteX2" fmla="*/ 1556148 w 2611790"/>
              <a:gd name="connsiteY2" fmla="*/ 898497 h 3037398"/>
              <a:gd name="connsiteX3" fmla="*/ 2611790 w 2611790"/>
              <a:gd name="connsiteY3" fmla="*/ 898497 h 3037398"/>
              <a:gd name="connsiteX4" fmla="*/ 2610636 w 2611790"/>
              <a:gd name="connsiteY4" fmla="*/ 1307049 h 3037398"/>
              <a:gd name="connsiteX5" fmla="*/ 1542703 w 2611790"/>
              <a:gd name="connsiteY5" fmla="*/ 1305896 h 3037398"/>
              <a:gd name="connsiteX6" fmla="*/ 1540245 w 2611790"/>
              <a:gd name="connsiteY6" fmla="*/ 3037398 h 3037398"/>
              <a:gd name="connsiteX7" fmla="*/ 1444829 w 2611790"/>
              <a:gd name="connsiteY7" fmla="*/ 3021496 h 3037398"/>
              <a:gd name="connsiteX8" fmla="*/ 1190388 w 2611790"/>
              <a:gd name="connsiteY8" fmla="*/ 3013544 h 3037398"/>
              <a:gd name="connsiteX9" fmla="*/ 1190388 w 2611790"/>
              <a:gd name="connsiteY9" fmla="*/ 2751151 h 3037398"/>
              <a:gd name="connsiteX10" fmla="*/ 1158582 w 2611790"/>
              <a:gd name="connsiteY10" fmla="*/ 2751151 h 3037398"/>
              <a:gd name="connsiteX11" fmla="*/ 1126777 w 2611790"/>
              <a:gd name="connsiteY11" fmla="*/ 2472856 h 3037398"/>
              <a:gd name="connsiteX12" fmla="*/ 1039313 w 2611790"/>
              <a:gd name="connsiteY12" fmla="*/ 2425148 h 3037398"/>
              <a:gd name="connsiteX13" fmla="*/ 1037432 w 2611790"/>
              <a:gd name="connsiteY13" fmla="*/ 1306472 h 3037398"/>
              <a:gd name="connsiteX14" fmla="*/ 8529 w 2611790"/>
              <a:gd name="connsiteY14" fmla="*/ 1300980 h 3037398"/>
              <a:gd name="connsiteX15" fmla="*/ 0 w 2611790"/>
              <a:gd name="connsiteY15" fmla="*/ 902260 h 3037398"/>
              <a:gd name="connsiteX16" fmla="*/ 1031212 w 2611790"/>
              <a:gd name="connsiteY16" fmla="*/ 897194 h 3037398"/>
              <a:gd name="connsiteX17" fmla="*/ 1015459 w 2611790"/>
              <a:gd name="connsiteY17" fmla="*/ 0 h 3037398"/>
              <a:gd name="connsiteX0" fmla="*/ 1015459 w 2611790"/>
              <a:gd name="connsiteY0" fmla="*/ 0 h 3037398"/>
              <a:gd name="connsiteX1" fmla="*/ 1556725 w 2611790"/>
              <a:gd name="connsiteY1" fmla="*/ 0 h 3037398"/>
              <a:gd name="connsiteX2" fmla="*/ 1556148 w 2611790"/>
              <a:gd name="connsiteY2" fmla="*/ 898497 h 3037398"/>
              <a:gd name="connsiteX3" fmla="*/ 2611790 w 2611790"/>
              <a:gd name="connsiteY3" fmla="*/ 898497 h 3037398"/>
              <a:gd name="connsiteX4" fmla="*/ 2610636 w 2611790"/>
              <a:gd name="connsiteY4" fmla="*/ 1307049 h 3037398"/>
              <a:gd name="connsiteX5" fmla="*/ 1542703 w 2611790"/>
              <a:gd name="connsiteY5" fmla="*/ 1305896 h 3037398"/>
              <a:gd name="connsiteX6" fmla="*/ 1540245 w 2611790"/>
              <a:gd name="connsiteY6" fmla="*/ 3037398 h 3037398"/>
              <a:gd name="connsiteX7" fmla="*/ 1444829 w 2611790"/>
              <a:gd name="connsiteY7" fmla="*/ 3021496 h 3037398"/>
              <a:gd name="connsiteX8" fmla="*/ 1190388 w 2611790"/>
              <a:gd name="connsiteY8" fmla="*/ 3013544 h 3037398"/>
              <a:gd name="connsiteX9" fmla="*/ 1190388 w 2611790"/>
              <a:gd name="connsiteY9" fmla="*/ 2751151 h 3037398"/>
              <a:gd name="connsiteX10" fmla="*/ 1158582 w 2611790"/>
              <a:gd name="connsiteY10" fmla="*/ 2751151 h 3037398"/>
              <a:gd name="connsiteX11" fmla="*/ 1126777 w 2611790"/>
              <a:gd name="connsiteY11" fmla="*/ 2472856 h 3037398"/>
              <a:gd name="connsiteX12" fmla="*/ 1039313 w 2611790"/>
              <a:gd name="connsiteY12" fmla="*/ 2425148 h 3037398"/>
              <a:gd name="connsiteX13" fmla="*/ 1039890 w 2611790"/>
              <a:gd name="connsiteY13" fmla="*/ 1306472 h 3037398"/>
              <a:gd name="connsiteX14" fmla="*/ 8529 w 2611790"/>
              <a:gd name="connsiteY14" fmla="*/ 1300980 h 3037398"/>
              <a:gd name="connsiteX15" fmla="*/ 0 w 2611790"/>
              <a:gd name="connsiteY15" fmla="*/ 902260 h 3037398"/>
              <a:gd name="connsiteX16" fmla="*/ 1031212 w 2611790"/>
              <a:gd name="connsiteY16" fmla="*/ 897194 h 3037398"/>
              <a:gd name="connsiteX17" fmla="*/ 1015459 w 2611790"/>
              <a:gd name="connsiteY17" fmla="*/ 0 h 3037398"/>
              <a:gd name="connsiteX0" fmla="*/ 1015459 w 2611790"/>
              <a:gd name="connsiteY0" fmla="*/ 0 h 3037398"/>
              <a:gd name="connsiteX1" fmla="*/ 1556725 w 2611790"/>
              <a:gd name="connsiteY1" fmla="*/ 0 h 3037398"/>
              <a:gd name="connsiteX2" fmla="*/ 1556148 w 2611790"/>
              <a:gd name="connsiteY2" fmla="*/ 898497 h 3037398"/>
              <a:gd name="connsiteX3" fmla="*/ 2611790 w 2611790"/>
              <a:gd name="connsiteY3" fmla="*/ 898497 h 3037398"/>
              <a:gd name="connsiteX4" fmla="*/ 2610636 w 2611790"/>
              <a:gd name="connsiteY4" fmla="*/ 1307049 h 3037398"/>
              <a:gd name="connsiteX5" fmla="*/ 1542703 w 2611790"/>
              <a:gd name="connsiteY5" fmla="*/ 1305896 h 3037398"/>
              <a:gd name="connsiteX6" fmla="*/ 1540245 w 2611790"/>
              <a:gd name="connsiteY6" fmla="*/ 3037398 h 3037398"/>
              <a:gd name="connsiteX7" fmla="*/ 1444829 w 2611790"/>
              <a:gd name="connsiteY7" fmla="*/ 3021496 h 3037398"/>
              <a:gd name="connsiteX8" fmla="*/ 1190388 w 2611790"/>
              <a:gd name="connsiteY8" fmla="*/ 3013544 h 3037398"/>
              <a:gd name="connsiteX9" fmla="*/ 1190388 w 2611790"/>
              <a:gd name="connsiteY9" fmla="*/ 2751151 h 3037398"/>
              <a:gd name="connsiteX10" fmla="*/ 1158582 w 2611790"/>
              <a:gd name="connsiteY10" fmla="*/ 2751151 h 3037398"/>
              <a:gd name="connsiteX11" fmla="*/ 1126777 w 2611790"/>
              <a:gd name="connsiteY11" fmla="*/ 2472856 h 3037398"/>
              <a:gd name="connsiteX12" fmla="*/ 1036855 w 2611790"/>
              <a:gd name="connsiteY12" fmla="*/ 2432522 h 3037398"/>
              <a:gd name="connsiteX13" fmla="*/ 1039890 w 2611790"/>
              <a:gd name="connsiteY13" fmla="*/ 1306472 h 3037398"/>
              <a:gd name="connsiteX14" fmla="*/ 8529 w 2611790"/>
              <a:gd name="connsiteY14" fmla="*/ 1300980 h 3037398"/>
              <a:gd name="connsiteX15" fmla="*/ 0 w 2611790"/>
              <a:gd name="connsiteY15" fmla="*/ 902260 h 3037398"/>
              <a:gd name="connsiteX16" fmla="*/ 1031212 w 2611790"/>
              <a:gd name="connsiteY16" fmla="*/ 897194 h 3037398"/>
              <a:gd name="connsiteX17" fmla="*/ 1015459 w 2611790"/>
              <a:gd name="connsiteY17" fmla="*/ 0 h 3037398"/>
              <a:gd name="connsiteX0" fmla="*/ 1015459 w 2611790"/>
              <a:gd name="connsiteY0" fmla="*/ 0 h 3037398"/>
              <a:gd name="connsiteX1" fmla="*/ 1556725 w 2611790"/>
              <a:gd name="connsiteY1" fmla="*/ 0 h 3037398"/>
              <a:gd name="connsiteX2" fmla="*/ 1556148 w 2611790"/>
              <a:gd name="connsiteY2" fmla="*/ 898497 h 3037398"/>
              <a:gd name="connsiteX3" fmla="*/ 2611790 w 2611790"/>
              <a:gd name="connsiteY3" fmla="*/ 898497 h 3037398"/>
              <a:gd name="connsiteX4" fmla="*/ 2610636 w 2611790"/>
              <a:gd name="connsiteY4" fmla="*/ 1307049 h 3037398"/>
              <a:gd name="connsiteX5" fmla="*/ 1542703 w 2611790"/>
              <a:gd name="connsiteY5" fmla="*/ 1305896 h 3037398"/>
              <a:gd name="connsiteX6" fmla="*/ 1540245 w 2611790"/>
              <a:gd name="connsiteY6" fmla="*/ 3037398 h 3037398"/>
              <a:gd name="connsiteX7" fmla="*/ 1444829 w 2611790"/>
              <a:gd name="connsiteY7" fmla="*/ 3021496 h 3037398"/>
              <a:gd name="connsiteX8" fmla="*/ 1190388 w 2611790"/>
              <a:gd name="connsiteY8" fmla="*/ 3013544 h 3037398"/>
              <a:gd name="connsiteX9" fmla="*/ 1190388 w 2611790"/>
              <a:gd name="connsiteY9" fmla="*/ 2751151 h 3037398"/>
              <a:gd name="connsiteX10" fmla="*/ 1158582 w 2611790"/>
              <a:gd name="connsiteY10" fmla="*/ 2751151 h 3037398"/>
              <a:gd name="connsiteX11" fmla="*/ 1126777 w 2611790"/>
              <a:gd name="connsiteY11" fmla="*/ 2472856 h 3037398"/>
              <a:gd name="connsiteX12" fmla="*/ 1036855 w 2611790"/>
              <a:gd name="connsiteY12" fmla="*/ 2432522 h 3037398"/>
              <a:gd name="connsiteX13" fmla="*/ 1039890 w 2611790"/>
              <a:gd name="connsiteY13" fmla="*/ 1306472 h 3037398"/>
              <a:gd name="connsiteX14" fmla="*/ 8529 w 2611790"/>
              <a:gd name="connsiteY14" fmla="*/ 1300980 h 3037398"/>
              <a:gd name="connsiteX15" fmla="*/ 0 w 2611790"/>
              <a:gd name="connsiteY15" fmla="*/ 902260 h 3037398"/>
              <a:gd name="connsiteX16" fmla="*/ 1031212 w 2611790"/>
              <a:gd name="connsiteY16" fmla="*/ 897194 h 3037398"/>
              <a:gd name="connsiteX17" fmla="*/ 1015459 w 2611790"/>
              <a:gd name="connsiteY17" fmla="*/ 0 h 3037398"/>
              <a:gd name="connsiteX0" fmla="*/ 1015459 w 2611790"/>
              <a:gd name="connsiteY0" fmla="*/ 0 h 3037398"/>
              <a:gd name="connsiteX1" fmla="*/ 1556725 w 2611790"/>
              <a:gd name="connsiteY1" fmla="*/ 0 h 3037398"/>
              <a:gd name="connsiteX2" fmla="*/ 1556148 w 2611790"/>
              <a:gd name="connsiteY2" fmla="*/ 898497 h 3037398"/>
              <a:gd name="connsiteX3" fmla="*/ 2611790 w 2611790"/>
              <a:gd name="connsiteY3" fmla="*/ 898497 h 3037398"/>
              <a:gd name="connsiteX4" fmla="*/ 2610636 w 2611790"/>
              <a:gd name="connsiteY4" fmla="*/ 1307049 h 3037398"/>
              <a:gd name="connsiteX5" fmla="*/ 1542703 w 2611790"/>
              <a:gd name="connsiteY5" fmla="*/ 1305896 h 3037398"/>
              <a:gd name="connsiteX6" fmla="*/ 1540245 w 2611790"/>
              <a:gd name="connsiteY6" fmla="*/ 3037398 h 3037398"/>
              <a:gd name="connsiteX7" fmla="*/ 1444829 w 2611790"/>
              <a:gd name="connsiteY7" fmla="*/ 3021496 h 3037398"/>
              <a:gd name="connsiteX8" fmla="*/ 1190388 w 2611790"/>
              <a:gd name="connsiteY8" fmla="*/ 3013544 h 3037398"/>
              <a:gd name="connsiteX9" fmla="*/ 1190388 w 2611790"/>
              <a:gd name="connsiteY9" fmla="*/ 2751151 h 3037398"/>
              <a:gd name="connsiteX10" fmla="*/ 1158582 w 2611790"/>
              <a:gd name="connsiteY10" fmla="*/ 2751151 h 3037398"/>
              <a:gd name="connsiteX11" fmla="*/ 1126777 w 2611790"/>
              <a:gd name="connsiteY11" fmla="*/ 2472856 h 3037398"/>
              <a:gd name="connsiteX12" fmla="*/ 1036855 w 2611790"/>
              <a:gd name="connsiteY12" fmla="*/ 2432522 h 3037398"/>
              <a:gd name="connsiteX13" fmla="*/ 1039890 w 2611790"/>
              <a:gd name="connsiteY13" fmla="*/ 1306472 h 3037398"/>
              <a:gd name="connsiteX14" fmla="*/ 8529 w 2611790"/>
              <a:gd name="connsiteY14" fmla="*/ 1300980 h 3037398"/>
              <a:gd name="connsiteX15" fmla="*/ 0 w 2611790"/>
              <a:gd name="connsiteY15" fmla="*/ 902260 h 3037398"/>
              <a:gd name="connsiteX16" fmla="*/ 1031212 w 2611790"/>
              <a:gd name="connsiteY16" fmla="*/ 897194 h 3037398"/>
              <a:gd name="connsiteX17" fmla="*/ 1015459 w 2611790"/>
              <a:gd name="connsiteY17" fmla="*/ 0 h 3037398"/>
              <a:gd name="connsiteX0" fmla="*/ 1015459 w 2611790"/>
              <a:gd name="connsiteY0" fmla="*/ 0 h 3037398"/>
              <a:gd name="connsiteX1" fmla="*/ 1556725 w 2611790"/>
              <a:gd name="connsiteY1" fmla="*/ 0 h 3037398"/>
              <a:gd name="connsiteX2" fmla="*/ 1556148 w 2611790"/>
              <a:gd name="connsiteY2" fmla="*/ 898497 h 3037398"/>
              <a:gd name="connsiteX3" fmla="*/ 2611790 w 2611790"/>
              <a:gd name="connsiteY3" fmla="*/ 898497 h 3037398"/>
              <a:gd name="connsiteX4" fmla="*/ 2610636 w 2611790"/>
              <a:gd name="connsiteY4" fmla="*/ 1307049 h 3037398"/>
              <a:gd name="connsiteX5" fmla="*/ 1542703 w 2611790"/>
              <a:gd name="connsiteY5" fmla="*/ 1305896 h 3037398"/>
              <a:gd name="connsiteX6" fmla="*/ 1540245 w 2611790"/>
              <a:gd name="connsiteY6" fmla="*/ 3037398 h 3037398"/>
              <a:gd name="connsiteX7" fmla="*/ 1444829 w 2611790"/>
              <a:gd name="connsiteY7" fmla="*/ 3021496 h 3037398"/>
              <a:gd name="connsiteX8" fmla="*/ 1190388 w 2611790"/>
              <a:gd name="connsiteY8" fmla="*/ 3013544 h 3037398"/>
              <a:gd name="connsiteX9" fmla="*/ 1190388 w 2611790"/>
              <a:gd name="connsiteY9" fmla="*/ 2751151 h 3037398"/>
              <a:gd name="connsiteX10" fmla="*/ 1158582 w 2611790"/>
              <a:gd name="connsiteY10" fmla="*/ 2751151 h 3037398"/>
              <a:gd name="connsiteX11" fmla="*/ 1126777 w 2611790"/>
              <a:gd name="connsiteY11" fmla="*/ 2472856 h 3037398"/>
              <a:gd name="connsiteX12" fmla="*/ 1036855 w 2611790"/>
              <a:gd name="connsiteY12" fmla="*/ 2432522 h 3037398"/>
              <a:gd name="connsiteX13" fmla="*/ 1039890 w 2611790"/>
              <a:gd name="connsiteY13" fmla="*/ 1306472 h 3037398"/>
              <a:gd name="connsiteX14" fmla="*/ 8529 w 2611790"/>
              <a:gd name="connsiteY14" fmla="*/ 1300980 h 3037398"/>
              <a:gd name="connsiteX15" fmla="*/ 0 w 2611790"/>
              <a:gd name="connsiteY15" fmla="*/ 902260 h 3037398"/>
              <a:gd name="connsiteX16" fmla="*/ 1031212 w 2611790"/>
              <a:gd name="connsiteY16" fmla="*/ 897194 h 3037398"/>
              <a:gd name="connsiteX17" fmla="*/ 1015459 w 2611790"/>
              <a:gd name="connsiteY17" fmla="*/ 0 h 3037398"/>
              <a:gd name="connsiteX0" fmla="*/ 1015459 w 2611790"/>
              <a:gd name="connsiteY0" fmla="*/ 0 h 3037398"/>
              <a:gd name="connsiteX1" fmla="*/ 1556725 w 2611790"/>
              <a:gd name="connsiteY1" fmla="*/ 0 h 3037398"/>
              <a:gd name="connsiteX2" fmla="*/ 1556148 w 2611790"/>
              <a:gd name="connsiteY2" fmla="*/ 898497 h 3037398"/>
              <a:gd name="connsiteX3" fmla="*/ 2611790 w 2611790"/>
              <a:gd name="connsiteY3" fmla="*/ 898497 h 3037398"/>
              <a:gd name="connsiteX4" fmla="*/ 2610636 w 2611790"/>
              <a:gd name="connsiteY4" fmla="*/ 1307049 h 3037398"/>
              <a:gd name="connsiteX5" fmla="*/ 1542703 w 2611790"/>
              <a:gd name="connsiteY5" fmla="*/ 1305896 h 3037398"/>
              <a:gd name="connsiteX6" fmla="*/ 1540245 w 2611790"/>
              <a:gd name="connsiteY6" fmla="*/ 3037398 h 3037398"/>
              <a:gd name="connsiteX7" fmla="*/ 1444829 w 2611790"/>
              <a:gd name="connsiteY7" fmla="*/ 3021496 h 3037398"/>
              <a:gd name="connsiteX8" fmla="*/ 1190388 w 2611790"/>
              <a:gd name="connsiteY8" fmla="*/ 3013544 h 3037398"/>
              <a:gd name="connsiteX9" fmla="*/ 1190388 w 2611790"/>
              <a:gd name="connsiteY9" fmla="*/ 2751151 h 3037398"/>
              <a:gd name="connsiteX10" fmla="*/ 1158582 w 2611790"/>
              <a:gd name="connsiteY10" fmla="*/ 2751151 h 3037398"/>
              <a:gd name="connsiteX11" fmla="*/ 1126777 w 2611790"/>
              <a:gd name="connsiteY11" fmla="*/ 2472856 h 3037398"/>
              <a:gd name="connsiteX12" fmla="*/ 1036855 w 2611790"/>
              <a:gd name="connsiteY12" fmla="*/ 2432522 h 3037398"/>
              <a:gd name="connsiteX13" fmla="*/ 1039890 w 2611790"/>
              <a:gd name="connsiteY13" fmla="*/ 1306472 h 3037398"/>
              <a:gd name="connsiteX14" fmla="*/ 8529 w 2611790"/>
              <a:gd name="connsiteY14" fmla="*/ 1300980 h 3037398"/>
              <a:gd name="connsiteX15" fmla="*/ 0 w 2611790"/>
              <a:gd name="connsiteY15" fmla="*/ 902260 h 3037398"/>
              <a:gd name="connsiteX16" fmla="*/ 1031212 w 2611790"/>
              <a:gd name="connsiteY16" fmla="*/ 897194 h 3037398"/>
              <a:gd name="connsiteX17" fmla="*/ 1015459 w 2611790"/>
              <a:gd name="connsiteY17" fmla="*/ 0 h 3037398"/>
              <a:gd name="connsiteX0" fmla="*/ 1015459 w 2611790"/>
              <a:gd name="connsiteY0" fmla="*/ 0 h 3037398"/>
              <a:gd name="connsiteX1" fmla="*/ 1556725 w 2611790"/>
              <a:gd name="connsiteY1" fmla="*/ 0 h 3037398"/>
              <a:gd name="connsiteX2" fmla="*/ 1556148 w 2611790"/>
              <a:gd name="connsiteY2" fmla="*/ 898497 h 3037398"/>
              <a:gd name="connsiteX3" fmla="*/ 2611790 w 2611790"/>
              <a:gd name="connsiteY3" fmla="*/ 898497 h 3037398"/>
              <a:gd name="connsiteX4" fmla="*/ 2610636 w 2611790"/>
              <a:gd name="connsiteY4" fmla="*/ 1307049 h 3037398"/>
              <a:gd name="connsiteX5" fmla="*/ 1542703 w 2611790"/>
              <a:gd name="connsiteY5" fmla="*/ 1305896 h 3037398"/>
              <a:gd name="connsiteX6" fmla="*/ 1540245 w 2611790"/>
              <a:gd name="connsiteY6" fmla="*/ 3037398 h 3037398"/>
              <a:gd name="connsiteX7" fmla="*/ 1432539 w 2611790"/>
              <a:gd name="connsiteY7" fmla="*/ 3011664 h 3037398"/>
              <a:gd name="connsiteX8" fmla="*/ 1190388 w 2611790"/>
              <a:gd name="connsiteY8" fmla="*/ 3013544 h 3037398"/>
              <a:gd name="connsiteX9" fmla="*/ 1190388 w 2611790"/>
              <a:gd name="connsiteY9" fmla="*/ 2751151 h 3037398"/>
              <a:gd name="connsiteX10" fmla="*/ 1158582 w 2611790"/>
              <a:gd name="connsiteY10" fmla="*/ 2751151 h 3037398"/>
              <a:gd name="connsiteX11" fmla="*/ 1126777 w 2611790"/>
              <a:gd name="connsiteY11" fmla="*/ 2472856 h 3037398"/>
              <a:gd name="connsiteX12" fmla="*/ 1036855 w 2611790"/>
              <a:gd name="connsiteY12" fmla="*/ 2432522 h 3037398"/>
              <a:gd name="connsiteX13" fmla="*/ 1039890 w 2611790"/>
              <a:gd name="connsiteY13" fmla="*/ 1306472 h 3037398"/>
              <a:gd name="connsiteX14" fmla="*/ 8529 w 2611790"/>
              <a:gd name="connsiteY14" fmla="*/ 1300980 h 3037398"/>
              <a:gd name="connsiteX15" fmla="*/ 0 w 2611790"/>
              <a:gd name="connsiteY15" fmla="*/ 902260 h 3037398"/>
              <a:gd name="connsiteX16" fmla="*/ 1031212 w 2611790"/>
              <a:gd name="connsiteY16" fmla="*/ 897194 h 3037398"/>
              <a:gd name="connsiteX17" fmla="*/ 1015459 w 2611790"/>
              <a:gd name="connsiteY17" fmla="*/ 0 h 3037398"/>
              <a:gd name="connsiteX0" fmla="*/ 1015459 w 2611790"/>
              <a:gd name="connsiteY0" fmla="*/ 0 h 3061979"/>
              <a:gd name="connsiteX1" fmla="*/ 1556725 w 2611790"/>
              <a:gd name="connsiteY1" fmla="*/ 0 h 3061979"/>
              <a:gd name="connsiteX2" fmla="*/ 1556148 w 2611790"/>
              <a:gd name="connsiteY2" fmla="*/ 898497 h 3061979"/>
              <a:gd name="connsiteX3" fmla="*/ 2611790 w 2611790"/>
              <a:gd name="connsiteY3" fmla="*/ 898497 h 3061979"/>
              <a:gd name="connsiteX4" fmla="*/ 2610636 w 2611790"/>
              <a:gd name="connsiteY4" fmla="*/ 1307049 h 3061979"/>
              <a:gd name="connsiteX5" fmla="*/ 1542703 w 2611790"/>
              <a:gd name="connsiteY5" fmla="*/ 1305896 h 3061979"/>
              <a:gd name="connsiteX6" fmla="*/ 1537787 w 2611790"/>
              <a:gd name="connsiteY6" fmla="*/ 3061979 h 3061979"/>
              <a:gd name="connsiteX7" fmla="*/ 1432539 w 2611790"/>
              <a:gd name="connsiteY7" fmla="*/ 3011664 h 3061979"/>
              <a:gd name="connsiteX8" fmla="*/ 1190388 w 2611790"/>
              <a:gd name="connsiteY8" fmla="*/ 3013544 h 3061979"/>
              <a:gd name="connsiteX9" fmla="*/ 1190388 w 2611790"/>
              <a:gd name="connsiteY9" fmla="*/ 2751151 h 3061979"/>
              <a:gd name="connsiteX10" fmla="*/ 1158582 w 2611790"/>
              <a:gd name="connsiteY10" fmla="*/ 2751151 h 3061979"/>
              <a:gd name="connsiteX11" fmla="*/ 1126777 w 2611790"/>
              <a:gd name="connsiteY11" fmla="*/ 2472856 h 3061979"/>
              <a:gd name="connsiteX12" fmla="*/ 1036855 w 2611790"/>
              <a:gd name="connsiteY12" fmla="*/ 2432522 h 3061979"/>
              <a:gd name="connsiteX13" fmla="*/ 1039890 w 2611790"/>
              <a:gd name="connsiteY13" fmla="*/ 1306472 h 3061979"/>
              <a:gd name="connsiteX14" fmla="*/ 8529 w 2611790"/>
              <a:gd name="connsiteY14" fmla="*/ 1300980 h 3061979"/>
              <a:gd name="connsiteX15" fmla="*/ 0 w 2611790"/>
              <a:gd name="connsiteY15" fmla="*/ 902260 h 3061979"/>
              <a:gd name="connsiteX16" fmla="*/ 1031212 w 2611790"/>
              <a:gd name="connsiteY16" fmla="*/ 897194 h 3061979"/>
              <a:gd name="connsiteX17" fmla="*/ 1015459 w 2611790"/>
              <a:gd name="connsiteY17" fmla="*/ 0 h 3061979"/>
              <a:gd name="connsiteX0" fmla="*/ 1015459 w 2611790"/>
              <a:gd name="connsiteY0" fmla="*/ 0 h 3061979"/>
              <a:gd name="connsiteX1" fmla="*/ 1556725 w 2611790"/>
              <a:gd name="connsiteY1" fmla="*/ 0 h 3061979"/>
              <a:gd name="connsiteX2" fmla="*/ 1556148 w 2611790"/>
              <a:gd name="connsiteY2" fmla="*/ 898497 h 3061979"/>
              <a:gd name="connsiteX3" fmla="*/ 2611790 w 2611790"/>
              <a:gd name="connsiteY3" fmla="*/ 898497 h 3061979"/>
              <a:gd name="connsiteX4" fmla="*/ 2610636 w 2611790"/>
              <a:gd name="connsiteY4" fmla="*/ 1307049 h 3061979"/>
              <a:gd name="connsiteX5" fmla="*/ 1542703 w 2611790"/>
              <a:gd name="connsiteY5" fmla="*/ 1305896 h 3061979"/>
              <a:gd name="connsiteX6" fmla="*/ 1537787 w 2611790"/>
              <a:gd name="connsiteY6" fmla="*/ 3061979 h 3061979"/>
              <a:gd name="connsiteX7" fmla="*/ 1432539 w 2611790"/>
              <a:gd name="connsiteY7" fmla="*/ 3011664 h 3061979"/>
              <a:gd name="connsiteX8" fmla="*/ 1190388 w 2611790"/>
              <a:gd name="connsiteY8" fmla="*/ 3013544 h 3061979"/>
              <a:gd name="connsiteX9" fmla="*/ 1190388 w 2611790"/>
              <a:gd name="connsiteY9" fmla="*/ 2751151 h 3061979"/>
              <a:gd name="connsiteX10" fmla="*/ 1158582 w 2611790"/>
              <a:gd name="connsiteY10" fmla="*/ 2751151 h 3061979"/>
              <a:gd name="connsiteX11" fmla="*/ 1126777 w 2611790"/>
              <a:gd name="connsiteY11" fmla="*/ 2472856 h 3061979"/>
              <a:gd name="connsiteX12" fmla="*/ 1036855 w 2611790"/>
              <a:gd name="connsiteY12" fmla="*/ 2432522 h 3061979"/>
              <a:gd name="connsiteX13" fmla="*/ 1039890 w 2611790"/>
              <a:gd name="connsiteY13" fmla="*/ 1306472 h 3061979"/>
              <a:gd name="connsiteX14" fmla="*/ 8529 w 2611790"/>
              <a:gd name="connsiteY14" fmla="*/ 1300980 h 3061979"/>
              <a:gd name="connsiteX15" fmla="*/ 0 w 2611790"/>
              <a:gd name="connsiteY15" fmla="*/ 902260 h 3061979"/>
              <a:gd name="connsiteX16" fmla="*/ 1031212 w 2611790"/>
              <a:gd name="connsiteY16" fmla="*/ 897194 h 3061979"/>
              <a:gd name="connsiteX17" fmla="*/ 1015459 w 2611790"/>
              <a:gd name="connsiteY17" fmla="*/ 0 h 3061979"/>
              <a:gd name="connsiteX0" fmla="*/ 1015459 w 2611790"/>
              <a:gd name="connsiteY0" fmla="*/ 0 h 3061979"/>
              <a:gd name="connsiteX1" fmla="*/ 1556725 w 2611790"/>
              <a:gd name="connsiteY1" fmla="*/ 0 h 3061979"/>
              <a:gd name="connsiteX2" fmla="*/ 1556148 w 2611790"/>
              <a:gd name="connsiteY2" fmla="*/ 898497 h 3061979"/>
              <a:gd name="connsiteX3" fmla="*/ 2611790 w 2611790"/>
              <a:gd name="connsiteY3" fmla="*/ 898497 h 3061979"/>
              <a:gd name="connsiteX4" fmla="*/ 2610636 w 2611790"/>
              <a:gd name="connsiteY4" fmla="*/ 1307049 h 3061979"/>
              <a:gd name="connsiteX5" fmla="*/ 1542703 w 2611790"/>
              <a:gd name="connsiteY5" fmla="*/ 1305896 h 3061979"/>
              <a:gd name="connsiteX6" fmla="*/ 1537787 w 2611790"/>
              <a:gd name="connsiteY6" fmla="*/ 3061979 h 3061979"/>
              <a:gd name="connsiteX7" fmla="*/ 1432539 w 2611790"/>
              <a:gd name="connsiteY7" fmla="*/ 3011664 h 3061979"/>
              <a:gd name="connsiteX8" fmla="*/ 1190388 w 2611790"/>
              <a:gd name="connsiteY8" fmla="*/ 3013544 h 3061979"/>
              <a:gd name="connsiteX9" fmla="*/ 1190388 w 2611790"/>
              <a:gd name="connsiteY9" fmla="*/ 2751151 h 3061979"/>
              <a:gd name="connsiteX10" fmla="*/ 1158582 w 2611790"/>
              <a:gd name="connsiteY10" fmla="*/ 2751151 h 3061979"/>
              <a:gd name="connsiteX11" fmla="*/ 1126777 w 2611790"/>
              <a:gd name="connsiteY11" fmla="*/ 2472856 h 3061979"/>
              <a:gd name="connsiteX12" fmla="*/ 1036855 w 2611790"/>
              <a:gd name="connsiteY12" fmla="*/ 2432522 h 3061979"/>
              <a:gd name="connsiteX13" fmla="*/ 1039890 w 2611790"/>
              <a:gd name="connsiteY13" fmla="*/ 1306472 h 3061979"/>
              <a:gd name="connsiteX14" fmla="*/ 8529 w 2611790"/>
              <a:gd name="connsiteY14" fmla="*/ 1300980 h 3061979"/>
              <a:gd name="connsiteX15" fmla="*/ 0 w 2611790"/>
              <a:gd name="connsiteY15" fmla="*/ 902260 h 3061979"/>
              <a:gd name="connsiteX16" fmla="*/ 1031212 w 2611790"/>
              <a:gd name="connsiteY16" fmla="*/ 897194 h 3061979"/>
              <a:gd name="connsiteX17" fmla="*/ 1015459 w 2611790"/>
              <a:gd name="connsiteY17" fmla="*/ 0 h 3061979"/>
              <a:gd name="connsiteX0" fmla="*/ 1025291 w 2611790"/>
              <a:gd name="connsiteY0" fmla="*/ 2458 h 3061979"/>
              <a:gd name="connsiteX1" fmla="*/ 1556725 w 2611790"/>
              <a:gd name="connsiteY1" fmla="*/ 0 h 3061979"/>
              <a:gd name="connsiteX2" fmla="*/ 1556148 w 2611790"/>
              <a:gd name="connsiteY2" fmla="*/ 898497 h 3061979"/>
              <a:gd name="connsiteX3" fmla="*/ 2611790 w 2611790"/>
              <a:gd name="connsiteY3" fmla="*/ 898497 h 3061979"/>
              <a:gd name="connsiteX4" fmla="*/ 2610636 w 2611790"/>
              <a:gd name="connsiteY4" fmla="*/ 1307049 h 3061979"/>
              <a:gd name="connsiteX5" fmla="*/ 1542703 w 2611790"/>
              <a:gd name="connsiteY5" fmla="*/ 1305896 h 3061979"/>
              <a:gd name="connsiteX6" fmla="*/ 1537787 w 2611790"/>
              <a:gd name="connsiteY6" fmla="*/ 3061979 h 3061979"/>
              <a:gd name="connsiteX7" fmla="*/ 1432539 w 2611790"/>
              <a:gd name="connsiteY7" fmla="*/ 3011664 h 3061979"/>
              <a:gd name="connsiteX8" fmla="*/ 1190388 w 2611790"/>
              <a:gd name="connsiteY8" fmla="*/ 3013544 h 3061979"/>
              <a:gd name="connsiteX9" fmla="*/ 1190388 w 2611790"/>
              <a:gd name="connsiteY9" fmla="*/ 2751151 h 3061979"/>
              <a:gd name="connsiteX10" fmla="*/ 1158582 w 2611790"/>
              <a:gd name="connsiteY10" fmla="*/ 2751151 h 3061979"/>
              <a:gd name="connsiteX11" fmla="*/ 1126777 w 2611790"/>
              <a:gd name="connsiteY11" fmla="*/ 2472856 h 3061979"/>
              <a:gd name="connsiteX12" fmla="*/ 1036855 w 2611790"/>
              <a:gd name="connsiteY12" fmla="*/ 2432522 h 3061979"/>
              <a:gd name="connsiteX13" fmla="*/ 1039890 w 2611790"/>
              <a:gd name="connsiteY13" fmla="*/ 1306472 h 3061979"/>
              <a:gd name="connsiteX14" fmla="*/ 8529 w 2611790"/>
              <a:gd name="connsiteY14" fmla="*/ 1300980 h 3061979"/>
              <a:gd name="connsiteX15" fmla="*/ 0 w 2611790"/>
              <a:gd name="connsiteY15" fmla="*/ 902260 h 3061979"/>
              <a:gd name="connsiteX16" fmla="*/ 1031212 w 2611790"/>
              <a:gd name="connsiteY16" fmla="*/ 897194 h 3061979"/>
              <a:gd name="connsiteX17" fmla="*/ 1025291 w 2611790"/>
              <a:gd name="connsiteY17" fmla="*/ 2458 h 3061979"/>
              <a:gd name="connsiteX0" fmla="*/ 1030207 w 2611790"/>
              <a:gd name="connsiteY0" fmla="*/ 4916 h 3061979"/>
              <a:gd name="connsiteX1" fmla="*/ 1556725 w 2611790"/>
              <a:gd name="connsiteY1" fmla="*/ 0 h 3061979"/>
              <a:gd name="connsiteX2" fmla="*/ 1556148 w 2611790"/>
              <a:gd name="connsiteY2" fmla="*/ 898497 h 3061979"/>
              <a:gd name="connsiteX3" fmla="*/ 2611790 w 2611790"/>
              <a:gd name="connsiteY3" fmla="*/ 898497 h 3061979"/>
              <a:gd name="connsiteX4" fmla="*/ 2610636 w 2611790"/>
              <a:gd name="connsiteY4" fmla="*/ 1307049 h 3061979"/>
              <a:gd name="connsiteX5" fmla="*/ 1542703 w 2611790"/>
              <a:gd name="connsiteY5" fmla="*/ 1305896 h 3061979"/>
              <a:gd name="connsiteX6" fmla="*/ 1537787 w 2611790"/>
              <a:gd name="connsiteY6" fmla="*/ 3061979 h 3061979"/>
              <a:gd name="connsiteX7" fmla="*/ 1432539 w 2611790"/>
              <a:gd name="connsiteY7" fmla="*/ 3011664 h 3061979"/>
              <a:gd name="connsiteX8" fmla="*/ 1190388 w 2611790"/>
              <a:gd name="connsiteY8" fmla="*/ 3013544 h 3061979"/>
              <a:gd name="connsiteX9" fmla="*/ 1190388 w 2611790"/>
              <a:gd name="connsiteY9" fmla="*/ 2751151 h 3061979"/>
              <a:gd name="connsiteX10" fmla="*/ 1158582 w 2611790"/>
              <a:gd name="connsiteY10" fmla="*/ 2751151 h 3061979"/>
              <a:gd name="connsiteX11" fmla="*/ 1126777 w 2611790"/>
              <a:gd name="connsiteY11" fmla="*/ 2472856 h 3061979"/>
              <a:gd name="connsiteX12" fmla="*/ 1036855 w 2611790"/>
              <a:gd name="connsiteY12" fmla="*/ 2432522 h 3061979"/>
              <a:gd name="connsiteX13" fmla="*/ 1039890 w 2611790"/>
              <a:gd name="connsiteY13" fmla="*/ 1306472 h 3061979"/>
              <a:gd name="connsiteX14" fmla="*/ 8529 w 2611790"/>
              <a:gd name="connsiteY14" fmla="*/ 1300980 h 3061979"/>
              <a:gd name="connsiteX15" fmla="*/ 0 w 2611790"/>
              <a:gd name="connsiteY15" fmla="*/ 902260 h 3061979"/>
              <a:gd name="connsiteX16" fmla="*/ 1031212 w 2611790"/>
              <a:gd name="connsiteY16" fmla="*/ 897194 h 3061979"/>
              <a:gd name="connsiteX17" fmla="*/ 1030207 w 2611790"/>
              <a:gd name="connsiteY17" fmla="*/ 4916 h 306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11790" h="3061979">
                <a:moveTo>
                  <a:pt x="1030207" y="4916"/>
                </a:moveTo>
                <a:lnTo>
                  <a:pt x="1556725" y="0"/>
                </a:lnTo>
                <a:cubicBezTo>
                  <a:pt x="1554075" y="299499"/>
                  <a:pt x="1558798" y="598998"/>
                  <a:pt x="1556148" y="898497"/>
                </a:cubicBezTo>
                <a:lnTo>
                  <a:pt x="2611790" y="898497"/>
                </a:lnTo>
                <a:cubicBezTo>
                  <a:pt x="2609767" y="1036320"/>
                  <a:pt x="2612659" y="1169226"/>
                  <a:pt x="2610636" y="1307049"/>
                </a:cubicBezTo>
                <a:lnTo>
                  <a:pt x="1542703" y="1305896"/>
                </a:lnTo>
                <a:cubicBezTo>
                  <a:pt x="1541884" y="1883063"/>
                  <a:pt x="1538606" y="2484812"/>
                  <a:pt x="1537787" y="3061979"/>
                </a:cubicBezTo>
                <a:cubicBezTo>
                  <a:pt x="1487956" y="3032917"/>
                  <a:pt x="1479912" y="3018604"/>
                  <a:pt x="1432539" y="3011664"/>
                </a:cubicBezTo>
                <a:lnTo>
                  <a:pt x="1190388" y="3013544"/>
                </a:lnTo>
                <a:lnTo>
                  <a:pt x="1190388" y="2751151"/>
                </a:lnTo>
                <a:lnTo>
                  <a:pt x="1158582" y="2751151"/>
                </a:lnTo>
                <a:cubicBezTo>
                  <a:pt x="1160270" y="2658386"/>
                  <a:pt x="1154585" y="2565621"/>
                  <a:pt x="1126777" y="2472856"/>
                </a:cubicBezTo>
                <a:cubicBezTo>
                  <a:pt x="1096803" y="2459411"/>
                  <a:pt x="1084036" y="2438592"/>
                  <a:pt x="1036855" y="2432522"/>
                </a:cubicBezTo>
                <a:cubicBezTo>
                  <a:pt x="1039505" y="2058811"/>
                  <a:pt x="1037240" y="1680183"/>
                  <a:pt x="1039890" y="1306472"/>
                </a:cubicBezTo>
                <a:lnTo>
                  <a:pt x="8529" y="1300980"/>
                </a:lnTo>
                <a:cubicBezTo>
                  <a:pt x="6505" y="1170532"/>
                  <a:pt x="2024" y="1032708"/>
                  <a:pt x="0" y="902260"/>
                </a:cubicBezTo>
                <a:lnTo>
                  <a:pt x="1031212" y="897194"/>
                </a:lnTo>
                <a:cubicBezTo>
                  <a:pt x="1029238" y="594852"/>
                  <a:pt x="1032181" y="307258"/>
                  <a:pt x="1030207" y="4916"/>
                </a:cubicBezTo>
                <a:close/>
              </a:path>
            </a:pathLst>
          </a:custGeom>
          <a:blipFill dpi="0" rotWithShape="1">
            <a:blip r:embed="rId2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4">
            <a:extLst>
              <a:ext uri="{FF2B5EF4-FFF2-40B4-BE49-F238E27FC236}">
                <a16:creationId xmlns:a16="http://schemas.microsoft.com/office/drawing/2014/main" id="{41323EE8-B879-4A9E-B53E-35756479D0EF}"/>
              </a:ext>
            </a:extLst>
          </p:cNvPr>
          <p:cNvSpPr>
            <a:spLocks noChangeArrowheads="1"/>
          </p:cNvSpPr>
          <p:nvPr/>
        </p:nvSpPr>
        <p:spPr bwMode="auto">
          <a:xfrm>
            <a:off x="692531" y="488731"/>
            <a:ext cx="7777655" cy="5934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prstTxWarp>
            <a:scene3d>
              <a:camera prst="orthographicFront"/>
              <a:lightRig rig="glow"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6841F9"/>
                </a:solidFill>
                <a:effectLst>
                  <a:glow rad="101600">
                    <a:schemeClr val="tx1"/>
                  </a:glow>
                </a:effectLst>
              </a:rPr>
              <a:t>"And while they went to buy, the bridegroom came, and those who were ready went in with him to the wedding; and the door was shut."</a:t>
            </a:r>
            <a:r>
              <a:rPr lang="en-US" altLang="en-US" sz="4400" dirty="0">
                <a:solidFill>
                  <a:srgbClr val="6841F9"/>
                </a:solidFill>
                <a:effectLst>
                  <a:glow rad="101600">
                    <a:schemeClr val="tx1"/>
                  </a:glow>
                </a:effectLst>
              </a:rPr>
              <a:t>           </a:t>
            </a:r>
            <a:r>
              <a:rPr lang="en-US" altLang="en-US" sz="2400" i="1" dirty="0">
                <a:solidFill>
                  <a:srgbClr val="6841F9"/>
                </a:solidFill>
                <a:effectLst>
                  <a:glow rad="101600">
                    <a:schemeClr val="tx1"/>
                  </a:glow>
                </a:effectLst>
              </a:rPr>
              <a:t>~ Matthew 25:10</a:t>
            </a:r>
            <a:r>
              <a:rPr lang="en-US" altLang="en-US" sz="3200" i="1" dirty="0">
                <a:solidFill>
                  <a:srgbClr val="6841F9"/>
                </a:solidFill>
                <a:effectLst>
                  <a:glow rad="101600">
                    <a:schemeClr val="tx1"/>
                  </a:glow>
                </a:effectLst>
              </a:rPr>
              <a:t> </a:t>
            </a:r>
            <a:endParaRPr lang="en-US" altLang="en-US" sz="4000" i="1" dirty="0">
              <a:solidFill>
                <a:srgbClr val="6841F9"/>
              </a:solidFill>
              <a:effectLst>
                <a:glow rad="101600">
                  <a:schemeClr val="tx1"/>
                </a:glow>
              </a:effectLst>
            </a:endParaRPr>
          </a:p>
        </p:txBody>
      </p:sp>
      <p:sp>
        <p:nvSpPr>
          <p:cNvPr id="26" name="Rectangle 14">
            <a:extLst>
              <a:ext uri="{FF2B5EF4-FFF2-40B4-BE49-F238E27FC236}">
                <a16:creationId xmlns:a16="http://schemas.microsoft.com/office/drawing/2014/main" id="{1253E788-2008-4E12-95A3-BA6AE0711372}"/>
              </a:ext>
            </a:extLst>
          </p:cNvPr>
          <p:cNvSpPr>
            <a:spLocks noChangeArrowheads="1"/>
          </p:cNvSpPr>
          <p:nvPr/>
        </p:nvSpPr>
        <p:spPr bwMode="auto">
          <a:xfrm>
            <a:off x="2421924" y="4510216"/>
            <a:ext cx="5115697" cy="142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Bottom">
              <a:avLst>
                <a:gd name="adj" fmla="val 60000"/>
              </a:avLst>
            </a:prstTxWarp>
            <a:scene3d>
              <a:camera prst="orthographicFront"/>
              <a:lightRig rig="sunrise"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a:solidFill>
                  <a:srgbClr val="FFC000"/>
                </a:solidFill>
                <a:effectLst>
                  <a:glow rad="101600">
                    <a:schemeClr val="tx1"/>
                  </a:glow>
                </a:effectLst>
              </a:rPr>
              <a:t>the door was shut</a:t>
            </a:r>
            <a:endParaRPr lang="en-US" altLang="en-US" sz="2000" i="1" dirty="0">
              <a:solidFill>
                <a:srgbClr val="FFC000"/>
              </a:solidFill>
              <a:effectLst>
                <a:glow rad="101600">
                  <a:schemeClr val="tx1"/>
                </a:glow>
              </a:effectLst>
            </a:endParaRPr>
          </a:p>
        </p:txBody>
      </p:sp>
    </p:spTree>
    <p:extLst>
      <p:ext uri="{BB962C8B-B14F-4D97-AF65-F5344CB8AC3E}">
        <p14:creationId xmlns:p14="http://schemas.microsoft.com/office/powerpoint/2010/main" val="3477497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00"/>
                                  </p:stCondLst>
                                  <p:childTnLst>
                                    <p:set>
                                      <p:cBhvr>
                                        <p:cTn id="6" dur="1" fill="hold">
                                          <p:stCondLst>
                                            <p:cond delay="0"/>
                                          </p:stCondLst>
                                        </p:cTn>
                                        <p:tgtEl>
                                          <p:spTgt spid="25"/>
                                        </p:tgtEl>
                                        <p:attrNameLst>
                                          <p:attrName>style.visibility</p:attrName>
                                        </p:attrNameLst>
                                      </p:cBhvr>
                                      <p:to>
                                        <p:strVal val="visible"/>
                                      </p:to>
                                    </p:set>
                                    <p:anim calcmode="lin" valueType="num">
                                      <p:cBhvr>
                                        <p:cTn id="7" dur="1250" fill="hold"/>
                                        <p:tgtEl>
                                          <p:spTgt spid="25"/>
                                        </p:tgtEl>
                                        <p:attrNameLst>
                                          <p:attrName>ppt_w</p:attrName>
                                        </p:attrNameLst>
                                      </p:cBhvr>
                                      <p:tavLst>
                                        <p:tav tm="0">
                                          <p:val>
                                            <p:fltVal val="0"/>
                                          </p:val>
                                        </p:tav>
                                        <p:tav tm="100000">
                                          <p:val>
                                            <p:strVal val="#ppt_w"/>
                                          </p:val>
                                        </p:tav>
                                      </p:tavLst>
                                    </p:anim>
                                    <p:anim calcmode="lin" valueType="num">
                                      <p:cBhvr>
                                        <p:cTn id="8" dur="1250" fill="hold"/>
                                        <p:tgtEl>
                                          <p:spTgt spid="25"/>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100"/>
                                  </p:stCondLst>
                                  <p:childTnLst>
                                    <p:animMotion origin="layout" path="M -1.66667E-6 4.81481E-6 L 0.08681 -0.16899 " pathEditMode="relative" rAng="0" ptsTypes="AA">
                                      <p:cBhvr>
                                        <p:cTn id="10" dur="1250" spd="-100000" fill="hold"/>
                                        <p:tgtEl>
                                          <p:spTgt spid="25"/>
                                        </p:tgtEl>
                                        <p:attrNameLst>
                                          <p:attrName>ppt_x</p:attrName>
                                          <p:attrName>ppt_y</p:attrName>
                                        </p:attrNameLst>
                                      </p:cBhvr>
                                      <p:rCtr x="4340" y="-8449"/>
                                    </p:animMotion>
                                  </p:childTnLst>
                                </p:cTn>
                              </p:par>
                            </p:childTnLst>
                          </p:cTn>
                        </p:par>
                        <p:par>
                          <p:cTn id="11" fill="hold">
                            <p:stCondLst>
                              <p:cond delay="1350"/>
                            </p:stCondLst>
                            <p:childTnLst>
                              <p:par>
                                <p:cTn id="12" presetID="10" presetClass="exit" presetSubtype="0" fill="hold" grpId="0" nodeType="afterEffect">
                                  <p:stCondLst>
                                    <p:cond delay="0"/>
                                  </p:stCondLst>
                                  <p:childTnLst>
                                    <p:animEffect transition="out" filter="fade">
                                      <p:cBhvr>
                                        <p:cTn id="13" dur="250"/>
                                        <p:tgtEl>
                                          <p:spTgt spid="11"/>
                                        </p:tgtEl>
                                      </p:cBhvr>
                                    </p:animEffect>
                                    <p:set>
                                      <p:cBhvr>
                                        <p:cTn id="14" dur="1" fill="hold">
                                          <p:stCondLst>
                                            <p:cond delay="24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p:bldP spid="25" grpId="1"/>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905129D-1240-4C8B-89B2-BC1D1E14A9D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860884" cy="1347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4">
            <a:extLst>
              <a:ext uri="{FF2B5EF4-FFF2-40B4-BE49-F238E27FC236}">
                <a16:creationId xmlns:a16="http://schemas.microsoft.com/office/drawing/2014/main" id="{E6C7ED55-9228-403B-808E-55BC651B5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357" y="0"/>
            <a:ext cx="1875328" cy="1347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4">
            <a:extLst>
              <a:ext uri="{FF2B5EF4-FFF2-40B4-BE49-F238E27FC236}">
                <a16:creationId xmlns:a16="http://schemas.microsoft.com/office/drawing/2014/main" id="{27B2262E-3E2F-4DD7-A817-CC4377C3CD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69"/>
          <a:stretch/>
        </p:blipFill>
        <p:spPr bwMode="auto">
          <a:xfrm>
            <a:off x="2278668" y="1347536"/>
            <a:ext cx="2341461" cy="1507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41DB409F-6D1C-44DF-A2C7-E80E23798F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0"/>
            <a:ext cx="1750246" cy="1347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a:extLst>
              <a:ext uri="{FF2B5EF4-FFF2-40B4-BE49-F238E27FC236}">
                <a16:creationId xmlns:a16="http://schemas.microsoft.com/office/drawing/2014/main" id="{6346608D-CDF5-40A0-B268-A11482C4D0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3116" y="1"/>
            <a:ext cx="1860884" cy="1347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4">
            <a:extLst>
              <a:ext uri="{FF2B5EF4-FFF2-40B4-BE49-F238E27FC236}">
                <a16:creationId xmlns:a16="http://schemas.microsoft.com/office/drawing/2014/main" id="{3A680963-C5DF-445E-9D84-0E0D721FD2E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1765"/>
          <a:stretch/>
        </p:blipFill>
        <p:spPr bwMode="auto">
          <a:xfrm>
            <a:off x="6898105" y="1347535"/>
            <a:ext cx="2245895" cy="1507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6">
            <a:extLst>
              <a:ext uri="{FF2B5EF4-FFF2-40B4-BE49-F238E27FC236}">
                <a16:creationId xmlns:a16="http://schemas.microsoft.com/office/drawing/2014/main" id="{8B94E129-58DC-41A9-A0CB-36EC6362EBE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5466"/>
          <a:stretch/>
        </p:blipFill>
        <p:spPr bwMode="auto">
          <a:xfrm>
            <a:off x="1" y="1347536"/>
            <a:ext cx="2275767" cy="1497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4">
            <a:extLst>
              <a:ext uri="{FF2B5EF4-FFF2-40B4-BE49-F238E27FC236}">
                <a16:creationId xmlns:a16="http://schemas.microsoft.com/office/drawing/2014/main" id="{D5D86368-B3DB-41BF-97C4-1C15AAF49E8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1111"/>
          <a:stretch/>
        </p:blipFill>
        <p:spPr bwMode="auto">
          <a:xfrm>
            <a:off x="4620126" y="1347536"/>
            <a:ext cx="2288675" cy="1507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4">
            <a:extLst>
              <a:ext uri="{FF2B5EF4-FFF2-40B4-BE49-F238E27FC236}">
                <a16:creationId xmlns:a16="http://schemas.microsoft.com/office/drawing/2014/main" id="{60148D1E-F912-4156-8EC9-5257E202744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667"/>
          <a:stretch/>
        </p:blipFill>
        <p:spPr bwMode="auto">
          <a:xfrm>
            <a:off x="5406191" y="0"/>
            <a:ext cx="1882273" cy="1347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4">
            <a:extLst>
              <a:ext uri="{FF2B5EF4-FFF2-40B4-BE49-F238E27FC236}">
                <a16:creationId xmlns:a16="http://schemas.microsoft.com/office/drawing/2014/main" id="{80AEDC7B-5744-4E35-8D8F-0CFACAE07D3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4762"/>
          <a:stretch/>
        </p:blipFill>
        <p:spPr bwMode="auto">
          <a:xfrm>
            <a:off x="0" y="2832705"/>
            <a:ext cx="1930400" cy="1386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4">
            <a:extLst>
              <a:ext uri="{FF2B5EF4-FFF2-40B4-BE49-F238E27FC236}">
                <a16:creationId xmlns:a16="http://schemas.microsoft.com/office/drawing/2014/main" id="{AD0604F8-ECFF-4003-B98F-046C3AAEB1F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25053" y="2835124"/>
            <a:ext cx="1935747" cy="13839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2">
            <a:extLst>
              <a:ext uri="{FF2B5EF4-FFF2-40B4-BE49-F238E27FC236}">
                <a16:creationId xmlns:a16="http://schemas.microsoft.com/office/drawing/2014/main" id="{76CC9517-BB7C-4D78-B937-D19D1DBC5B7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63449" y="2839736"/>
            <a:ext cx="1388304" cy="1383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4">
            <a:extLst>
              <a:ext uri="{FF2B5EF4-FFF2-40B4-BE49-F238E27FC236}">
                <a16:creationId xmlns:a16="http://schemas.microsoft.com/office/drawing/2014/main" id="{7490D9B2-022D-4D9F-9FFB-E961CF24DC1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6"/>
          <a:stretch/>
        </p:blipFill>
        <p:spPr bwMode="auto">
          <a:xfrm>
            <a:off x="5246905" y="2839452"/>
            <a:ext cx="1938955" cy="1386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8">
            <a:extLst>
              <a:ext uri="{FF2B5EF4-FFF2-40B4-BE49-F238E27FC236}">
                <a16:creationId xmlns:a16="http://schemas.microsoft.com/office/drawing/2014/main" id="{F27F64F0-B574-4132-9636-8D033CE0370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76167" y="2856301"/>
            <a:ext cx="1967833" cy="1367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8">
            <a:extLst>
              <a:ext uri="{FF2B5EF4-FFF2-40B4-BE49-F238E27FC236}">
                <a16:creationId xmlns:a16="http://schemas.microsoft.com/office/drawing/2014/main" id="{83B545A8-9CEE-4446-A02A-82B60AFD528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819" r="819"/>
          <a:stretch/>
        </p:blipFill>
        <p:spPr bwMode="auto">
          <a:xfrm>
            <a:off x="3577389" y="4310829"/>
            <a:ext cx="1973179" cy="1172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8">
            <a:extLst>
              <a:ext uri="{FF2B5EF4-FFF2-40B4-BE49-F238E27FC236}">
                <a16:creationId xmlns:a16="http://schemas.microsoft.com/office/drawing/2014/main" id="{40B154ED-09A6-4EA5-8D58-77FAA569B714}"/>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r="10448"/>
          <a:stretch/>
        </p:blipFill>
        <p:spPr bwMode="auto">
          <a:xfrm>
            <a:off x="1774919" y="4216400"/>
            <a:ext cx="1797132" cy="1350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10">
            <a:extLst>
              <a:ext uri="{FF2B5EF4-FFF2-40B4-BE49-F238E27FC236}">
                <a16:creationId xmlns:a16="http://schemas.microsoft.com/office/drawing/2014/main" id="{1FC84A57-7E2A-422B-9C0B-B3E361932683}"/>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359" t="1799" r="1553" b="1799"/>
          <a:stretch/>
        </p:blipFill>
        <p:spPr bwMode="auto">
          <a:xfrm>
            <a:off x="5550568" y="4223656"/>
            <a:ext cx="1812759" cy="13068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4">
            <a:extLst>
              <a:ext uri="{FF2B5EF4-FFF2-40B4-BE49-F238E27FC236}">
                <a16:creationId xmlns:a16="http://schemas.microsoft.com/office/drawing/2014/main" id="{A63BDC7A-CCA2-41E8-A5A3-32E7AE2A093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47284" y="4221238"/>
            <a:ext cx="1796716" cy="1313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12">
            <a:extLst>
              <a:ext uri="{FF2B5EF4-FFF2-40B4-BE49-F238E27FC236}">
                <a16:creationId xmlns:a16="http://schemas.microsoft.com/office/drawing/2014/main" id="{54103454-4B40-4C8F-8201-9AEFEAC31E7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4216400"/>
            <a:ext cx="1775325" cy="1318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4">
            <a:extLst>
              <a:ext uri="{FF2B5EF4-FFF2-40B4-BE49-F238E27FC236}">
                <a16:creationId xmlns:a16="http://schemas.microsoft.com/office/drawing/2014/main" id="{A4620961-A6F6-4733-94E0-282E84DBCD4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 y="5530690"/>
            <a:ext cx="1850191" cy="1327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 name="Picture 4">
            <a:extLst>
              <a:ext uri="{FF2B5EF4-FFF2-40B4-BE49-F238E27FC236}">
                <a16:creationId xmlns:a16="http://schemas.microsoft.com/office/drawing/2014/main" id="{EA09EDE5-BD49-4DF8-8C58-C92D797D09C3}"/>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5512"/>
          <a:stretch/>
        </p:blipFill>
        <p:spPr bwMode="auto">
          <a:xfrm>
            <a:off x="1834147" y="5530690"/>
            <a:ext cx="1828800" cy="1327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 name="Picture 4">
            <a:extLst>
              <a:ext uri="{FF2B5EF4-FFF2-40B4-BE49-F238E27FC236}">
                <a16:creationId xmlns:a16="http://schemas.microsoft.com/office/drawing/2014/main" id="{2DC714E1-2F58-4073-ACF2-D319580BD42A}"/>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t="4255" r="2439"/>
          <a:stretch/>
        </p:blipFill>
        <p:spPr bwMode="auto">
          <a:xfrm>
            <a:off x="7299159" y="5534526"/>
            <a:ext cx="1844842" cy="1323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Picture 4">
            <a:extLst>
              <a:ext uri="{FF2B5EF4-FFF2-40B4-BE49-F238E27FC236}">
                <a16:creationId xmlns:a16="http://schemas.microsoft.com/office/drawing/2014/main" id="{CCB560F5-F4FB-4356-98A5-6096AF11645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57600" y="5530690"/>
            <a:ext cx="1828800" cy="1327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11">
            <a:extLst>
              <a:ext uri="{FF2B5EF4-FFF2-40B4-BE49-F238E27FC236}">
                <a16:creationId xmlns:a16="http://schemas.microsoft.com/office/drawing/2014/main" id="{C8201785-F48B-4AC6-84EE-3DF37F4CB15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a:stretch/>
        </p:blipFill>
        <p:spPr bwMode="auto">
          <a:xfrm>
            <a:off x="5486400" y="5530691"/>
            <a:ext cx="1828800" cy="1327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05626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F6650D9C-4AC2-47C4-92CE-D9521574B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waits to hear from each heart given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True believers follow God’s light of life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made Himself clearly known through Christ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stands by His love with His sacrificial call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Faith is a call to a heart of action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Snubbing words of truth renders a harsh judgment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True belief in God is the hinge of life or death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has established His doctrine through His will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Overcome those doing you wrong with a good heart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Our anchor is God’s own truth in Christ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Eternal life is the standard set by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truth’s given by God are the pathway to peace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Neglecting God will close the door to eternal life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1202571">
            <a:off x="739865" y="1131118"/>
            <a:ext cx="8001130"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scene3d>
            <a:sp3d extrusionH="57150" contourW="25400" prstMaterial="matte">
              <a:bevelT w="127000" h="12700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9200" b="1" spc="50" dirty="0">
                <a:ln w="11430"/>
                <a:gradFill>
                  <a:gsLst>
                    <a:gs pos="25000">
                      <a:srgbClr val="333399">
                        <a:satMod val="155000"/>
                      </a:srgbClr>
                    </a:gs>
                    <a:gs pos="100000">
                      <a:srgbClr val="333399">
                        <a:shade val="45000"/>
                        <a:satMod val="165000"/>
                      </a:srgbClr>
                    </a:gs>
                  </a:gsLst>
                  <a:lin ang="5400000"/>
                </a:gra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All journey upon the waves to meet God</a:t>
            </a:r>
          </a:p>
        </p:txBody>
      </p:sp>
    </p:spTree>
    <p:extLst>
      <p:ext uri="{BB962C8B-B14F-4D97-AF65-F5344CB8AC3E}">
        <p14:creationId xmlns:p14="http://schemas.microsoft.com/office/powerpoint/2010/main" val="3627713093"/>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4.16667E-6 3.7037E-6 L 0.21875 0.4324 " pathEditMode="relative" rAng="0" ptsTypes="AA">
                                      <p:cBhvr>
                                        <p:cTn id="189" dur="1750" fill="hold"/>
                                        <p:tgtEl>
                                          <p:spTgt spid="4">
                                            <p:txEl>
                                              <p:pRg st="0" end="0"/>
                                            </p:txEl>
                                          </p:spTgt>
                                        </p:tgtEl>
                                        <p:attrNameLst>
                                          <p:attrName>ppt_x</p:attrName>
                                          <p:attrName>ppt_y</p:attrName>
                                        </p:attrNameLst>
                                      </p:cBhvr>
                                      <p:rCtr x="10938" y="21620"/>
                                    </p:animMotion>
                                  </p:childTnLst>
                                </p:cTn>
                              </p:par>
                              <p:par>
                                <p:cTn id="190" presetID="0" presetClass="path" presetSubtype="0" accel="50000" decel="50000" fill="hold" nodeType="withEffect">
                                  <p:stCondLst>
                                    <p:cond delay="0"/>
                                  </p:stCondLst>
                                  <p:childTnLst>
                                    <p:animMotion origin="layout" path="M 5.55556E-7 -2.96296E-6 L 0.23628 0.36621 " pathEditMode="relative" rAng="0" ptsTypes="AA">
                                      <p:cBhvr>
                                        <p:cTn id="191" dur="1750" fill="hold"/>
                                        <p:tgtEl>
                                          <p:spTgt spid="4">
                                            <p:txEl>
                                              <p:pRg st="1" end="1"/>
                                            </p:txEl>
                                          </p:spTgt>
                                        </p:tgtEl>
                                        <p:attrNameLst>
                                          <p:attrName>ppt_x</p:attrName>
                                          <p:attrName>ppt_y</p:attrName>
                                        </p:attrNameLst>
                                      </p:cBhvr>
                                      <p:rCtr x="11806" y="18310"/>
                                    </p:animMotion>
                                  </p:childTnLst>
                                </p:cTn>
                              </p:par>
                              <p:par>
                                <p:cTn id="192" presetID="0" presetClass="path" presetSubtype="0" accel="50000" decel="50000" fill="hold" nodeType="withEffect">
                                  <p:stCondLst>
                                    <p:cond delay="0"/>
                                  </p:stCondLst>
                                  <p:childTnLst>
                                    <p:animMotion origin="layout" path="M -2.77778E-6 0.00023 L 0.15365 0.29283 " pathEditMode="relative" rAng="0" ptsTypes="AA">
                                      <p:cBhvr>
                                        <p:cTn id="193" dur="1750" fill="hold"/>
                                        <p:tgtEl>
                                          <p:spTgt spid="4">
                                            <p:txEl>
                                              <p:pRg st="2" end="2"/>
                                            </p:txEl>
                                          </p:spTgt>
                                        </p:tgtEl>
                                        <p:attrNameLst>
                                          <p:attrName>ppt_x</p:attrName>
                                          <p:attrName>ppt_y</p:attrName>
                                        </p:attrNameLst>
                                      </p:cBhvr>
                                      <p:rCtr x="7674" y="14630"/>
                                    </p:animMotion>
                                  </p:childTnLst>
                                </p:cTn>
                              </p:par>
                              <p:par>
                                <p:cTn id="194" presetID="0" presetClass="path" presetSubtype="0" accel="50000" decel="50000" fill="hold" nodeType="withEffect">
                                  <p:stCondLst>
                                    <p:cond delay="0"/>
                                  </p:stCondLst>
                                  <p:childTnLst>
                                    <p:animMotion origin="layout" path="M -2.77778E-6 0.00023 L 0.1783 0.21898 " pathEditMode="relative" rAng="0" ptsTypes="AA">
                                      <p:cBhvr>
                                        <p:cTn id="195" dur="1750" fill="hold"/>
                                        <p:tgtEl>
                                          <p:spTgt spid="4">
                                            <p:txEl>
                                              <p:pRg st="3" end="3"/>
                                            </p:txEl>
                                          </p:spTgt>
                                        </p:tgtEl>
                                        <p:attrNameLst>
                                          <p:attrName>ppt_x</p:attrName>
                                          <p:attrName>ppt_y</p:attrName>
                                        </p:attrNameLst>
                                      </p:cBhvr>
                                      <p:rCtr x="8906" y="10926"/>
                                    </p:animMotion>
                                  </p:childTnLst>
                                </p:cTn>
                              </p:par>
                              <p:par>
                                <p:cTn id="196" presetID="0" presetClass="path" presetSubtype="0" accel="50000" decel="50000" fill="hold" nodeType="withEffect">
                                  <p:stCondLst>
                                    <p:cond delay="0"/>
                                  </p:stCondLst>
                                  <p:childTnLst>
                                    <p:animMotion origin="layout" path="M -1.38889E-6 0.00069 L 0.2875 0.14537 " pathEditMode="relative" rAng="0" ptsTypes="AA">
                                      <p:cBhvr>
                                        <p:cTn id="197" dur="1750" fill="hold"/>
                                        <p:tgtEl>
                                          <p:spTgt spid="4">
                                            <p:txEl>
                                              <p:pRg st="4" end="4"/>
                                            </p:txEl>
                                          </p:spTgt>
                                        </p:tgtEl>
                                        <p:attrNameLst>
                                          <p:attrName>ppt_x</p:attrName>
                                          <p:attrName>ppt_y</p:attrName>
                                        </p:attrNameLst>
                                      </p:cBhvr>
                                      <p:rCtr x="14375" y="7222"/>
                                    </p:animMotion>
                                  </p:childTnLst>
                                </p:cTn>
                              </p:par>
                              <p:par>
                                <p:cTn id="198" presetID="0" presetClass="path" presetSubtype="0" accel="50000" decel="50000" fill="hold" nodeType="withEffect">
                                  <p:stCondLst>
                                    <p:cond delay="0"/>
                                  </p:stCondLst>
                                  <p:childTnLst>
                                    <p:animMotion origin="layout" path="M 5.55556E-7 0.00046 L 0.13003 0.07338 " pathEditMode="relative" rAng="0" ptsTypes="AA">
                                      <p:cBhvr>
                                        <p:cTn id="199" dur="1750" fill="hold"/>
                                        <p:tgtEl>
                                          <p:spTgt spid="4">
                                            <p:txEl>
                                              <p:pRg st="5" end="5"/>
                                            </p:txEl>
                                          </p:spTgt>
                                        </p:tgtEl>
                                        <p:attrNameLst>
                                          <p:attrName>ppt_x</p:attrName>
                                          <p:attrName>ppt_y</p:attrName>
                                        </p:attrNameLst>
                                      </p:cBhvr>
                                      <p:rCtr x="6493" y="3634"/>
                                    </p:animMotion>
                                  </p:childTnLst>
                                </p:cTn>
                              </p:par>
                              <p:par>
                                <p:cTn id="200" presetID="0" presetClass="path" presetSubtype="0" accel="50000" decel="50000" fill="hold" nodeType="withEffect">
                                  <p:stCondLst>
                                    <p:cond delay="0"/>
                                  </p:stCondLst>
                                  <p:childTnLst>
                                    <p:animMotion origin="layout" path="M 1.94444E-6 0.00046 L 0.17604 -0.00139 " pathEditMode="relative" rAng="0" ptsTypes="AA">
                                      <p:cBhvr>
                                        <p:cTn id="201" dur="1750" fill="hold"/>
                                        <p:tgtEl>
                                          <p:spTgt spid="4">
                                            <p:txEl>
                                              <p:pRg st="6" end="6"/>
                                            </p:txEl>
                                          </p:spTgt>
                                        </p:tgtEl>
                                        <p:attrNameLst>
                                          <p:attrName>ppt_x</p:attrName>
                                          <p:attrName>ppt_y</p:attrName>
                                        </p:attrNameLst>
                                      </p:cBhvr>
                                      <p:rCtr x="8802" y="-93"/>
                                    </p:animMotion>
                                  </p:childTnLst>
                                </p:cTn>
                              </p:par>
                              <p:par>
                                <p:cTn id="202" presetID="0" presetClass="path" presetSubtype="0" accel="50000" decel="50000" fill="hold" nodeType="withEffect">
                                  <p:stCondLst>
                                    <p:cond delay="0"/>
                                  </p:stCondLst>
                                  <p:childTnLst>
                                    <p:animMotion origin="layout" path="M 3.05556E-6 0.00023 L 0.14409 -0.07454 " pathEditMode="relative" rAng="0" ptsTypes="AA">
                                      <p:cBhvr>
                                        <p:cTn id="203" dur="1750" fill="hold"/>
                                        <p:tgtEl>
                                          <p:spTgt spid="4">
                                            <p:txEl>
                                              <p:pRg st="7" end="7"/>
                                            </p:txEl>
                                          </p:spTgt>
                                        </p:tgtEl>
                                        <p:attrNameLst>
                                          <p:attrName>ppt_x</p:attrName>
                                          <p:attrName>ppt_y</p:attrName>
                                        </p:attrNameLst>
                                      </p:cBhvr>
                                      <p:rCtr x="7205" y="-3750"/>
                                    </p:animMotion>
                                  </p:childTnLst>
                                </p:cTn>
                              </p:par>
                              <p:par>
                                <p:cTn id="204" presetID="0" presetClass="path" presetSubtype="0" accel="50000" decel="50000" fill="hold" nodeType="withEffect">
                                  <p:stCondLst>
                                    <p:cond delay="0"/>
                                  </p:stCondLst>
                                  <p:childTnLst>
                                    <p:animMotion origin="layout" path="M 3.33333E-6 0.00069 L 0.11753 -0.14653 " pathEditMode="relative" rAng="0" ptsTypes="AA">
                                      <p:cBhvr>
                                        <p:cTn id="205" dur="1750" fill="hold"/>
                                        <p:tgtEl>
                                          <p:spTgt spid="4">
                                            <p:txEl>
                                              <p:pRg st="8" end="8"/>
                                            </p:txEl>
                                          </p:spTgt>
                                        </p:tgtEl>
                                        <p:attrNameLst>
                                          <p:attrName>ppt_x</p:attrName>
                                          <p:attrName>ppt_y</p:attrName>
                                        </p:attrNameLst>
                                      </p:cBhvr>
                                      <p:rCtr x="5868" y="-7361"/>
                                    </p:animMotion>
                                  </p:childTnLst>
                                </p:cTn>
                              </p:par>
                              <p:par>
                                <p:cTn id="206" presetID="0" presetClass="path" presetSubtype="0" accel="50000" decel="50000" fill="hold" nodeType="withEffect">
                                  <p:stCondLst>
                                    <p:cond delay="0"/>
                                  </p:stCondLst>
                                  <p:childTnLst>
                                    <p:animMotion origin="layout" path="M 2.22222E-6 0.00023 L 0.23073 -0.22037 " pathEditMode="relative" rAng="0" ptsTypes="AA">
                                      <p:cBhvr>
                                        <p:cTn id="207" dur="1750" fill="hold"/>
                                        <p:tgtEl>
                                          <p:spTgt spid="4">
                                            <p:txEl>
                                              <p:pRg st="9" end="9"/>
                                            </p:txEl>
                                          </p:spTgt>
                                        </p:tgtEl>
                                        <p:attrNameLst>
                                          <p:attrName>ppt_x</p:attrName>
                                          <p:attrName>ppt_y</p:attrName>
                                        </p:attrNameLst>
                                      </p:cBhvr>
                                      <p:rCtr x="11528" y="-11042"/>
                                    </p:animMotion>
                                  </p:childTnLst>
                                </p:cTn>
                              </p:par>
                              <p:par>
                                <p:cTn id="208" presetID="0" presetClass="path" presetSubtype="0" accel="50000" decel="50000" fill="hold" nodeType="withEffect">
                                  <p:stCondLst>
                                    <p:cond delay="0"/>
                                  </p:stCondLst>
                                  <p:childTnLst>
                                    <p:animMotion origin="layout" path="M -3.33333E-6 0.00023 L 0.24462 -0.29468 " pathEditMode="relative" rAng="0" ptsTypes="AA">
                                      <p:cBhvr>
                                        <p:cTn id="209" dur="1750" fill="hold"/>
                                        <p:tgtEl>
                                          <p:spTgt spid="4">
                                            <p:txEl>
                                              <p:pRg st="10" end="10"/>
                                            </p:txEl>
                                          </p:spTgt>
                                        </p:tgtEl>
                                        <p:attrNameLst>
                                          <p:attrName>ppt_x</p:attrName>
                                          <p:attrName>ppt_y</p:attrName>
                                        </p:attrNameLst>
                                      </p:cBhvr>
                                      <p:rCtr x="12222" y="-14745"/>
                                    </p:animMotion>
                                  </p:childTnLst>
                                </p:cTn>
                              </p:par>
                              <p:par>
                                <p:cTn id="210" presetID="0" presetClass="path" presetSubtype="0" accel="50000" decel="50000" fill="hold" nodeType="withEffect">
                                  <p:stCondLst>
                                    <p:cond delay="0"/>
                                  </p:stCondLst>
                                  <p:childTnLst>
                                    <p:animMotion origin="layout" path="M -3.33333E-6 0.00069 L 0.13594 -0.36806 " pathEditMode="relative" rAng="0" ptsTypes="AA">
                                      <p:cBhvr>
                                        <p:cTn id="211" dur="1750" fill="hold"/>
                                        <p:tgtEl>
                                          <p:spTgt spid="4">
                                            <p:txEl>
                                              <p:pRg st="11" end="11"/>
                                            </p:txEl>
                                          </p:spTgt>
                                        </p:tgtEl>
                                        <p:attrNameLst>
                                          <p:attrName>ppt_x</p:attrName>
                                          <p:attrName>ppt_y</p:attrName>
                                        </p:attrNameLst>
                                      </p:cBhvr>
                                      <p:rCtr x="6788" y="-18449"/>
                                    </p:animMotion>
                                  </p:childTnLst>
                                </p:cTn>
                              </p:par>
                              <p:par>
                                <p:cTn id="212" presetID="0" presetClass="path" presetSubtype="0" accel="50000" decel="50000" fill="hold" nodeType="withEffect">
                                  <p:stCondLst>
                                    <p:cond delay="0"/>
                                  </p:stCondLst>
                                  <p:childTnLst>
                                    <p:animMotion origin="layout" path="M -4.16667E-6 0.00046 L 0.15035 -0.44144 " pathEditMode="relative" rAng="0" ptsTypes="AA">
                                      <p:cBhvr>
                                        <p:cTn id="213" dur="1750" fill="hold"/>
                                        <p:tgtEl>
                                          <p:spTgt spid="4">
                                            <p:txEl>
                                              <p:pRg st="12" end="12"/>
                                            </p:txEl>
                                          </p:spTgt>
                                        </p:tgtEl>
                                        <p:attrNameLst>
                                          <p:attrName>ppt_x</p:attrName>
                                          <p:attrName>ppt_y</p:attrName>
                                        </p:attrNameLst>
                                      </p:cBhvr>
                                      <p:rCtr x="7517"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a:extLst>
              <a:ext uri="{FF2B5EF4-FFF2-40B4-BE49-F238E27FC236}">
                <a16:creationId xmlns:a16="http://schemas.microsoft.com/office/drawing/2014/main" id="{E921BE63-500B-4638-BCA7-9C20A8FFFE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1" name="Rectangle 7">
            <a:extLst>
              <a:ext uri="{FF2B5EF4-FFF2-40B4-BE49-F238E27FC236}">
                <a16:creationId xmlns:a16="http://schemas.microsoft.com/office/drawing/2014/main" id="{38F3C45F-A4FD-4EDB-804C-3A9B3F0822D1}"/>
              </a:ext>
            </a:extLst>
          </p:cNvPr>
          <p:cNvSpPr>
            <a:spLocks noChangeArrowheads="1"/>
          </p:cNvSpPr>
          <p:nvPr/>
        </p:nvSpPr>
        <p:spPr bwMode="auto">
          <a:xfrm>
            <a:off x="685800" y="2971800"/>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800" b="1" i="0" u="none" strike="noStrike" kern="1200" cap="none" spc="0" normalizeH="0" baseline="0" noProof="0" dirty="0">
                <a:ln>
                  <a:noFill/>
                </a:ln>
                <a:solidFill>
                  <a:srgbClr val="FFFFFF"/>
                </a:solidFill>
                <a:effectLst>
                  <a:glow rad="101600">
                    <a:srgbClr val="000000">
                      <a:alpha val="60000"/>
                    </a:srgbClr>
                  </a:glow>
                </a:effectLst>
                <a:uLnTx/>
                <a:uFillTx/>
                <a:latin typeface="Arial" panose="020B0604020202020204" pitchFamily="34" charset="0"/>
                <a:ea typeface="+mn-ea"/>
                <a:cs typeface="+mn-cs"/>
              </a:rPr>
              <a:t>The Door</a:t>
            </a:r>
          </a:p>
        </p:txBody>
      </p:sp>
      <p:sp>
        <p:nvSpPr>
          <p:cNvPr id="6152" name="Rectangle 8">
            <a:extLst>
              <a:ext uri="{FF2B5EF4-FFF2-40B4-BE49-F238E27FC236}">
                <a16:creationId xmlns:a16="http://schemas.microsoft.com/office/drawing/2014/main" id="{2696086A-BF1F-4E40-B084-54F2F9A2E3F0}"/>
              </a:ext>
            </a:extLst>
          </p:cNvPr>
          <p:cNvSpPr>
            <a:spLocks noChangeArrowheads="1"/>
          </p:cNvSpPr>
          <p:nvPr/>
        </p:nvSpPr>
        <p:spPr bwMode="auto">
          <a:xfrm>
            <a:off x="1371600" y="3200400"/>
            <a:ext cx="6400800" cy="1219200"/>
          </a:xfrm>
          <a:prstGeom prst="rect">
            <a:avLst/>
          </a:prstGeom>
          <a:noFill/>
          <a:ln>
            <a:noFill/>
          </a:ln>
          <a:effectLst/>
        </p:spPr>
        <p:txBody>
          <a:bodyPr/>
          <a:lstStyle>
            <a:lvl1pPr algn="ctr">
              <a:spcBef>
                <a:spcPct val="20000"/>
              </a:spcBef>
              <a:defRPr sz="3200">
                <a:solidFill>
                  <a:schemeClr val="tx1"/>
                </a:solidFill>
                <a:latin typeface="Arial" panose="020B0604020202020204" pitchFamily="34" charset="0"/>
              </a:defRPr>
            </a:lvl1pPr>
            <a:lvl2pPr algn="ctr">
              <a:spcBef>
                <a:spcPct val="20000"/>
              </a:spcBef>
              <a:defRPr sz="2800">
                <a:solidFill>
                  <a:schemeClr val="tx1"/>
                </a:solidFill>
                <a:latin typeface="Arial" panose="020B0604020202020204" pitchFamily="34" charset="0"/>
              </a:defRPr>
            </a:lvl2pPr>
            <a:lvl3pPr algn="ctr">
              <a:spcBef>
                <a:spcPct val="20000"/>
              </a:spcBef>
              <a:defRPr sz="2400">
                <a:solidFill>
                  <a:schemeClr val="tx1"/>
                </a:solidFill>
                <a:latin typeface="Arial" panose="020B0604020202020204" pitchFamily="34" charset="0"/>
              </a:defRPr>
            </a:lvl3pPr>
            <a:lvl4pPr algn="ctr">
              <a:spcBef>
                <a:spcPct val="20000"/>
              </a:spcBef>
              <a:defRPr sz="2000">
                <a:solidFill>
                  <a:schemeClr val="tx1"/>
                </a:solidFill>
                <a:latin typeface="Arial" panose="020B0604020202020204" pitchFamily="34" charset="0"/>
              </a:defRPr>
            </a:lvl4pPr>
            <a:lvl5pPr algn="ct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dirty="0">
                <a:ln>
                  <a:noFill/>
                </a:ln>
                <a:solidFill>
                  <a:srgbClr val="FFFF00"/>
                </a:solidFill>
                <a:effectLst>
                  <a:glow rad="101600">
                    <a:srgbClr val="000000">
                      <a:alpha val="60000"/>
                    </a:srgbClr>
                  </a:glow>
                  <a:outerShdw blurRad="38100" dist="38100" dir="2700000" algn="tl">
                    <a:srgbClr val="C0C0C0"/>
                  </a:outerShdw>
                </a:effectLst>
                <a:uLnTx/>
                <a:uFillTx/>
                <a:latin typeface="Arial" panose="020B0604020202020204" pitchFamily="34" charset="0"/>
                <a:ea typeface="+mn-ea"/>
                <a:cs typeface="+mn-cs"/>
              </a:rPr>
              <a:t>June 5, 2011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glow rad="101600">
                    <a:srgbClr val="000000">
                      <a:alpha val="60000"/>
                    </a:srgbClr>
                  </a:glow>
                  <a:outerShdw blurRad="38100" dist="38100" dir="2700000" algn="tl">
                    <a:srgbClr val="C0C0C0"/>
                  </a:outerShdw>
                </a:effectLst>
                <a:uLnTx/>
                <a:uFillTx/>
                <a:latin typeface="Arial" panose="020B0604020202020204" pitchFamily="34" charset="0"/>
                <a:ea typeface="+mn-ea"/>
                <a:cs typeface="+mn-cs"/>
              </a:rPr>
              <a:t>Ron Bert</a:t>
            </a:r>
          </a:p>
        </p:txBody>
      </p:sp>
      <p:sp>
        <p:nvSpPr>
          <p:cNvPr id="5" name="Rectangle 7">
            <a:extLst>
              <a:ext uri="{FF2B5EF4-FFF2-40B4-BE49-F238E27FC236}">
                <a16:creationId xmlns:a16="http://schemas.microsoft.com/office/drawing/2014/main" id="{72540E0B-3863-4FA9-973F-951DD04CB2E7}"/>
              </a:ext>
            </a:extLst>
          </p:cNvPr>
          <p:cNvSpPr>
            <a:spLocks noChangeArrowheads="1"/>
          </p:cNvSpPr>
          <p:nvPr/>
        </p:nvSpPr>
        <p:spPr bwMode="auto">
          <a:xfrm>
            <a:off x="3949700" y="2693987"/>
            <a:ext cx="13716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500" b="1" i="0" u="none" strike="noStrike" kern="1200" cap="none" spc="0" normalizeH="0" baseline="0" noProof="0" dirty="0">
                <a:ln>
                  <a:noFill/>
                </a:ln>
                <a:solidFill>
                  <a:srgbClr val="FFFFFF"/>
                </a:solidFill>
                <a:effectLst>
                  <a:glow rad="101600">
                    <a:srgbClr val="000000">
                      <a:alpha val="60000"/>
                    </a:srgbClr>
                  </a:glow>
                </a:effectLst>
                <a:uLnTx/>
                <a:uFillTx/>
                <a:latin typeface="Arial" panose="020B0604020202020204" pitchFamily="34" charset="0"/>
                <a:ea typeface="+mn-ea"/>
                <a:cs typeface="+mn-cs"/>
              </a:rPr>
              <a:t>2</a:t>
            </a:r>
          </a:p>
        </p:txBody>
      </p:sp>
    </p:spTree>
    <p:extLst>
      <p:ext uri="{BB962C8B-B14F-4D97-AF65-F5344CB8AC3E}">
        <p14:creationId xmlns:p14="http://schemas.microsoft.com/office/powerpoint/2010/main" val="123600605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p:cTn id="7" dur="2000" fill="hold"/>
                                        <p:tgtEl>
                                          <p:spTgt spid="6151"/>
                                        </p:tgtEl>
                                        <p:attrNameLst>
                                          <p:attrName>ppt_w</p:attrName>
                                        </p:attrNameLst>
                                      </p:cBhvr>
                                      <p:tavLst>
                                        <p:tav tm="0">
                                          <p:val>
                                            <p:fltVal val="0"/>
                                          </p:val>
                                        </p:tav>
                                        <p:tav tm="100000">
                                          <p:val>
                                            <p:strVal val="#ppt_w"/>
                                          </p:val>
                                        </p:tav>
                                      </p:tavLst>
                                    </p:anim>
                                    <p:anim calcmode="lin" valueType="num">
                                      <p:cBhvr>
                                        <p:cTn id="8" dur="2000" fill="hold"/>
                                        <p:tgtEl>
                                          <p:spTgt spid="6151"/>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7.40741E-7 L 0 -0.35162 " pathEditMode="relative" rAng="0" ptsTypes="AA">
                                      <p:cBhvr>
                                        <p:cTn id="10" dur="2000" fill="hold"/>
                                        <p:tgtEl>
                                          <p:spTgt spid="6151"/>
                                        </p:tgtEl>
                                        <p:attrNameLst>
                                          <p:attrName>ppt_x</p:attrName>
                                          <p:attrName>ppt_y</p:attrName>
                                        </p:attrNameLst>
                                      </p:cBhvr>
                                      <p:rCtr x="0" y="-17593"/>
                                    </p:animMotion>
                                  </p:childTnLst>
                                </p:cTn>
                              </p:par>
                              <p:par>
                                <p:cTn id="11" presetID="23" presetClass="entr" presetSubtype="16" fill="hold" grpId="0" nodeType="withEffect">
                                  <p:stCondLst>
                                    <p:cond delay="750"/>
                                  </p:stCondLst>
                                  <p:childTnLst>
                                    <p:set>
                                      <p:cBhvr>
                                        <p:cTn id="12" dur="1" fill="hold">
                                          <p:stCondLst>
                                            <p:cond delay="0"/>
                                          </p:stCondLst>
                                        </p:cTn>
                                        <p:tgtEl>
                                          <p:spTgt spid="6152"/>
                                        </p:tgtEl>
                                        <p:attrNameLst>
                                          <p:attrName>style.visibility</p:attrName>
                                        </p:attrNameLst>
                                      </p:cBhvr>
                                      <p:to>
                                        <p:strVal val="visible"/>
                                      </p:to>
                                    </p:set>
                                    <p:anim calcmode="lin" valueType="num">
                                      <p:cBhvr>
                                        <p:cTn id="13" dur="2000" fill="hold"/>
                                        <p:tgtEl>
                                          <p:spTgt spid="6152"/>
                                        </p:tgtEl>
                                        <p:attrNameLst>
                                          <p:attrName>ppt_w</p:attrName>
                                        </p:attrNameLst>
                                      </p:cBhvr>
                                      <p:tavLst>
                                        <p:tav tm="0">
                                          <p:val>
                                            <p:fltVal val="0"/>
                                          </p:val>
                                        </p:tav>
                                        <p:tav tm="100000">
                                          <p:val>
                                            <p:strVal val="#ppt_w"/>
                                          </p:val>
                                        </p:tav>
                                      </p:tavLst>
                                    </p:anim>
                                    <p:anim calcmode="lin" valueType="num">
                                      <p:cBhvr>
                                        <p:cTn id="14" dur="2000" fill="hold"/>
                                        <p:tgtEl>
                                          <p:spTgt spid="6152"/>
                                        </p:tgtEl>
                                        <p:attrNameLst>
                                          <p:attrName>ppt_h</p:attrName>
                                        </p:attrNameLst>
                                      </p:cBhvr>
                                      <p:tavLst>
                                        <p:tav tm="0">
                                          <p:val>
                                            <p:fltVal val="0"/>
                                          </p:val>
                                        </p:tav>
                                        <p:tav tm="100000">
                                          <p:val>
                                            <p:strVal val="#ppt_h"/>
                                          </p:val>
                                        </p:tav>
                                      </p:tavLst>
                                    </p:anim>
                                  </p:childTnLst>
                                </p:cTn>
                              </p:par>
                              <p:par>
                                <p:cTn id="15" presetID="0" presetClass="path" presetSubtype="0" accel="50000" decel="50000" fill="hold" grpId="1" nodeType="withEffect">
                                  <p:stCondLst>
                                    <p:cond delay="750"/>
                                  </p:stCondLst>
                                  <p:childTnLst>
                                    <p:animMotion origin="layout" path="M 0 4.44444E-6 L 0 0.22222 " pathEditMode="relative" rAng="0" ptsTypes="AA">
                                      <p:cBhvr>
                                        <p:cTn id="16" dur="2000" fill="hold"/>
                                        <p:tgtEl>
                                          <p:spTgt spid="6152"/>
                                        </p:tgtEl>
                                        <p:attrNameLst>
                                          <p:attrName>ppt_x</p:attrName>
                                          <p:attrName>ppt_y</p:attrName>
                                        </p:attrNameLst>
                                      </p:cBhvr>
                                      <p:rCtr x="0" y="11111"/>
                                    </p:animMotion>
                                  </p:childTnLst>
                                </p:cTn>
                              </p:par>
                              <p:par>
                                <p:cTn id="17" presetID="23" presetClass="entr" presetSubtype="16" fill="hold" grpId="0" nodeType="withEffect">
                                  <p:stCondLst>
                                    <p:cond delay="20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grpId="1" nodeType="clickEffect">
                                  <p:stCondLst>
                                    <p:cond delay="0"/>
                                  </p:stCondLst>
                                  <p:childTnLst>
                                    <p:animRot by="43200000">
                                      <p:cBhvr>
                                        <p:cTn id="24" dur="1250" fill="hold"/>
                                        <p:tgtEl>
                                          <p:spTgt spid="5"/>
                                        </p:tgtEl>
                                        <p:attrNameLst>
                                          <p:attrName>r</p:attrName>
                                        </p:attrNameLst>
                                      </p:cBhvr>
                                    </p:animRot>
                                  </p:childTnLst>
                                </p:cTn>
                              </p:par>
                              <p:par>
                                <p:cTn id="25" presetID="23" presetClass="exit" presetSubtype="32" fill="hold" grpId="2" nodeType="withEffect">
                                  <p:stCondLst>
                                    <p:cond delay="0"/>
                                  </p:stCondLst>
                                  <p:childTnLst>
                                    <p:anim calcmode="lin" valueType="num">
                                      <p:cBhvr>
                                        <p:cTn id="26" dur="1250"/>
                                        <p:tgtEl>
                                          <p:spTgt spid="5"/>
                                        </p:tgtEl>
                                        <p:attrNameLst>
                                          <p:attrName>ppt_w</p:attrName>
                                        </p:attrNameLst>
                                      </p:cBhvr>
                                      <p:tavLst>
                                        <p:tav tm="0">
                                          <p:val>
                                            <p:strVal val="ppt_w"/>
                                          </p:val>
                                        </p:tav>
                                        <p:tav tm="100000">
                                          <p:val>
                                            <p:fltVal val="0"/>
                                          </p:val>
                                        </p:tav>
                                      </p:tavLst>
                                    </p:anim>
                                    <p:anim calcmode="lin" valueType="num">
                                      <p:cBhvr>
                                        <p:cTn id="27" dur="1250"/>
                                        <p:tgtEl>
                                          <p:spTgt spid="5"/>
                                        </p:tgtEl>
                                        <p:attrNameLst>
                                          <p:attrName>ppt_h</p:attrName>
                                        </p:attrNameLst>
                                      </p:cBhvr>
                                      <p:tavLst>
                                        <p:tav tm="0">
                                          <p:val>
                                            <p:strVal val="ppt_h"/>
                                          </p:val>
                                        </p:tav>
                                        <p:tav tm="100000">
                                          <p:val>
                                            <p:fltVal val="0"/>
                                          </p:val>
                                        </p:tav>
                                      </p:tavLst>
                                    </p:anim>
                                    <p:set>
                                      <p:cBhvr>
                                        <p:cTn id="28" dur="1" fill="hold">
                                          <p:stCondLst>
                                            <p:cond delay="1249"/>
                                          </p:stCondLst>
                                        </p:cTn>
                                        <p:tgtEl>
                                          <p:spTgt spid="5"/>
                                        </p:tgtEl>
                                        <p:attrNameLst>
                                          <p:attrName>style.visibility</p:attrName>
                                        </p:attrNameLst>
                                      </p:cBhvr>
                                      <p:to>
                                        <p:strVal val="hidden"/>
                                      </p:to>
                                    </p:set>
                                  </p:childTnLst>
                                </p:cTn>
                              </p:par>
                              <p:par>
                                <p:cTn id="29" presetID="42" presetClass="exit" presetSubtype="0" fill="hold" grpId="2" nodeType="withEffect">
                                  <p:stCondLst>
                                    <p:cond delay="0"/>
                                  </p:stCondLst>
                                  <p:childTnLst>
                                    <p:animEffect transition="out" filter="fade">
                                      <p:cBhvr>
                                        <p:cTn id="30" dur="1000"/>
                                        <p:tgtEl>
                                          <p:spTgt spid="6152"/>
                                        </p:tgtEl>
                                      </p:cBhvr>
                                    </p:animEffect>
                                    <p:anim calcmode="lin" valueType="num">
                                      <p:cBhvr>
                                        <p:cTn id="31" dur="1000"/>
                                        <p:tgtEl>
                                          <p:spTgt spid="6152"/>
                                        </p:tgtEl>
                                        <p:attrNameLst>
                                          <p:attrName>ppt_x</p:attrName>
                                        </p:attrNameLst>
                                      </p:cBhvr>
                                      <p:tavLst>
                                        <p:tav tm="0">
                                          <p:val>
                                            <p:strVal val="ppt_x"/>
                                          </p:val>
                                        </p:tav>
                                        <p:tav tm="100000">
                                          <p:val>
                                            <p:strVal val="ppt_x"/>
                                          </p:val>
                                        </p:tav>
                                      </p:tavLst>
                                    </p:anim>
                                    <p:anim calcmode="lin" valueType="num">
                                      <p:cBhvr>
                                        <p:cTn id="32" dur="1000"/>
                                        <p:tgtEl>
                                          <p:spTgt spid="6152"/>
                                        </p:tgtEl>
                                        <p:attrNameLst>
                                          <p:attrName>ppt_y</p:attrName>
                                        </p:attrNameLst>
                                      </p:cBhvr>
                                      <p:tavLst>
                                        <p:tav tm="0">
                                          <p:val>
                                            <p:strVal val="ppt_y"/>
                                          </p:val>
                                        </p:tav>
                                        <p:tav tm="100000">
                                          <p:val>
                                            <p:strVal val="ppt_y+.1"/>
                                          </p:val>
                                        </p:tav>
                                      </p:tavLst>
                                    </p:anim>
                                    <p:set>
                                      <p:cBhvr>
                                        <p:cTn id="33" dur="1" fill="hold">
                                          <p:stCondLst>
                                            <p:cond delay="999"/>
                                          </p:stCondLst>
                                        </p:cTn>
                                        <p:tgtEl>
                                          <p:spTgt spid="6152"/>
                                        </p:tgtEl>
                                        <p:attrNameLst>
                                          <p:attrName>style.visibility</p:attrName>
                                        </p:attrNameLst>
                                      </p:cBhvr>
                                      <p:to>
                                        <p:strVal val="hidden"/>
                                      </p:to>
                                    </p:set>
                                  </p:childTnLst>
                                </p:cTn>
                              </p:par>
                              <p:par>
                                <p:cTn id="34" presetID="47" presetClass="exit" presetSubtype="0" fill="hold" grpId="2" nodeType="withEffect">
                                  <p:stCondLst>
                                    <p:cond delay="0"/>
                                  </p:stCondLst>
                                  <p:childTnLst>
                                    <p:animEffect transition="out" filter="fade">
                                      <p:cBhvr>
                                        <p:cTn id="35" dur="1000"/>
                                        <p:tgtEl>
                                          <p:spTgt spid="6151"/>
                                        </p:tgtEl>
                                      </p:cBhvr>
                                    </p:animEffect>
                                    <p:anim calcmode="lin" valueType="num">
                                      <p:cBhvr>
                                        <p:cTn id="36" dur="1000"/>
                                        <p:tgtEl>
                                          <p:spTgt spid="6151"/>
                                        </p:tgtEl>
                                        <p:attrNameLst>
                                          <p:attrName>ppt_x</p:attrName>
                                        </p:attrNameLst>
                                      </p:cBhvr>
                                      <p:tavLst>
                                        <p:tav tm="0">
                                          <p:val>
                                            <p:strVal val="ppt_x"/>
                                          </p:val>
                                        </p:tav>
                                        <p:tav tm="100000">
                                          <p:val>
                                            <p:strVal val="ppt_x"/>
                                          </p:val>
                                        </p:tav>
                                      </p:tavLst>
                                    </p:anim>
                                    <p:anim calcmode="lin" valueType="num">
                                      <p:cBhvr>
                                        <p:cTn id="37" dur="1000"/>
                                        <p:tgtEl>
                                          <p:spTgt spid="6151"/>
                                        </p:tgtEl>
                                        <p:attrNameLst>
                                          <p:attrName>ppt_y</p:attrName>
                                        </p:attrNameLst>
                                      </p:cBhvr>
                                      <p:tavLst>
                                        <p:tav tm="0">
                                          <p:val>
                                            <p:strVal val="ppt_y"/>
                                          </p:val>
                                        </p:tav>
                                        <p:tav tm="100000">
                                          <p:val>
                                            <p:strVal val="ppt_y-.1"/>
                                          </p:val>
                                        </p:tav>
                                      </p:tavLst>
                                    </p:anim>
                                    <p:set>
                                      <p:cBhvr>
                                        <p:cTn id="38" dur="1" fill="hold">
                                          <p:stCondLst>
                                            <p:cond delay="999"/>
                                          </p:stCondLst>
                                        </p:cTn>
                                        <p:tgtEl>
                                          <p:spTgt spid="6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P spid="6151" grpId="1"/>
      <p:bldP spid="6151" grpId="2"/>
      <p:bldP spid="6152" grpId="0"/>
      <p:bldP spid="6152" grpId="1"/>
      <p:bldP spid="6152" grpId="2"/>
      <p:bldP spid="5" grpId="0"/>
      <p:bldP spid="5" grpId="1"/>
      <p:bldP spid="5"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14">
            <a:extLst>
              <a:ext uri="{FF2B5EF4-FFF2-40B4-BE49-F238E27FC236}">
                <a16:creationId xmlns:a16="http://schemas.microsoft.com/office/drawing/2014/main" id="{9BD603E0-4F6B-4A62-9FFE-F634289EE257}"/>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1812925"/>
            <a:ext cx="9144000" cy="5121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le 1">
            <a:extLst>
              <a:ext uri="{FF2B5EF4-FFF2-40B4-BE49-F238E27FC236}">
                <a16:creationId xmlns:a16="http://schemas.microsoft.com/office/drawing/2014/main" id="{609AF956-04F3-47C6-B949-95FA73B5C637}"/>
              </a:ext>
            </a:extLst>
          </p:cNvPr>
          <p:cNvSpPr txBox="1">
            <a:spLocks/>
          </p:cNvSpPr>
          <p:nvPr/>
        </p:nvSpPr>
        <p:spPr>
          <a:xfrm>
            <a:off x="923329" y="810873"/>
            <a:ext cx="156690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Ask</a:t>
            </a:r>
          </a:p>
        </p:txBody>
      </p:sp>
      <p:sp>
        <p:nvSpPr>
          <p:cNvPr id="4" name="Rectangle 2">
            <a:extLst>
              <a:ext uri="{FF2B5EF4-FFF2-40B4-BE49-F238E27FC236}">
                <a16:creationId xmlns:a16="http://schemas.microsoft.com/office/drawing/2014/main" id="{13F57615-0B56-4123-9B74-C336C097941F}"/>
              </a:ext>
            </a:extLst>
          </p:cNvPr>
          <p:cNvSpPr txBox="1">
            <a:spLocks noChangeArrowheads="1"/>
          </p:cNvSpPr>
          <p:nvPr/>
        </p:nvSpPr>
        <p:spPr bwMode="auto">
          <a:xfrm>
            <a:off x="445168" y="685799"/>
            <a:ext cx="8229600" cy="552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ea typeface="+mj-ea"/>
                <a:cs typeface="+mj-cs"/>
              </a:rPr>
              <a:t>"Ask, and it will be given to you; seek, and you will find; knock, and it will be opened to you. For everyone who asks receives, and he who seeks finds, and to him who knocks it will be opened."      </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ea typeface="+mj-ea"/>
                <a:cs typeface="+mj-cs"/>
              </a:rPr>
              <a:t> Matthew 7:7-8 </a:t>
            </a:r>
            <a:r>
              <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ea typeface="+mj-ea"/>
                <a:cs typeface="+mj-cs"/>
              </a:rPr>
              <a:t> </a:t>
            </a:r>
          </a:p>
        </p:txBody>
      </p:sp>
      <p:sp>
        <p:nvSpPr>
          <p:cNvPr id="6" name="Rectangle 9">
            <a:extLst>
              <a:ext uri="{FF2B5EF4-FFF2-40B4-BE49-F238E27FC236}">
                <a16:creationId xmlns:a16="http://schemas.microsoft.com/office/drawing/2014/main" id="{778F535E-2470-4C3D-9E68-322F092FD70F}"/>
              </a:ext>
            </a:extLst>
          </p:cNvPr>
          <p:cNvSpPr>
            <a:spLocks noChangeArrowheads="1"/>
          </p:cNvSpPr>
          <p:nvPr/>
        </p:nvSpPr>
        <p:spPr bwMode="auto">
          <a:xfrm>
            <a:off x="954703" y="772228"/>
            <a:ext cx="148974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mj-lt"/>
                <a:ea typeface="+mn-ea"/>
                <a:cs typeface="Calibri" panose="020F0502020204030204" pitchFamily="34" charset="0"/>
              </a:rPr>
              <a:t>Ask</a:t>
            </a:r>
            <a:endParaRPr kumimoji="0" lang="en-US" sz="4410" b="1" i="1" u="none" strike="noStrike" kern="1200" cap="none" spc="0" normalizeH="0" baseline="0" noProof="0" dirty="0">
              <a:ln>
                <a:noFill/>
              </a:ln>
              <a:solidFill>
                <a:srgbClr val="CC9900"/>
              </a:solidFill>
              <a:effectLst/>
              <a:uLnTx/>
              <a:uFillTx/>
              <a:latin typeface="+mj-lt"/>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18" presetClass="emph" presetSubtype="0" fill="hold" grpId="1" nodeType="withEffect">
                                  <p:stCondLst>
                                    <p:cond delay="0"/>
                                  </p:stCondLst>
                                  <p:childTnLst>
                                    <p:set>
                                      <p:cBhvr override="childStyle">
                                        <p:cTn id="16" dur="500" fill="hold"/>
                                        <p:tgtEl>
                                          <p:spTgt spid="5"/>
                                        </p:tgtEl>
                                        <p:attrNameLst>
                                          <p:attrName>style.textDecorationUnderline</p:attrName>
                                        </p:attrNameLst>
                                      </p:cBhvr>
                                      <p:to>
                                        <p:strVal val="true"/>
                                      </p:to>
                                    </p:set>
                                  </p:childTnLst>
                                </p:cTn>
                              </p:par>
                              <p:par>
                                <p:cTn id="17" presetID="0" presetClass="entr" presetSubtype="0" fill="hold" grpId="0" nodeType="withEffect">
                                  <p:stCondLst>
                                    <p:cond delay="250"/>
                                  </p:stCondLst>
                                  <p:iterate type="lt">
                                    <p:tmPct val="10000"/>
                                  </p:iterate>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stCondLst>
                                            <p:cond delay="0"/>
                                          </p:stCondLst>
                                        </p:cTn>
                                        <p:tgtEl>
                                          <p:spTgt spid="6"/>
                                        </p:tgtEl>
                                      </p:cBhvr>
                                    </p:animEffect>
                                    <p:anim to="" calcmode="lin" valueType="num">
                                      <p:cBhvr>
                                        <p:cTn id="2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22" fill="hold">
                            <p:stCondLst>
                              <p:cond delay="85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6"/>
                                        </p:tgtEl>
                                      </p:cBhvr>
                                    </p:animEffect>
                                    <p:animScale>
                                      <p:cBhvr>
                                        <p:cTn id="25"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id="{0717A673-0D99-4C7E-B3E8-C7CAF391D69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5400"/>
            <a:ext cx="9144000" cy="688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8055" name="Rectangle 7">
            <a:extLst>
              <a:ext uri="{FF2B5EF4-FFF2-40B4-BE49-F238E27FC236}">
                <a16:creationId xmlns:a16="http://schemas.microsoft.com/office/drawing/2014/main" id="{CAC3A09C-21C7-44D7-91FB-8B7F6B4BC125}"/>
              </a:ext>
            </a:extLst>
          </p:cNvPr>
          <p:cNvSpPr>
            <a:spLocks noChangeArrowheads="1"/>
          </p:cNvSpPr>
          <p:nvPr/>
        </p:nvSpPr>
        <p:spPr bwMode="auto">
          <a:xfrm>
            <a:off x="228600" y="228600"/>
            <a:ext cx="54102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chemeClr val="bg1"/>
                </a:solidFill>
                <a:effectLst>
                  <a:glow rad="101600">
                    <a:schemeClr val="tx1"/>
                  </a:glow>
                </a:effectLst>
              </a:rPr>
              <a:t>"Behold, I stand at  the door and knock.   If anyone hears      My voice and    opens the door,          I will come in to him      and dine with him, </a:t>
            </a:r>
            <a:br>
              <a:rPr lang="en-US" altLang="en-US" sz="4000" b="1" dirty="0">
                <a:solidFill>
                  <a:schemeClr val="bg1"/>
                </a:solidFill>
                <a:effectLst>
                  <a:glow rad="101600">
                    <a:schemeClr val="tx1"/>
                  </a:glow>
                </a:effectLst>
              </a:rPr>
            </a:br>
            <a:r>
              <a:rPr lang="en-US" altLang="en-US" sz="4000" b="1" dirty="0">
                <a:solidFill>
                  <a:schemeClr val="bg1"/>
                </a:solidFill>
                <a:effectLst>
                  <a:glow rad="101600">
                    <a:schemeClr val="tx1"/>
                  </a:glow>
                </a:effectLst>
              </a:rPr>
              <a:t>and he with Me."</a:t>
            </a:r>
            <a:r>
              <a:rPr lang="en-US" altLang="en-US" sz="4400" dirty="0">
                <a:solidFill>
                  <a:schemeClr val="bg1"/>
                </a:solidFill>
                <a:effectLst>
                  <a:glow rad="101600">
                    <a:schemeClr val="tx1"/>
                  </a:glow>
                </a:effectLst>
              </a:rPr>
              <a:t>       </a:t>
            </a:r>
            <a:r>
              <a:rPr lang="en-US" altLang="en-US" sz="3200" i="1" dirty="0">
                <a:solidFill>
                  <a:schemeClr val="bg1"/>
                </a:solidFill>
                <a:effectLst>
                  <a:glow rad="101600">
                    <a:schemeClr val="tx1"/>
                  </a:glow>
                </a:effectLst>
              </a:rPr>
              <a:t>~ Revelation 3:20</a:t>
            </a:r>
            <a:r>
              <a:rPr lang="en-US" altLang="en-US" sz="4000" i="1" dirty="0">
                <a:solidFill>
                  <a:schemeClr val="bg1"/>
                </a:solidFill>
                <a:effectLst>
                  <a:glow rad="101600">
                    <a:schemeClr val="tx1"/>
                  </a:glow>
                </a:effectLst>
              </a:rPr>
              <a:t> </a:t>
            </a:r>
          </a:p>
        </p:txBody>
      </p:sp>
      <p:pic>
        <p:nvPicPr>
          <p:cNvPr id="5" name="Picture 4">
            <a:extLst>
              <a:ext uri="{FF2B5EF4-FFF2-40B4-BE49-F238E27FC236}">
                <a16:creationId xmlns:a16="http://schemas.microsoft.com/office/drawing/2014/main" id="{37D9B1CC-DD6A-4A15-A54E-E3EC4F7629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500"/>
          <a:stretch/>
        </p:blipFill>
        <p:spPr bwMode="auto">
          <a:xfrm>
            <a:off x="0" y="-12700"/>
            <a:ext cx="5715000" cy="688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8055"/>
                                        </p:tgtEl>
                                        <p:attrNameLst>
                                          <p:attrName>style.visibility</p:attrName>
                                        </p:attrNameLst>
                                      </p:cBhvr>
                                      <p:to>
                                        <p:strVal val="visible"/>
                                      </p:to>
                                    </p:set>
                                    <p:anim calcmode="lin" valueType="num">
                                      <p:cBhvr>
                                        <p:cTn id="7" dur="2000" fill="hold"/>
                                        <p:tgtEl>
                                          <p:spTgt spid="258055"/>
                                        </p:tgtEl>
                                        <p:attrNameLst>
                                          <p:attrName>ppt_w</p:attrName>
                                        </p:attrNameLst>
                                      </p:cBhvr>
                                      <p:tavLst>
                                        <p:tav tm="0">
                                          <p:val>
                                            <p:fltVal val="0"/>
                                          </p:val>
                                        </p:tav>
                                        <p:tav tm="100000">
                                          <p:val>
                                            <p:strVal val="#ppt_w"/>
                                          </p:val>
                                        </p:tav>
                                      </p:tavLst>
                                    </p:anim>
                                    <p:anim calcmode="lin" valueType="num">
                                      <p:cBhvr>
                                        <p:cTn id="8" dur="2000" fill="hold"/>
                                        <p:tgtEl>
                                          <p:spTgt spid="258055"/>
                                        </p:tgtEl>
                                        <p:attrNameLst>
                                          <p:attrName>ppt_h</p:attrName>
                                        </p:attrNameLst>
                                      </p:cBhvr>
                                      <p:tavLst>
                                        <p:tav tm="0">
                                          <p:val>
                                            <p:fltVal val="0"/>
                                          </p:val>
                                        </p:tav>
                                        <p:tav tm="100000">
                                          <p:val>
                                            <p:strVal val="#ppt_h"/>
                                          </p:val>
                                        </p:tav>
                                      </p:tavLst>
                                    </p:anim>
                                    <p:animEffect transition="in" filter="fade">
                                      <p:cBhvr>
                                        <p:cTn id="9" dur="2000"/>
                                        <p:tgtEl>
                                          <p:spTgt spid="258055"/>
                                        </p:tgtEl>
                                      </p:cBhvr>
                                    </p:animEffect>
                                  </p:childTnLst>
                                </p:cTn>
                              </p:par>
                              <p:par>
                                <p:cTn id="10" presetID="0" presetClass="path" presetSubtype="0" accel="50000" decel="50000" fill="hold" grpId="1" nodeType="withEffect">
                                  <p:stCondLst>
                                    <p:cond delay="0"/>
                                  </p:stCondLst>
                                  <p:childTnLst>
                                    <p:animMotion origin="layout" path="M 0.23611 -0.17965 C 0.25643 -0.16759 0.32431 -0.13885 0.3599 -0.10756 C 0.39549 -0.07626 0.43316 -0.0299 0.45018 0.00765 C 0.46719 0.0452 0.46893 0.08298 0.46181 0.11752 C 0.45469 0.15206 0.44028 0.19309 0.40695 0.21442 C 0.37361 0.23574 0.31111 0.25081 0.26146 0.24502 C 0.21181 0.23922 0.14861 0.22114 0.10851 0.17965 C 0.06841 0.13815 0.03872 0.03454 0.02032 -0.00371 " pathEditMode="relative" rAng="0" ptsTypes="aaaaaaaa">
                                      <p:cBhvr>
                                        <p:cTn id="11" dur="2000" fill="hold"/>
                                        <p:tgtEl>
                                          <p:spTgt spid="258055"/>
                                        </p:tgtEl>
                                        <p:attrNameLst>
                                          <p:attrName>ppt_x</p:attrName>
                                          <p:attrName>ppt_y</p:attrName>
                                        </p:attrNameLst>
                                      </p:cBhvr>
                                      <p:rCtr x="851" y="21511"/>
                                    </p:animMotion>
                                  </p:childTnLst>
                                </p:cTn>
                              </p:par>
                              <p:par>
                                <p:cTn id="12" presetID="1" presetClass="exit" presetSubtype="0" fill="hold" nodeType="withEffect">
                                  <p:stCondLst>
                                    <p:cond delay="750"/>
                                  </p:stCondLst>
                                  <p:childTnLst>
                                    <p:set>
                                      <p:cBhvr>
                                        <p:cTn id="13"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5" grpId="0"/>
      <p:bldP spid="25805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a:extLst>
              <a:ext uri="{FF2B5EF4-FFF2-40B4-BE49-F238E27FC236}">
                <a16:creationId xmlns:a16="http://schemas.microsoft.com/office/drawing/2014/main" id="{B7149AB7-2A1F-42EE-9DF3-47843E3734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347663"/>
            <a:ext cx="6400800" cy="620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231" name="Rectangle 7">
            <a:extLst>
              <a:ext uri="{FF2B5EF4-FFF2-40B4-BE49-F238E27FC236}">
                <a16:creationId xmlns:a16="http://schemas.microsoft.com/office/drawing/2014/main" id="{F1D5AD6B-DF3B-4B1F-BB6E-331A4E2D37DF}"/>
              </a:ext>
            </a:extLst>
          </p:cNvPr>
          <p:cNvSpPr>
            <a:spLocks noChangeArrowheads="1"/>
          </p:cNvSpPr>
          <p:nvPr/>
        </p:nvSpPr>
        <p:spPr bwMode="auto">
          <a:xfrm>
            <a:off x="275024" y="106680"/>
            <a:ext cx="8531352" cy="604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990099"/>
                </a:solidFill>
                <a:effectLst>
                  <a:glow rad="215900">
                    <a:srgbClr val="9900FF"/>
                  </a:glow>
                </a:effectLst>
              </a:rPr>
              <a:t>Now a certain woman named Lydia heard </a:t>
            </a:r>
            <a:r>
              <a:rPr lang="en-US" altLang="en-US" sz="4400" b="1" i="1" dirty="0">
                <a:solidFill>
                  <a:srgbClr val="990099"/>
                </a:solidFill>
                <a:effectLst>
                  <a:glow rad="215900">
                    <a:srgbClr val="9900FF"/>
                  </a:glow>
                </a:effectLst>
              </a:rPr>
              <a:t>us</a:t>
            </a:r>
            <a:r>
              <a:rPr lang="en-US" altLang="en-US" sz="4400" b="1" dirty="0">
                <a:solidFill>
                  <a:srgbClr val="990099"/>
                </a:solidFill>
                <a:effectLst>
                  <a:glow rad="215900">
                    <a:srgbClr val="9900FF"/>
                  </a:glow>
                </a:effectLst>
              </a:rPr>
              <a:t>. She was a seller of purple from the city of Thyatira,                     who worshiped                 God. The Lord opened                her heart to heed                       the things spoken by Paul.</a:t>
            </a:r>
            <a:r>
              <a:rPr lang="en-US" altLang="en-US" sz="4400" dirty="0">
                <a:solidFill>
                  <a:srgbClr val="990099"/>
                </a:solidFill>
                <a:effectLst>
                  <a:glow rad="215900">
                    <a:srgbClr val="9900FF"/>
                  </a:glow>
                </a:effectLst>
              </a:rPr>
              <a:t> </a:t>
            </a:r>
            <a:r>
              <a:rPr lang="en-US" altLang="en-US" sz="3200" i="1" dirty="0">
                <a:solidFill>
                  <a:srgbClr val="990099"/>
                </a:solidFill>
                <a:effectLst>
                  <a:glow rad="215900">
                    <a:srgbClr val="9900FF"/>
                  </a:glow>
                </a:effectLst>
              </a:rPr>
              <a:t>~ Acts 16:14</a:t>
            </a:r>
            <a:r>
              <a:rPr lang="en-US" altLang="en-US" sz="4400" dirty="0">
                <a:solidFill>
                  <a:schemeClr val="tx2"/>
                </a:solidFill>
                <a:effectLst>
                  <a:glow rad="215900">
                    <a:srgbClr val="9900FF"/>
                  </a:glow>
                </a:effectLst>
              </a:rPr>
              <a:t> </a:t>
            </a:r>
          </a:p>
        </p:txBody>
      </p:sp>
      <p:sp>
        <p:nvSpPr>
          <p:cNvPr id="308232" name="Rectangle 8">
            <a:extLst>
              <a:ext uri="{FF2B5EF4-FFF2-40B4-BE49-F238E27FC236}">
                <a16:creationId xmlns:a16="http://schemas.microsoft.com/office/drawing/2014/main" id="{0EED52B3-11A6-43F4-9FCE-56B1E8402C2C}"/>
              </a:ext>
            </a:extLst>
          </p:cNvPr>
          <p:cNvSpPr>
            <a:spLocks noChangeArrowheads="1"/>
          </p:cNvSpPr>
          <p:nvPr/>
        </p:nvSpPr>
        <p:spPr bwMode="auto">
          <a:xfrm>
            <a:off x="275024" y="106680"/>
            <a:ext cx="8531352" cy="604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152400">
                    <a:schemeClr val="bg1"/>
                  </a:glow>
                </a:effectLst>
              </a:rPr>
              <a:t>Now a certain woman named Lydia heard </a:t>
            </a:r>
            <a:r>
              <a:rPr lang="en-US" altLang="en-US" sz="4400" b="1" i="1" dirty="0">
                <a:solidFill>
                  <a:schemeClr val="bg1"/>
                </a:solidFill>
                <a:effectLst>
                  <a:glow rad="152400">
                    <a:schemeClr val="bg1"/>
                  </a:glow>
                </a:effectLst>
              </a:rPr>
              <a:t>us</a:t>
            </a:r>
            <a:r>
              <a:rPr lang="en-US" altLang="en-US" sz="4400" b="1" dirty="0">
                <a:solidFill>
                  <a:schemeClr val="bg1"/>
                </a:solidFill>
                <a:effectLst>
                  <a:glow rad="152400">
                    <a:schemeClr val="bg1"/>
                  </a:glow>
                </a:effectLst>
              </a:rPr>
              <a:t>. She was a seller of purple from the city of Thyatira,                     who worshiped                 God. The Lord opened                her heart to heed                       the things spoken by Paul.</a:t>
            </a:r>
            <a:r>
              <a:rPr lang="en-US" altLang="en-US" sz="4400" dirty="0">
                <a:solidFill>
                  <a:schemeClr val="bg1"/>
                </a:solidFill>
                <a:effectLst>
                  <a:glow rad="152400">
                    <a:schemeClr val="bg1"/>
                  </a:glow>
                </a:effectLst>
              </a:rPr>
              <a:t> </a:t>
            </a:r>
            <a:r>
              <a:rPr lang="en-US" altLang="en-US" sz="3200" i="1" dirty="0">
                <a:solidFill>
                  <a:schemeClr val="bg1"/>
                </a:solidFill>
                <a:effectLst>
                  <a:glow rad="152400">
                    <a:schemeClr val="bg1"/>
                  </a:glow>
                </a:effectLst>
              </a:rPr>
              <a:t>~ Acts 16:14</a:t>
            </a:r>
            <a:r>
              <a:rPr lang="en-US" altLang="en-US" sz="4400" dirty="0">
                <a:solidFill>
                  <a:schemeClr val="bg1"/>
                </a:solidFill>
                <a:effectLst>
                  <a:glow rad="152400">
                    <a:schemeClr val="bg1"/>
                  </a:glow>
                </a:effectLst>
              </a:rPr>
              <a:t> </a:t>
            </a:r>
          </a:p>
        </p:txBody>
      </p:sp>
      <p:sp>
        <p:nvSpPr>
          <p:cNvPr id="308233" name="Rectangle 9">
            <a:extLst>
              <a:ext uri="{FF2B5EF4-FFF2-40B4-BE49-F238E27FC236}">
                <a16:creationId xmlns:a16="http://schemas.microsoft.com/office/drawing/2014/main" id="{CB69DBAC-402A-4188-B1A4-F092824AFBD2}"/>
              </a:ext>
            </a:extLst>
          </p:cNvPr>
          <p:cNvSpPr>
            <a:spLocks noChangeArrowheads="1"/>
          </p:cNvSpPr>
          <p:nvPr/>
        </p:nvSpPr>
        <p:spPr bwMode="auto">
          <a:xfrm>
            <a:off x="271976" y="106680"/>
            <a:ext cx="8534400" cy="604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0066FF"/>
                </a:solidFill>
                <a:effectLst>
                  <a:glow rad="101600">
                    <a:schemeClr val="tx1"/>
                  </a:glow>
                </a:effectLst>
              </a:rPr>
              <a:t>Now a certain woman named Lydia heard </a:t>
            </a:r>
            <a:r>
              <a:rPr lang="en-US" altLang="en-US" sz="4400" b="1" i="1" dirty="0">
                <a:solidFill>
                  <a:srgbClr val="0066FF"/>
                </a:solidFill>
                <a:effectLst>
                  <a:glow rad="101600">
                    <a:schemeClr val="tx1"/>
                  </a:glow>
                </a:effectLst>
              </a:rPr>
              <a:t>us</a:t>
            </a:r>
            <a:r>
              <a:rPr lang="en-US" altLang="en-US" sz="4400" b="1" dirty="0">
                <a:solidFill>
                  <a:srgbClr val="0066FF"/>
                </a:solidFill>
                <a:effectLst>
                  <a:glow rad="101600">
                    <a:schemeClr val="tx1"/>
                  </a:glow>
                </a:effectLst>
              </a:rPr>
              <a:t>. She was a seller of purple from the city of Thyatira,                     who worshiped                 God. The Lord opened                her heart to heed                       the things spoken by Paul.</a:t>
            </a:r>
            <a:r>
              <a:rPr lang="en-US" altLang="en-US" sz="4400" dirty="0">
                <a:solidFill>
                  <a:srgbClr val="0066FF"/>
                </a:solidFill>
                <a:effectLst>
                  <a:glow rad="101600">
                    <a:schemeClr val="tx1"/>
                  </a:glow>
                </a:effectLst>
              </a:rPr>
              <a:t> </a:t>
            </a:r>
            <a:r>
              <a:rPr lang="en-US" altLang="en-US" sz="3200" i="1" dirty="0">
                <a:solidFill>
                  <a:srgbClr val="0066FF"/>
                </a:solidFill>
                <a:effectLst>
                  <a:glow rad="101600">
                    <a:schemeClr val="tx1"/>
                  </a:glow>
                </a:effectLst>
              </a:rPr>
              <a:t>~ Acts 16:14</a:t>
            </a:r>
            <a:r>
              <a:rPr lang="en-US" altLang="en-US" sz="4400" dirty="0">
                <a:solidFill>
                  <a:srgbClr val="D60093"/>
                </a:solidFill>
                <a:effectLst>
                  <a:glow rad="101600">
                    <a:schemeClr val="tx1"/>
                  </a:glow>
                </a:effectLst>
              </a:rPr>
              <a:t> </a:t>
            </a:r>
          </a:p>
        </p:txBody>
      </p:sp>
      <p:sp>
        <p:nvSpPr>
          <p:cNvPr id="308234" name="Rectangle 10">
            <a:extLst>
              <a:ext uri="{FF2B5EF4-FFF2-40B4-BE49-F238E27FC236}">
                <a16:creationId xmlns:a16="http://schemas.microsoft.com/office/drawing/2014/main" id="{92EC8F39-E4C3-4812-B488-AA156B14C0B0}"/>
              </a:ext>
            </a:extLst>
          </p:cNvPr>
          <p:cNvSpPr>
            <a:spLocks noChangeArrowheads="1"/>
          </p:cNvSpPr>
          <p:nvPr/>
        </p:nvSpPr>
        <p:spPr bwMode="auto">
          <a:xfrm>
            <a:off x="1679606" y="3651093"/>
            <a:ext cx="1624144" cy="936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dirty="0">
                <a:solidFill>
                  <a:srgbClr val="0066FF"/>
                </a:solidFill>
              </a:rPr>
              <a:t> </a:t>
            </a:r>
            <a:r>
              <a:rPr lang="en-US" altLang="en-US" sz="4400" b="1" dirty="0">
                <a:solidFill>
                  <a:srgbClr val="0066FF"/>
                </a:solidFill>
              </a:rPr>
              <a:t>open</a:t>
            </a:r>
            <a:endParaRPr lang="en-US" altLang="en-US" sz="4400" dirty="0">
              <a:solidFill>
                <a:srgbClr val="0066FF"/>
              </a:solidFill>
            </a:endParaRPr>
          </a:p>
        </p:txBody>
      </p:sp>
      <p:sp>
        <p:nvSpPr>
          <p:cNvPr id="308235" name="Rectangle 11">
            <a:extLst>
              <a:ext uri="{FF2B5EF4-FFF2-40B4-BE49-F238E27FC236}">
                <a16:creationId xmlns:a16="http://schemas.microsoft.com/office/drawing/2014/main" id="{6F69FF68-97F3-4C62-8307-F563289A373F}"/>
              </a:ext>
            </a:extLst>
          </p:cNvPr>
          <p:cNvSpPr>
            <a:spLocks noChangeArrowheads="1"/>
          </p:cNvSpPr>
          <p:nvPr/>
        </p:nvSpPr>
        <p:spPr bwMode="auto">
          <a:xfrm>
            <a:off x="7010563" y="3734210"/>
            <a:ext cx="2062162"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0066FF"/>
                </a:solidFill>
              </a:rPr>
              <a:t>heart</a:t>
            </a:r>
            <a:endParaRPr lang="en-US" altLang="en-US" sz="4400" dirty="0">
              <a:solidFill>
                <a:srgbClr val="0066FF"/>
              </a:solidFill>
            </a:endParaRPr>
          </a:p>
        </p:txBody>
      </p:sp>
      <p:sp>
        <p:nvSpPr>
          <p:cNvPr id="308236" name="Rectangle 12">
            <a:extLst>
              <a:ext uri="{FF2B5EF4-FFF2-40B4-BE49-F238E27FC236}">
                <a16:creationId xmlns:a16="http://schemas.microsoft.com/office/drawing/2014/main" id="{A9798EB8-E95E-470F-9C66-D4007235EBF7}"/>
              </a:ext>
            </a:extLst>
          </p:cNvPr>
          <p:cNvSpPr>
            <a:spLocks noChangeArrowheads="1"/>
          </p:cNvSpPr>
          <p:nvPr/>
        </p:nvSpPr>
        <p:spPr bwMode="auto">
          <a:xfrm>
            <a:off x="964329" y="5037417"/>
            <a:ext cx="2546697"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0066FF"/>
                </a:solidFill>
              </a:rPr>
              <a:t>spoken</a:t>
            </a:r>
            <a:endParaRPr lang="en-US" altLang="en-US" sz="4400" dirty="0">
              <a:solidFill>
                <a:srgbClr val="0066FF"/>
              </a:solidFill>
            </a:endParaRPr>
          </a:p>
        </p:txBody>
      </p:sp>
      <p:sp>
        <p:nvSpPr>
          <p:cNvPr id="308237" name="Rectangle 13">
            <a:extLst>
              <a:ext uri="{FF2B5EF4-FFF2-40B4-BE49-F238E27FC236}">
                <a16:creationId xmlns:a16="http://schemas.microsoft.com/office/drawing/2014/main" id="{869BEDD2-9CF2-479E-91F1-3548745A0269}"/>
              </a:ext>
            </a:extLst>
          </p:cNvPr>
          <p:cNvSpPr>
            <a:spLocks noChangeArrowheads="1"/>
          </p:cNvSpPr>
          <p:nvPr/>
        </p:nvSpPr>
        <p:spPr bwMode="auto">
          <a:xfrm>
            <a:off x="763749" y="4367576"/>
            <a:ext cx="2089642" cy="85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0066FF"/>
                </a:solidFill>
              </a:rPr>
              <a:t>heed</a:t>
            </a:r>
            <a:endParaRPr lang="en-US" altLang="en-US" sz="4400" dirty="0">
              <a:solidFill>
                <a:srgbClr val="0066FF"/>
              </a:solidFill>
            </a:endParaRPr>
          </a:p>
        </p:txBody>
      </p:sp>
      <p:sp>
        <p:nvSpPr>
          <p:cNvPr id="308238" name="Rectangle 14">
            <a:extLst>
              <a:ext uri="{FF2B5EF4-FFF2-40B4-BE49-F238E27FC236}">
                <a16:creationId xmlns:a16="http://schemas.microsoft.com/office/drawing/2014/main" id="{F92DB2FC-F80A-4A2A-B626-D1EBB103E843}"/>
              </a:ext>
            </a:extLst>
          </p:cNvPr>
          <p:cNvSpPr>
            <a:spLocks noChangeArrowheads="1"/>
          </p:cNvSpPr>
          <p:nvPr/>
        </p:nvSpPr>
        <p:spPr bwMode="auto">
          <a:xfrm>
            <a:off x="6789105" y="4370005"/>
            <a:ext cx="2169319"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0066FF"/>
                </a:solidFill>
              </a:rPr>
              <a:t>things</a:t>
            </a:r>
            <a:endParaRPr lang="en-US" altLang="en-US" sz="4400" dirty="0">
              <a:solidFill>
                <a:srgbClr val="0066FF"/>
              </a:solidFill>
            </a:endParaRPr>
          </a:p>
        </p:txBody>
      </p:sp>
      <p:sp>
        <p:nvSpPr>
          <p:cNvPr id="308241" name="Rectangle 17">
            <a:extLst>
              <a:ext uri="{FF2B5EF4-FFF2-40B4-BE49-F238E27FC236}">
                <a16:creationId xmlns:a16="http://schemas.microsoft.com/office/drawing/2014/main" id="{992257D3-8D6C-48E0-B062-4ADF8A61915C}"/>
              </a:ext>
            </a:extLst>
          </p:cNvPr>
          <p:cNvSpPr>
            <a:spLocks noChangeArrowheads="1"/>
          </p:cNvSpPr>
          <p:nvPr/>
        </p:nvSpPr>
        <p:spPr bwMode="auto">
          <a:xfrm>
            <a:off x="847044" y="5062992"/>
            <a:ext cx="26748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0066FF"/>
                </a:solidFill>
                <a:effectLst>
                  <a:glow rad="76200">
                    <a:schemeClr val="tx1"/>
                  </a:glow>
                </a:effectLst>
              </a:rPr>
              <a:t>spoken</a:t>
            </a:r>
            <a:endParaRPr lang="en-US" altLang="en-US" sz="4400" dirty="0">
              <a:solidFill>
                <a:srgbClr val="0066FF"/>
              </a:solidFill>
              <a:effectLst>
                <a:glow rad="76200">
                  <a:schemeClr val="tx1"/>
                </a:glow>
              </a:effectLst>
            </a:endParaRPr>
          </a:p>
        </p:txBody>
      </p:sp>
      <p:sp>
        <p:nvSpPr>
          <p:cNvPr id="308242" name="Rectangle 18">
            <a:extLst>
              <a:ext uri="{FF2B5EF4-FFF2-40B4-BE49-F238E27FC236}">
                <a16:creationId xmlns:a16="http://schemas.microsoft.com/office/drawing/2014/main" id="{53713352-D752-4AD9-BBBB-0B8E55C97369}"/>
              </a:ext>
            </a:extLst>
          </p:cNvPr>
          <p:cNvSpPr>
            <a:spLocks noChangeArrowheads="1"/>
          </p:cNvSpPr>
          <p:nvPr/>
        </p:nvSpPr>
        <p:spPr bwMode="auto">
          <a:xfrm>
            <a:off x="6912768" y="3759993"/>
            <a:ext cx="2152650" cy="75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0066FF"/>
                </a:solidFill>
                <a:effectLst>
                  <a:glow rad="76200">
                    <a:schemeClr val="tx1"/>
                  </a:glow>
                </a:effectLst>
              </a:rPr>
              <a:t>heart</a:t>
            </a:r>
            <a:endParaRPr lang="en-US" altLang="en-US" sz="4400" dirty="0">
              <a:solidFill>
                <a:srgbClr val="0066FF"/>
              </a:solidFill>
              <a:effectLst>
                <a:glow rad="76200">
                  <a:schemeClr val="tx1"/>
                </a:glow>
              </a:effectLst>
            </a:endParaRPr>
          </a:p>
        </p:txBody>
      </p:sp>
      <p:sp>
        <p:nvSpPr>
          <p:cNvPr id="308243" name="Rectangle 19">
            <a:extLst>
              <a:ext uri="{FF2B5EF4-FFF2-40B4-BE49-F238E27FC236}">
                <a16:creationId xmlns:a16="http://schemas.microsoft.com/office/drawing/2014/main" id="{F32513FA-F795-4015-8422-6225BD7B4DD3}"/>
              </a:ext>
            </a:extLst>
          </p:cNvPr>
          <p:cNvSpPr>
            <a:spLocks noChangeArrowheads="1"/>
          </p:cNvSpPr>
          <p:nvPr/>
        </p:nvSpPr>
        <p:spPr bwMode="auto">
          <a:xfrm>
            <a:off x="6693692" y="4391025"/>
            <a:ext cx="225266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0066FF"/>
                </a:solidFill>
                <a:effectLst>
                  <a:glow rad="76200">
                    <a:schemeClr val="tx1"/>
                  </a:glow>
                </a:effectLst>
              </a:rPr>
              <a:t>things</a:t>
            </a:r>
            <a:endParaRPr lang="en-US" altLang="en-US" sz="4400" dirty="0">
              <a:solidFill>
                <a:srgbClr val="0066FF"/>
              </a:solidFill>
              <a:effectLst>
                <a:glow rad="76200">
                  <a:schemeClr val="tx1"/>
                </a:glow>
              </a:effectLst>
            </a:endParaRPr>
          </a:p>
        </p:txBody>
      </p:sp>
      <p:sp>
        <p:nvSpPr>
          <p:cNvPr id="308244" name="Rectangle 20">
            <a:extLst>
              <a:ext uri="{FF2B5EF4-FFF2-40B4-BE49-F238E27FC236}">
                <a16:creationId xmlns:a16="http://schemas.microsoft.com/office/drawing/2014/main" id="{5A6384B5-E6D2-45D8-8435-E8EE31BCC294}"/>
              </a:ext>
            </a:extLst>
          </p:cNvPr>
          <p:cNvSpPr>
            <a:spLocks noChangeArrowheads="1"/>
          </p:cNvSpPr>
          <p:nvPr/>
        </p:nvSpPr>
        <p:spPr bwMode="auto">
          <a:xfrm>
            <a:off x="1422855" y="3681638"/>
            <a:ext cx="2037102" cy="91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dirty="0">
                <a:solidFill>
                  <a:srgbClr val="0066FF"/>
                </a:solidFill>
                <a:effectLst>
                  <a:glow rad="76200">
                    <a:schemeClr val="tx1"/>
                  </a:glow>
                </a:effectLst>
              </a:rPr>
              <a:t> </a:t>
            </a:r>
            <a:r>
              <a:rPr lang="en-US" altLang="en-US" sz="4400" b="1" dirty="0">
                <a:solidFill>
                  <a:srgbClr val="0066FF"/>
                </a:solidFill>
                <a:effectLst>
                  <a:glow rad="76200">
                    <a:schemeClr val="tx1"/>
                  </a:glow>
                </a:effectLst>
              </a:rPr>
              <a:t>open</a:t>
            </a:r>
            <a:endParaRPr lang="en-US" altLang="en-US" sz="4400" dirty="0">
              <a:solidFill>
                <a:srgbClr val="0066FF"/>
              </a:solidFill>
              <a:effectLst>
                <a:glow rad="76200">
                  <a:schemeClr val="tx1"/>
                </a:glow>
              </a:effectLst>
            </a:endParaRPr>
          </a:p>
        </p:txBody>
      </p:sp>
      <p:sp>
        <p:nvSpPr>
          <p:cNvPr id="308245" name="Rectangle 21">
            <a:extLst>
              <a:ext uri="{FF2B5EF4-FFF2-40B4-BE49-F238E27FC236}">
                <a16:creationId xmlns:a16="http://schemas.microsoft.com/office/drawing/2014/main" id="{1D8CBC31-633D-40CC-81CF-2B45C4DC2EE4}"/>
              </a:ext>
            </a:extLst>
          </p:cNvPr>
          <p:cNvSpPr>
            <a:spLocks noChangeArrowheads="1"/>
          </p:cNvSpPr>
          <p:nvPr/>
        </p:nvSpPr>
        <p:spPr bwMode="auto">
          <a:xfrm>
            <a:off x="2222836" y="1019763"/>
            <a:ext cx="222819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dirty="0">
                <a:solidFill>
                  <a:schemeClr val="bg1"/>
                </a:solidFill>
              </a:rPr>
              <a:t> </a:t>
            </a:r>
            <a:r>
              <a:rPr lang="en-US" altLang="en-US" sz="4400" b="1" dirty="0">
                <a:solidFill>
                  <a:schemeClr val="bg1"/>
                </a:solidFill>
              </a:rPr>
              <a:t>heard</a:t>
            </a:r>
            <a:endParaRPr lang="en-US" altLang="en-US" sz="4400" dirty="0">
              <a:solidFill>
                <a:schemeClr val="bg1"/>
              </a:solidFill>
            </a:endParaRPr>
          </a:p>
        </p:txBody>
      </p:sp>
      <p:sp>
        <p:nvSpPr>
          <p:cNvPr id="308240" name="Rectangle 16">
            <a:extLst>
              <a:ext uri="{FF2B5EF4-FFF2-40B4-BE49-F238E27FC236}">
                <a16:creationId xmlns:a16="http://schemas.microsoft.com/office/drawing/2014/main" id="{F6DCAE9D-2565-430B-AD5F-2DC6CF655AA1}"/>
              </a:ext>
            </a:extLst>
          </p:cNvPr>
          <p:cNvSpPr>
            <a:spLocks noChangeArrowheads="1"/>
          </p:cNvSpPr>
          <p:nvPr/>
        </p:nvSpPr>
        <p:spPr bwMode="auto">
          <a:xfrm>
            <a:off x="711200" y="4379119"/>
            <a:ext cx="2089150" cy="86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0066FF"/>
                </a:solidFill>
                <a:effectLst>
                  <a:glow rad="76200">
                    <a:schemeClr val="tx1"/>
                  </a:glow>
                </a:effectLst>
              </a:rPr>
              <a:t>heed</a:t>
            </a:r>
            <a:endParaRPr lang="en-US" altLang="en-US" sz="4400" dirty="0">
              <a:solidFill>
                <a:srgbClr val="0066FF"/>
              </a:solidFill>
              <a:effectLst>
                <a:glow rad="76200">
                  <a:schemeClr val="tx1"/>
                </a:glow>
              </a:effectLst>
            </a:endParaRPr>
          </a:p>
        </p:txBody>
      </p:sp>
      <p:sp>
        <p:nvSpPr>
          <p:cNvPr id="308246" name="Rectangle 22">
            <a:extLst>
              <a:ext uri="{FF2B5EF4-FFF2-40B4-BE49-F238E27FC236}">
                <a16:creationId xmlns:a16="http://schemas.microsoft.com/office/drawing/2014/main" id="{8C51A810-DCEC-4A1A-B3C6-393314F1BE14}"/>
              </a:ext>
            </a:extLst>
          </p:cNvPr>
          <p:cNvSpPr>
            <a:spLocks noChangeArrowheads="1"/>
          </p:cNvSpPr>
          <p:nvPr/>
        </p:nvSpPr>
        <p:spPr bwMode="auto">
          <a:xfrm rot="20764077">
            <a:off x="3429000" y="3276600"/>
            <a:ext cx="2438400" cy="685800"/>
          </a:xfrm>
          <a:prstGeom prst="rect">
            <a:avLst/>
          </a:prstGeom>
          <a:solidFill>
            <a:schemeClr val="bg1">
              <a:alpha val="56078"/>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5400" b="1" dirty="0">
                <a:solidFill>
                  <a:srgbClr val="5F5F5F"/>
                </a:solidFill>
                <a:latin typeface="Tahoma" panose="020B0604030504040204" pitchFamily="34" charset="0"/>
              </a:rPr>
              <a:t>heard</a:t>
            </a:r>
          </a:p>
        </p:txBody>
      </p:sp>
      <p:sp>
        <p:nvSpPr>
          <p:cNvPr id="18" name="Rectangle 16" hidden="1">
            <a:extLst>
              <a:ext uri="{FF2B5EF4-FFF2-40B4-BE49-F238E27FC236}">
                <a16:creationId xmlns:a16="http://schemas.microsoft.com/office/drawing/2014/main" id="{ADFF41E2-F3A3-407A-BE11-CEF498D332A1}"/>
              </a:ext>
            </a:extLst>
          </p:cNvPr>
          <p:cNvSpPr>
            <a:spLocks noChangeArrowheads="1"/>
          </p:cNvSpPr>
          <p:nvPr/>
        </p:nvSpPr>
        <p:spPr bwMode="auto">
          <a:xfrm>
            <a:off x="2055019" y="1378744"/>
            <a:ext cx="2076590" cy="86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dirty="0">
                <a:solidFill>
                  <a:srgbClr val="FF0000"/>
                </a:solidFill>
                <a:effectLst/>
              </a:rPr>
              <a:t>heed</a:t>
            </a:r>
            <a:endParaRPr lang="en-US" altLang="en-US" sz="4800" dirty="0">
              <a:solidFill>
                <a:srgbClr val="FF0000"/>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8231"/>
                                        </p:tgtEl>
                                        <p:attrNameLst>
                                          <p:attrName>style.visibility</p:attrName>
                                        </p:attrNameLst>
                                      </p:cBhvr>
                                      <p:to>
                                        <p:strVal val="visible"/>
                                      </p:to>
                                    </p:set>
                                    <p:anim calcmode="lin" valueType="num">
                                      <p:cBhvr>
                                        <p:cTn id="7" dur="1000" fill="hold"/>
                                        <p:tgtEl>
                                          <p:spTgt spid="308231"/>
                                        </p:tgtEl>
                                        <p:attrNameLst>
                                          <p:attrName>ppt_w</p:attrName>
                                        </p:attrNameLst>
                                      </p:cBhvr>
                                      <p:tavLst>
                                        <p:tav tm="0">
                                          <p:val>
                                            <p:strVal val="#ppt_w+.3"/>
                                          </p:val>
                                        </p:tav>
                                        <p:tav tm="100000">
                                          <p:val>
                                            <p:strVal val="#ppt_w"/>
                                          </p:val>
                                        </p:tav>
                                      </p:tavLst>
                                    </p:anim>
                                    <p:anim calcmode="lin" valueType="num">
                                      <p:cBhvr>
                                        <p:cTn id="8" dur="1000" fill="hold"/>
                                        <p:tgtEl>
                                          <p:spTgt spid="308231"/>
                                        </p:tgtEl>
                                        <p:attrNameLst>
                                          <p:attrName>ppt_h</p:attrName>
                                        </p:attrNameLst>
                                      </p:cBhvr>
                                      <p:tavLst>
                                        <p:tav tm="0">
                                          <p:val>
                                            <p:strVal val="#ppt_h"/>
                                          </p:val>
                                        </p:tav>
                                        <p:tav tm="100000">
                                          <p:val>
                                            <p:strVal val="#ppt_h"/>
                                          </p:val>
                                        </p:tav>
                                      </p:tavLst>
                                    </p:anim>
                                    <p:animEffect transition="in" filter="fade">
                                      <p:cBhvr>
                                        <p:cTn id="9" dur="1000"/>
                                        <p:tgtEl>
                                          <p:spTgt spid="30823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08232"/>
                                        </p:tgtEl>
                                        <p:attrNameLst>
                                          <p:attrName>style.visibility</p:attrName>
                                        </p:attrNameLst>
                                      </p:cBhvr>
                                      <p:to>
                                        <p:strVal val="visible"/>
                                      </p:to>
                                    </p:set>
                                    <p:anim calcmode="lin" valueType="num">
                                      <p:cBhvr>
                                        <p:cTn id="12" dur="1000" fill="hold"/>
                                        <p:tgtEl>
                                          <p:spTgt spid="308232"/>
                                        </p:tgtEl>
                                        <p:attrNameLst>
                                          <p:attrName>ppt_w</p:attrName>
                                        </p:attrNameLst>
                                      </p:cBhvr>
                                      <p:tavLst>
                                        <p:tav tm="0">
                                          <p:val>
                                            <p:strVal val="#ppt_w+.3"/>
                                          </p:val>
                                        </p:tav>
                                        <p:tav tm="100000">
                                          <p:val>
                                            <p:strVal val="#ppt_w"/>
                                          </p:val>
                                        </p:tav>
                                      </p:tavLst>
                                    </p:anim>
                                    <p:anim calcmode="lin" valueType="num">
                                      <p:cBhvr>
                                        <p:cTn id="13" dur="1000" fill="hold"/>
                                        <p:tgtEl>
                                          <p:spTgt spid="308232"/>
                                        </p:tgtEl>
                                        <p:attrNameLst>
                                          <p:attrName>ppt_h</p:attrName>
                                        </p:attrNameLst>
                                      </p:cBhvr>
                                      <p:tavLst>
                                        <p:tav tm="0">
                                          <p:val>
                                            <p:strVal val="#ppt_h"/>
                                          </p:val>
                                        </p:tav>
                                        <p:tav tm="100000">
                                          <p:val>
                                            <p:strVal val="#ppt_h"/>
                                          </p:val>
                                        </p:tav>
                                      </p:tavLst>
                                    </p:anim>
                                    <p:animEffect transition="in" filter="fade">
                                      <p:cBhvr>
                                        <p:cTn id="14" dur="1000"/>
                                        <p:tgtEl>
                                          <p:spTgt spid="30823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08233"/>
                                        </p:tgtEl>
                                        <p:attrNameLst>
                                          <p:attrName>style.visibility</p:attrName>
                                        </p:attrNameLst>
                                      </p:cBhvr>
                                      <p:to>
                                        <p:strVal val="visible"/>
                                      </p:to>
                                    </p:set>
                                    <p:anim calcmode="lin" valueType="num">
                                      <p:cBhvr>
                                        <p:cTn id="17" dur="1000" fill="hold"/>
                                        <p:tgtEl>
                                          <p:spTgt spid="308233"/>
                                        </p:tgtEl>
                                        <p:attrNameLst>
                                          <p:attrName>ppt_w</p:attrName>
                                        </p:attrNameLst>
                                      </p:cBhvr>
                                      <p:tavLst>
                                        <p:tav tm="0">
                                          <p:val>
                                            <p:strVal val="#ppt_w+.3"/>
                                          </p:val>
                                        </p:tav>
                                        <p:tav tm="100000">
                                          <p:val>
                                            <p:strVal val="#ppt_w"/>
                                          </p:val>
                                        </p:tav>
                                      </p:tavLst>
                                    </p:anim>
                                    <p:anim calcmode="lin" valueType="num">
                                      <p:cBhvr>
                                        <p:cTn id="18" dur="1000" fill="hold"/>
                                        <p:tgtEl>
                                          <p:spTgt spid="308233"/>
                                        </p:tgtEl>
                                        <p:attrNameLst>
                                          <p:attrName>ppt_h</p:attrName>
                                        </p:attrNameLst>
                                      </p:cBhvr>
                                      <p:tavLst>
                                        <p:tav tm="0">
                                          <p:val>
                                            <p:strVal val="#ppt_h"/>
                                          </p:val>
                                        </p:tav>
                                        <p:tav tm="100000">
                                          <p:val>
                                            <p:strVal val="#ppt_h"/>
                                          </p:val>
                                        </p:tav>
                                      </p:tavLst>
                                    </p:anim>
                                    <p:animEffect transition="in" filter="fade">
                                      <p:cBhvr>
                                        <p:cTn id="19" dur="1000"/>
                                        <p:tgtEl>
                                          <p:spTgt spid="30823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08245"/>
                                        </p:tgtEl>
                                        <p:attrNameLst>
                                          <p:attrName>style.visibility</p:attrName>
                                        </p:attrNameLst>
                                      </p:cBhvr>
                                      <p:to>
                                        <p:strVal val="visible"/>
                                      </p:to>
                                    </p:set>
                                    <p:anim calcmode="lin" valueType="num">
                                      <p:cBhvr>
                                        <p:cTn id="24" dur="1000" fill="hold"/>
                                        <p:tgtEl>
                                          <p:spTgt spid="308245"/>
                                        </p:tgtEl>
                                        <p:attrNameLst>
                                          <p:attrName>ppt_w</p:attrName>
                                        </p:attrNameLst>
                                      </p:cBhvr>
                                      <p:tavLst>
                                        <p:tav tm="0">
                                          <p:val>
                                            <p:strVal val="#ppt_w*0.70"/>
                                          </p:val>
                                        </p:tav>
                                        <p:tav tm="100000">
                                          <p:val>
                                            <p:strVal val="#ppt_w"/>
                                          </p:val>
                                        </p:tav>
                                      </p:tavLst>
                                    </p:anim>
                                    <p:anim calcmode="lin" valueType="num">
                                      <p:cBhvr>
                                        <p:cTn id="25" dur="1000" fill="hold"/>
                                        <p:tgtEl>
                                          <p:spTgt spid="308245"/>
                                        </p:tgtEl>
                                        <p:attrNameLst>
                                          <p:attrName>ppt_h</p:attrName>
                                        </p:attrNameLst>
                                      </p:cBhvr>
                                      <p:tavLst>
                                        <p:tav tm="0">
                                          <p:val>
                                            <p:strVal val="#ppt_h"/>
                                          </p:val>
                                        </p:tav>
                                        <p:tav tm="100000">
                                          <p:val>
                                            <p:strVal val="#ppt_h"/>
                                          </p:val>
                                        </p:tav>
                                      </p:tavLst>
                                    </p:anim>
                                    <p:animEffect transition="in" filter="fade">
                                      <p:cBhvr>
                                        <p:cTn id="26" dur="1000"/>
                                        <p:tgtEl>
                                          <p:spTgt spid="30824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1" nodeType="clickEffect">
                                  <p:stCondLst>
                                    <p:cond delay="0"/>
                                  </p:stCondLst>
                                  <p:childTnLst>
                                    <p:animEffect transition="out" filter="fade">
                                      <p:cBhvr>
                                        <p:cTn id="30" dur="1250"/>
                                        <p:tgtEl>
                                          <p:spTgt spid="308233"/>
                                        </p:tgtEl>
                                      </p:cBhvr>
                                    </p:animEffect>
                                    <p:set>
                                      <p:cBhvr>
                                        <p:cTn id="31" dur="1" fill="hold">
                                          <p:stCondLst>
                                            <p:cond delay="1249"/>
                                          </p:stCondLst>
                                        </p:cTn>
                                        <p:tgtEl>
                                          <p:spTgt spid="30823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250"/>
                                        <p:tgtEl>
                                          <p:spTgt spid="308232"/>
                                        </p:tgtEl>
                                      </p:cBhvr>
                                    </p:animEffect>
                                    <p:set>
                                      <p:cBhvr>
                                        <p:cTn id="34" dur="1" fill="hold">
                                          <p:stCondLst>
                                            <p:cond delay="1249"/>
                                          </p:stCondLst>
                                        </p:cTn>
                                        <p:tgtEl>
                                          <p:spTgt spid="308232"/>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250"/>
                                        <p:tgtEl>
                                          <p:spTgt spid="308231"/>
                                        </p:tgtEl>
                                      </p:cBhvr>
                                    </p:animEffect>
                                    <p:set>
                                      <p:cBhvr>
                                        <p:cTn id="37" dur="1" fill="hold">
                                          <p:stCondLst>
                                            <p:cond delay="1249"/>
                                          </p:stCondLst>
                                        </p:cTn>
                                        <p:tgtEl>
                                          <p:spTgt spid="30823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308234">
                                            <p:txEl>
                                              <p:pRg st="0" end="0"/>
                                            </p:txEl>
                                          </p:spTgt>
                                        </p:tgtEl>
                                        <p:attrNameLst>
                                          <p:attrName>style.visibility</p:attrName>
                                        </p:attrNameLst>
                                      </p:cBhvr>
                                      <p:to>
                                        <p:strVal val="visible"/>
                                      </p:to>
                                    </p:set>
                                    <p:animEffect transition="in" filter="fade">
                                      <p:cBhvr>
                                        <p:cTn id="40" dur="250"/>
                                        <p:tgtEl>
                                          <p:spTgt spid="308234">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8235"/>
                                        </p:tgtEl>
                                        <p:attrNameLst>
                                          <p:attrName>style.visibility</p:attrName>
                                        </p:attrNameLst>
                                      </p:cBhvr>
                                      <p:to>
                                        <p:strVal val="visible"/>
                                      </p:to>
                                    </p:set>
                                    <p:animEffect transition="in" filter="fade">
                                      <p:cBhvr>
                                        <p:cTn id="43" dur="250"/>
                                        <p:tgtEl>
                                          <p:spTgt spid="3082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8237"/>
                                        </p:tgtEl>
                                        <p:attrNameLst>
                                          <p:attrName>style.visibility</p:attrName>
                                        </p:attrNameLst>
                                      </p:cBhvr>
                                      <p:to>
                                        <p:strVal val="visible"/>
                                      </p:to>
                                    </p:set>
                                    <p:animEffect transition="in" filter="fade">
                                      <p:cBhvr>
                                        <p:cTn id="46" dur="250"/>
                                        <p:tgtEl>
                                          <p:spTgt spid="30823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8238"/>
                                        </p:tgtEl>
                                        <p:attrNameLst>
                                          <p:attrName>style.visibility</p:attrName>
                                        </p:attrNameLst>
                                      </p:cBhvr>
                                      <p:to>
                                        <p:strVal val="visible"/>
                                      </p:to>
                                    </p:set>
                                    <p:animEffect transition="in" filter="fade">
                                      <p:cBhvr>
                                        <p:cTn id="49" dur="250"/>
                                        <p:tgtEl>
                                          <p:spTgt spid="30823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8236"/>
                                        </p:tgtEl>
                                        <p:attrNameLst>
                                          <p:attrName>style.visibility</p:attrName>
                                        </p:attrNameLst>
                                      </p:cBhvr>
                                      <p:to>
                                        <p:strVal val="visible"/>
                                      </p:to>
                                    </p:set>
                                    <p:animEffect transition="in" filter="fade">
                                      <p:cBhvr>
                                        <p:cTn id="52" dur="250"/>
                                        <p:tgtEl>
                                          <p:spTgt spid="308236"/>
                                        </p:tgtEl>
                                      </p:cBhvr>
                                    </p:animEffect>
                                  </p:childTnLst>
                                </p:cTn>
                              </p:par>
                              <p:par>
                                <p:cTn id="53" presetID="0" presetClass="path" presetSubtype="0" accel="50000" decel="50000" fill="hold" nodeType="withEffect">
                                  <p:stCondLst>
                                    <p:cond delay="0"/>
                                  </p:stCondLst>
                                  <p:childTnLst>
                                    <p:animMotion origin="layout" path="M -2.77778E-6 -4.44444E-6 L 0.23698 -0.21111 " pathEditMode="relative" rAng="0" ptsTypes="AA">
                                      <p:cBhvr>
                                        <p:cTn id="54" dur="2000" fill="hold"/>
                                        <p:tgtEl>
                                          <p:spTgt spid="308234">
                                            <p:txEl>
                                              <p:pRg st="0" end="0"/>
                                            </p:txEl>
                                          </p:spTgt>
                                        </p:tgtEl>
                                        <p:attrNameLst>
                                          <p:attrName>ppt_x</p:attrName>
                                          <p:attrName>ppt_y</p:attrName>
                                        </p:attrNameLst>
                                      </p:cBhvr>
                                      <p:rCtr x="11840" y="-10556"/>
                                    </p:animMotion>
                                  </p:childTnLst>
                                </p:cTn>
                              </p:par>
                              <p:par>
                                <p:cTn id="55" presetID="0" presetClass="path" presetSubtype="0" accel="50000" decel="50000" fill="hold" grpId="1" nodeType="withEffect">
                                  <p:stCondLst>
                                    <p:cond delay="0"/>
                                  </p:stCondLst>
                                  <p:childTnLst>
                                    <p:animMotion origin="layout" path="M -2.77778E-7 -1.48148E-6 L -0.36667 -0.13426 " pathEditMode="relative" rAng="0" ptsTypes="AA">
                                      <p:cBhvr>
                                        <p:cTn id="56" dur="2000" fill="hold"/>
                                        <p:tgtEl>
                                          <p:spTgt spid="308235"/>
                                        </p:tgtEl>
                                        <p:attrNameLst>
                                          <p:attrName>ppt_x</p:attrName>
                                          <p:attrName>ppt_y</p:attrName>
                                        </p:attrNameLst>
                                      </p:cBhvr>
                                      <p:rCtr x="-18333" y="-6713"/>
                                    </p:animMotion>
                                  </p:childTnLst>
                                </p:cTn>
                              </p:par>
                              <p:par>
                                <p:cTn id="57" presetID="0" presetClass="path" presetSubtype="0" accel="50000" decel="50000" fill="hold" grpId="1" nodeType="withEffect">
                                  <p:stCondLst>
                                    <p:cond delay="0"/>
                                  </p:stCondLst>
                                  <p:childTnLst>
                                    <p:animMotion origin="layout" path="M -3.05556E-6 -2.59259E-6 L 0.3132 -0.15602 " pathEditMode="relative" rAng="0" ptsTypes="AA">
                                      <p:cBhvr>
                                        <p:cTn id="58" dur="2000" fill="hold"/>
                                        <p:tgtEl>
                                          <p:spTgt spid="308237"/>
                                        </p:tgtEl>
                                        <p:attrNameLst>
                                          <p:attrName>ppt_x</p:attrName>
                                          <p:attrName>ppt_y</p:attrName>
                                        </p:attrNameLst>
                                      </p:cBhvr>
                                      <p:rCtr x="15660" y="-7801"/>
                                    </p:animMotion>
                                  </p:childTnLst>
                                </p:cTn>
                              </p:par>
                              <p:par>
                                <p:cTn id="59" presetID="0" presetClass="path" presetSubtype="0" accel="50000" decel="50000" fill="hold" grpId="1" nodeType="withEffect">
                                  <p:stCondLst>
                                    <p:cond delay="0"/>
                                  </p:stCondLst>
                                  <p:childTnLst>
                                    <p:animMotion origin="layout" path="M -1.11111E-6 3.7037E-7 L -0.34167 -0.08333 " pathEditMode="relative" rAng="0" ptsTypes="AA">
                                      <p:cBhvr>
                                        <p:cTn id="60" dur="2000" fill="hold"/>
                                        <p:tgtEl>
                                          <p:spTgt spid="308238"/>
                                        </p:tgtEl>
                                        <p:attrNameLst>
                                          <p:attrName>ppt_x</p:attrName>
                                          <p:attrName>ppt_y</p:attrName>
                                        </p:attrNameLst>
                                      </p:cBhvr>
                                      <p:rCtr x="-17083" y="-4167"/>
                                    </p:animMotion>
                                  </p:childTnLst>
                                </p:cTn>
                              </p:par>
                              <p:par>
                                <p:cTn id="61" presetID="0" presetClass="path" presetSubtype="0" accel="50000" decel="50000" fill="hold" grpId="1" nodeType="withEffect">
                                  <p:stCondLst>
                                    <p:cond delay="0"/>
                                  </p:stCondLst>
                                  <p:childTnLst>
                                    <p:animMotion origin="layout" path="M 1.94444E-6 -1.85185E-6 L 0.275 -0.10555 " pathEditMode="relative" rAng="0" ptsTypes="AA">
                                      <p:cBhvr>
                                        <p:cTn id="62" dur="2000" fill="hold"/>
                                        <p:tgtEl>
                                          <p:spTgt spid="308236"/>
                                        </p:tgtEl>
                                        <p:attrNameLst>
                                          <p:attrName>ppt_x</p:attrName>
                                          <p:attrName>ppt_y</p:attrName>
                                        </p:attrNameLst>
                                      </p:cBhvr>
                                      <p:rCtr x="13750" y="-5278"/>
                                    </p:animMotion>
                                  </p:childTnLst>
                                </p:cTn>
                              </p:par>
                              <p:par>
                                <p:cTn id="63" presetID="3" presetClass="emph" presetSubtype="2" fill="hold" grpId="1" nodeType="withEffect">
                                  <p:stCondLst>
                                    <p:cond delay="0"/>
                                  </p:stCondLst>
                                  <p:childTnLst>
                                    <p:animClr clrSpc="rgb" dir="cw">
                                      <p:cBhvr override="childStyle">
                                        <p:cTn id="64" dur="2000" fill="hold"/>
                                        <p:tgtEl>
                                          <p:spTgt spid="308234">
                                            <p:txEl>
                                              <p:pRg st="0" end="0"/>
                                            </p:txEl>
                                          </p:spTgt>
                                        </p:tgtEl>
                                        <p:attrNameLst>
                                          <p:attrName>style.color</p:attrName>
                                        </p:attrNameLst>
                                      </p:cBhvr>
                                      <p:to>
                                        <a:schemeClr val="bg1"/>
                                      </p:to>
                                    </p:animClr>
                                  </p:childTnLst>
                                </p:cTn>
                              </p:par>
                              <p:par>
                                <p:cTn id="65" presetID="3" presetClass="emph" presetSubtype="2" fill="hold" grpId="2" nodeType="withEffect">
                                  <p:stCondLst>
                                    <p:cond delay="0"/>
                                  </p:stCondLst>
                                  <p:childTnLst>
                                    <p:animClr clrSpc="rgb" dir="cw">
                                      <p:cBhvr override="childStyle">
                                        <p:cTn id="66" dur="2000" fill="hold"/>
                                        <p:tgtEl>
                                          <p:spTgt spid="308237"/>
                                        </p:tgtEl>
                                        <p:attrNameLst>
                                          <p:attrName>style.color</p:attrName>
                                        </p:attrNameLst>
                                      </p:cBhvr>
                                      <p:to>
                                        <a:schemeClr val="bg1"/>
                                      </p:to>
                                    </p:animClr>
                                  </p:childTnLst>
                                </p:cTn>
                              </p:par>
                              <p:par>
                                <p:cTn id="67" presetID="3" presetClass="emph" presetSubtype="2" fill="hold" grpId="2" nodeType="withEffect">
                                  <p:stCondLst>
                                    <p:cond delay="0"/>
                                  </p:stCondLst>
                                  <p:childTnLst>
                                    <p:animClr clrSpc="rgb" dir="cw">
                                      <p:cBhvr override="childStyle">
                                        <p:cTn id="68" dur="2000" fill="hold"/>
                                        <p:tgtEl>
                                          <p:spTgt spid="308236"/>
                                        </p:tgtEl>
                                        <p:attrNameLst>
                                          <p:attrName>style.color</p:attrName>
                                        </p:attrNameLst>
                                      </p:cBhvr>
                                      <p:to>
                                        <a:schemeClr val="bg1"/>
                                      </p:to>
                                    </p:animClr>
                                  </p:childTnLst>
                                </p:cTn>
                              </p:par>
                              <p:par>
                                <p:cTn id="69" presetID="3" presetClass="emph" presetSubtype="2" fill="hold" grpId="2" nodeType="withEffect">
                                  <p:stCondLst>
                                    <p:cond delay="0"/>
                                  </p:stCondLst>
                                  <p:childTnLst>
                                    <p:animClr clrSpc="rgb" dir="cw">
                                      <p:cBhvr override="childStyle">
                                        <p:cTn id="70" dur="2000" fill="hold"/>
                                        <p:tgtEl>
                                          <p:spTgt spid="308235"/>
                                        </p:tgtEl>
                                        <p:attrNameLst>
                                          <p:attrName>style.color</p:attrName>
                                        </p:attrNameLst>
                                      </p:cBhvr>
                                      <p:to>
                                        <a:schemeClr val="bg1"/>
                                      </p:to>
                                    </p:animClr>
                                  </p:childTnLst>
                                </p:cTn>
                              </p:par>
                              <p:par>
                                <p:cTn id="71" presetID="3" presetClass="emph" presetSubtype="2" fill="hold" grpId="2" nodeType="withEffect">
                                  <p:stCondLst>
                                    <p:cond delay="0"/>
                                  </p:stCondLst>
                                  <p:childTnLst>
                                    <p:animClr clrSpc="rgb" dir="cw">
                                      <p:cBhvr override="childStyle">
                                        <p:cTn id="72" dur="2000" fill="hold"/>
                                        <p:tgtEl>
                                          <p:spTgt spid="308238"/>
                                        </p:tgtEl>
                                        <p:attrNameLst>
                                          <p:attrName>style.color</p:attrName>
                                        </p:attrNameLst>
                                      </p:cBhvr>
                                      <p:to>
                                        <a:schemeClr val="bg1"/>
                                      </p:to>
                                    </p:animClr>
                                  </p:childTnLst>
                                </p:cTn>
                              </p:par>
                              <p:par>
                                <p:cTn id="73" presetID="10" presetClass="entr" presetSubtype="0" fill="hold" grpId="0" nodeType="withEffect">
                                  <p:stCondLst>
                                    <p:cond delay="0"/>
                                  </p:stCondLst>
                                  <p:childTnLst>
                                    <p:set>
                                      <p:cBhvr>
                                        <p:cTn id="74" dur="1" fill="hold">
                                          <p:stCondLst>
                                            <p:cond delay="0"/>
                                          </p:stCondLst>
                                        </p:cTn>
                                        <p:tgtEl>
                                          <p:spTgt spid="308244">
                                            <p:txEl>
                                              <p:pRg st="0" end="0"/>
                                            </p:txEl>
                                          </p:spTgt>
                                        </p:tgtEl>
                                        <p:attrNameLst>
                                          <p:attrName>style.visibility</p:attrName>
                                        </p:attrNameLst>
                                      </p:cBhvr>
                                      <p:to>
                                        <p:strVal val="visible"/>
                                      </p:to>
                                    </p:set>
                                    <p:animEffect transition="in" filter="fade">
                                      <p:cBhvr>
                                        <p:cTn id="75" dur="250"/>
                                        <p:tgtEl>
                                          <p:spTgt spid="308244">
                                            <p:txEl>
                                              <p:pRg st="0" end="0"/>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08242"/>
                                        </p:tgtEl>
                                        <p:attrNameLst>
                                          <p:attrName>style.visibility</p:attrName>
                                        </p:attrNameLst>
                                      </p:cBhvr>
                                      <p:to>
                                        <p:strVal val="visible"/>
                                      </p:to>
                                    </p:set>
                                    <p:animEffect transition="in" filter="fade">
                                      <p:cBhvr>
                                        <p:cTn id="78" dur="250"/>
                                        <p:tgtEl>
                                          <p:spTgt spid="30824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08240"/>
                                        </p:tgtEl>
                                        <p:attrNameLst>
                                          <p:attrName>style.visibility</p:attrName>
                                        </p:attrNameLst>
                                      </p:cBhvr>
                                      <p:to>
                                        <p:strVal val="visible"/>
                                      </p:to>
                                    </p:set>
                                    <p:animEffect transition="in" filter="fade">
                                      <p:cBhvr>
                                        <p:cTn id="81" dur="250"/>
                                        <p:tgtEl>
                                          <p:spTgt spid="30824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08243"/>
                                        </p:tgtEl>
                                        <p:attrNameLst>
                                          <p:attrName>style.visibility</p:attrName>
                                        </p:attrNameLst>
                                      </p:cBhvr>
                                      <p:to>
                                        <p:strVal val="visible"/>
                                      </p:to>
                                    </p:set>
                                    <p:animEffect transition="in" filter="fade">
                                      <p:cBhvr>
                                        <p:cTn id="84" dur="250"/>
                                        <p:tgtEl>
                                          <p:spTgt spid="30824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08241"/>
                                        </p:tgtEl>
                                        <p:attrNameLst>
                                          <p:attrName>style.visibility</p:attrName>
                                        </p:attrNameLst>
                                      </p:cBhvr>
                                      <p:to>
                                        <p:strVal val="visible"/>
                                      </p:to>
                                    </p:set>
                                    <p:animEffect transition="in" filter="fade">
                                      <p:cBhvr>
                                        <p:cTn id="87" dur="250"/>
                                        <p:tgtEl>
                                          <p:spTgt spid="308241"/>
                                        </p:tgtEl>
                                      </p:cBhvr>
                                    </p:animEffect>
                                  </p:childTnLst>
                                </p:cTn>
                              </p:par>
                              <p:par>
                                <p:cTn id="88" presetID="0" presetClass="path" presetSubtype="0" accel="50000" decel="50000" fill="hold" nodeType="withEffect">
                                  <p:stCondLst>
                                    <p:cond delay="0"/>
                                  </p:stCondLst>
                                  <p:childTnLst>
                                    <p:animMotion origin="layout" path="M 2.77778E-6 -2.22222E-6 L 0.23698 -0.21111 " pathEditMode="relative" rAng="0" ptsTypes="AA">
                                      <p:cBhvr>
                                        <p:cTn id="89" dur="2000" fill="hold"/>
                                        <p:tgtEl>
                                          <p:spTgt spid="308244">
                                            <p:txEl>
                                              <p:pRg st="0" end="0"/>
                                            </p:txEl>
                                          </p:spTgt>
                                        </p:tgtEl>
                                        <p:attrNameLst>
                                          <p:attrName>ppt_x</p:attrName>
                                          <p:attrName>ppt_y</p:attrName>
                                        </p:attrNameLst>
                                      </p:cBhvr>
                                      <p:rCtr x="11840" y="-10556"/>
                                    </p:animMotion>
                                  </p:childTnLst>
                                </p:cTn>
                              </p:par>
                              <p:par>
                                <p:cTn id="90" presetID="0" presetClass="path" presetSubtype="0" accel="50000" decel="50000" fill="hold" grpId="1" nodeType="withEffect">
                                  <p:stCondLst>
                                    <p:cond delay="0"/>
                                  </p:stCondLst>
                                  <p:childTnLst>
                                    <p:animMotion origin="layout" path="M -1.11111E-6 -2.22222E-6 L -0.36667 -0.13426 " pathEditMode="relative" rAng="0" ptsTypes="AA">
                                      <p:cBhvr>
                                        <p:cTn id="91" dur="2000" fill="hold"/>
                                        <p:tgtEl>
                                          <p:spTgt spid="308242"/>
                                        </p:tgtEl>
                                        <p:attrNameLst>
                                          <p:attrName>ppt_x</p:attrName>
                                          <p:attrName>ppt_y</p:attrName>
                                        </p:attrNameLst>
                                      </p:cBhvr>
                                      <p:rCtr x="-18333" y="-6713"/>
                                    </p:animMotion>
                                  </p:childTnLst>
                                </p:cTn>
                              </p:par>
                              <p:par>
                                <p:cTn id="92" presetID="0" presetClass="path" presetSubtype="0" accel="50000" decel="50000" fill="hold" grpId="1" nodeType="withEffect">
                                  <p:stCondLst>
                                    <p:cond delay="0"/>
                                  </p:stCondLst>
                                  <p:childTnLst>
                                    <p:animMotion origin="layout" path="M -3.88889E-6 1.11111E-6 L 0.3132 -0.15556 " pathEditMode="relative" rAng="0" ptsTypes="AA">
                                      <p:cBhvr>
                                        <p:cTn id="93" dur="2000" fill="hold"/>
                                        <p:tgtEl>
                                          <p:spTgt spid="308240"/>
                                        </p:tgtEl>
                                        <p:attrNameLst>
                                          <p:attrName>ppt_x</p:attrName>
                                          <p:attrName>ppt_y</p:attrName>
                                        </p:attrNameLst>
                                      </p:cBhvr>
                                      <p:rCtr x="15660" y="-7778"/>
                                    </p:animMotion>
                                  </p:childTnLst>
                                </p:cTn>
                              </p:par>
                              <p:par>
                                <p:cTn id="94" presetID="0" presetClass="path" presetSubtype="0" accel="50000" decel="50000" fill="hold" grpId="1" nodeType="withEffect">
                                  <p:stCondLst>
                                    <p:cond delay="0"/>
                                  </p:stCondLst>
                                  <p:childTnLst>
                                    <p:animMotion origin="layout" path="M -4.72222E-6 1.11111E-6 L -0.34166 -0.08333 " pathEditMode="relative" rAng="0" ptsTypes="AA">
                                      <p:cBhvr>
                                        <p:cTn id="95" dur="2000" fill="hold"/>
                                        <p:tgtEl>
                                          <p:spTgt spid="308243"/>
                                        </p:tgtEl>
                                        <p:attrNameLst>
                                          <p:attrName>ppt_x</p:attrName>
                                          <p:attrName>ppt_y</p:attrName>
                                        </p:attrNameLst>
                                      </p:cBhvr>
                                      <p:rCtr x="-17083" y="-4167"/>
                                    </p:animMotion>
                                  </p:childTnLst>
                                </p:cTn>
                              </p:par>
                              <p:par>
                                <p:cTn id="96" presetID="0" presetClass="path" presetSubtype="0" accel="50000" decel="50000" fill="hold" grpId="1" nodeType="withEffect">
                                  <p:stCondLst>
                                    <p:cond delay="0"/>
                                  </p:stCondLst>
                                  <p:childTnLst>
                                    <p:animMotion origin="layout" path="M 1.11111E-6 4.44444E-6 L 0.275 -0.10556 " pathEditMode="relative" rAng="0" ptsTypes="AA">
                                      <p:cBhvr>
                                        <p:cTn id="97" dur="2000" fill="hold"/>
                                        <p:tgtEl>
                                          <p:spTgt spid="308241"/>
                                        </p:tgtEl>
                                        <p:attrNameLst>
                                          <p:attrName>ppt_x</p:attrName>
                                          <p:attrName>ppt_y</p:attrName>
                                        </p:attrNameLst>
                                      </p:cBhvr>
                                      <p:rCtr x="13750" y="-5278"/>
                                    </p:animMotion>
                                  </p:childTnLst>
                                </p:cTn>
                              </p:par>
                              <p:par>
                                <p:cTn id="98" presetID="3" presetClass="emph" presetSubtype="2" fill="hold" grpId="1" nodeType="withEffect">
                                  <p:stCondLst>
                                    <p:cond delay="0"/>
                                  </p:stCondLst>
                                  <p:childTnLst>
                                    <p:animClr clrSpc="rgb" dir="cw">
                                      <p:cBhvr override="childStyle">
                                        <p:cTn id="99" dur="2000" fill="hold"/>
                                        <p:tgtEl>
                                          <p:spTgt spid="308244">
                                            <p:txEl>
                                              <p:pRg st="0" end="0"/>
                                            </p:txEl>
                                          </p:spTgt>
                                        </p:tgtEl>
                                        <p:attrNameLst>
                                          <p:attrName>style.color</p:attrName>
                                        </p:attrNameLst>
                                      </p:cBhvr>
                                      <p:to>
                                        <a:srgbClr val="FF0000"/>
                                      </p:to>
                                    </p:animClr>
                                  </p:childTnLst>
                                </p:cTn>
                              </p:par>
                              <p:par>
                                <p:cTn id="100" presetID="3" presetClass="emph" presetSubtype="2" fill="hold" grpId="2" nodeType="withEffect">
                                  <p:stCondLst>
                                    <p:cond delay="0"/>
                                  </p:stCondLst>
                                  <p:childTnLst>
                                    <p:animClr clrSpc="rgb" dir="cw">
                                      <p:cBhvr override="childStyle">
                                        <p:cTn id="101" dur="2000" fill="hold"/>
                                        <p:tgtEl>
                                          <p:spTgt spid="308240"/>
                                        </p:tgtEl>
                                        <p:attrNameLst>
                                          <p:attrName>style.color</p:attrName>
                                        </p:attrNameLst>
                                      </p:cBhvr>
                                      <p:to>
                                        <a:srgbClr val="FF0000"/>
                                      </p:to>
                                    </p:animClr>
                                  </p:childTnLst>
                                </p:cTn>
                              </p:par>
                              <p:par>
                                <p:cTn id="102" presetID="3" presetClass="emph" presetSubtype="2" fill="hold" grpId="2" nodeType="withEffect">
                                  <p:stCondLst>
                                    <p:cond delay="0"/>
                                  </p:stCondLst>
                                  <p:childTnLst>
                                    <p:animClr clrSpc="rgb" dir="cw">
                                      <p:cBhvr override="childStyle">
                                        <p:cTn id="103" dur="2000" fill="hold"/>
                                        <p:tgtEl>
                                          <p:spTgt spid="308241"/>
                                        </p:tgtEl>
                                        <p:attrNameLst>
                                          <p:attrName>style.color</p:attrName>
                                        </p:attrNameLst>
                                      </p:cBhvr>
                                      <p:to>
                                        <a:srgbClr val="FF0000"/>
                                      </p:to>
                                    </p:animClr>
                                  </p:childTnLst>
                                </p:cTn>
                              </p:par>
                              <p:par>
                                <p:cTn id="104" presetID="3" presetClass="emph" presetSubtype="2" fill="hold" grpId="2" nodeType="withEffect">
                                  <p:stCondLst>
                                    <p:cond delay="0"/>
                                  </p:stCondLst>
                                  <p:childTnLst>
                                    <p:animClr clrSpc="rgb" dir="cw">
                                      <p:cBhvr override="childStyle">
                                        <p:cTn id="105" dur="2000" fill="hold"/>
                                        <p:tgtEl>
                                          <p:spTgt spid="308242"/>
                                        </p:tgtEl>
                                        <p:attrNameLst>
                                          <p:attrName>style.color</p:attrName>
                                        </p:attrNameLst>
                                      </p:cBhvr>
                                      <p:to>
                                        <a:srgbClr val="FF0000"/>
                                      </p:to>
                                    </p:animClr>
                                  </p:childTnLst>
                                </p:cTn>
                              </p:par>
                              <p:par>
                                <p:cTn id="106" presetID="3" presetClass="emph" presetSubtype="2" fill="hold" grpId="2" nodeType="withEffect">
                                  <p:stCondLst>
                                    <p:cond delay="0"/>
                                  </p:stCondLst>
                                  <p:childTnLst>
                                    <p:animClr clrSpc="rgb" dir="cw">
                                      <p:cBhvr override="childStyle">
                                        <p:cTn id="107" dur="2000" fill="hold"/>
                                        <p:tgtEl>
                                          <p:spTgt spid="308243"/>
                                        </p:tgtEl>
                                        <p:attrNameLst>
                                          <p:attrName>style.color</p:attrName>
                                        </p:attrNameLst>
                                      </p:cBhvr>
                                      <p:to>
                                        <a:srgbClr val="FF0000"/>
                                      </p:to>
                                    </p:animClr>
                                  </p:childTnLst>
                                </p:cTn>
                              </p:par>
                            </p:childTnLst>
                          </p:cTn>
                        </p:par>
                        <p:par>
                          <p:cTn id="108" fill="hold" nodeType="afterGroup">
                            <p:stCondLst>
                              <p:cond delay="2000"/>
                            </p:stCondLst>
                            <p:childTnLst>
                              <p:par>
                                <p:cTn id="109" presetID="10" presetClass="exit" presetSubtype="0" fill="hold" grpId="1" nodeType="afterEffect">
                                  <p:stCondLst>
                                    <p:cond delay="0"/>
                                  </p:stCondLst>
                                  <p:childTnLst>
                                    <p:animEffect transition="out" filter="fade">
                                      <p:cBhvr>
                                        <p:cTn id="110" dur="2000"/>
                                        <p:tgtEl>
                                          <p:spTgt spid="308245"/>
                                        </p:tgtEl>
                                      </p:cBhvr>
                                    </p:animEffect>
                                    <p:set>
                                      <p:cBhvr>
                                        <p:cTn id="111" dur="1" fill="hold">
                                          <p:stCondLst>
                                            <p:cond delay="1999"/>
                                          </p:stCondLst>
                                        </p:cTn>
                                        <p:tgtEl>
                                          <p:spTgt spid="308245"/>
                                        </p:tgtEl>
                                        <p:attrNameLst>
                                          <p:attrName>style.visibility</p:attrName>
                                        </p:attrNameLst>
                                      </p:cBhvr>
                                      <p:to>
                                        <p:strVal val="hidden"/>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5" presetClass="entr" presetSubtype="0" fill="hold" grpId="0" nodeType="clickEffect">
                                  <p:stCondLst>
                                    <p:cond delay="0"/>
                                  </p:stCondLst>
                                  <p:childTnLst>
                                    <p:set>
                                      <p:cBhvr>
                                        <p:cTn id="115" dur="1" fill="hold">
                                          <p:stCondLst>
                                            <p:cond delay="0"/>
                                          </p:stCondLst>
                                        </p:cTn>
                                        <p:tgtEl>
                                          <p:spTgt spid="308246"/>
                                        </p:tgtEl>
                                        <p:attrNameLst>
                                          <p:attrName>style.visibility</p:attrName>
                                        </p:attrNameLst>
                                      </p:cBhvr>
                                      <p:to>
                                        <p:strVal val="visible"/>
                                      </p:to>
                                    </p:set>
                                    <p:anim calcmode="lin" valueType="num">
                                      <p:cBhvr>
                                        <p:cTn id="116" dur="1000" fill="hold"/>
                                        <p:tgtEl>
                                          <p:spTgt spid="308246"/>
                                        </p:tgtEl>
                                        <p:attrNameLst>
                                          <p:attrName>ppt_w</p:attrName>
                                        </p:attrNameLst>
                                      </p:cBhvr>
                                      <p:tavLst>
                                        <p:tav tm="0">
                                          <p:val>
                                            <p:fltVal val="0"/>
                                          </p:val>
                                        </p:tav>
                                        <p:tav tm="100000">
                                          <p:val>
                                            <p:strVal val="#ppt_w"/>
                                          </p:val>
                                        </p:tav>
                                      </p:tavLst>
                                    </p:anim>
                                    <p:anim calcmode="lin" valueType="num">
                                      <p:cBhvr>
                                        <p:cTn id="117" dur="1000" fill="hold"/>
                                        <p:tgtEl>
                                          <p:spTgt spid="308246"/>
                                        </p:tgtEl>
                                        <p:attrNameLst>
                                          <p:attrName>ppt_h</p:attrName>
                                        </p:attrNameLst>
                                      </p:cBhvr>
                                      <p:tavLst>
                                        <p:tav tm="0">
                                          <p:val>
                                            <p:fltVal val="0"/>
                                          </p:val>
                                        </p:tav>
                                        <p:tav tm="100000">
                                          <p:val>
                                            <p:strVal val="#ppt_h"/>
                                          </p:val>
                                        </p:tav>
                                      </p:tavLst>
                                    </p:anim>
                                    <p:anim calcmode="lin" valueType="num">
                                      <p:cBhvr>
                                        <p:cTn id="118" dur="1000" fill="hold"/>
                                        <p:tgtEl>
                                          <p:spTgt spid="308246"/>
                                        </p:tgtEl>
                                        <p:attrNameLst>
                                          <p:attrName>ppt_x</p:attrName>
                                        </p:attrNameLst>
                                      </p:cBhvr>
                                      <p:tavLst>
                                        <p:tav tm="0" fmla="#ppt_x+(cos(-2*pi*(1-$))*-#ppt_x-sin(-2*pi*(1-$))*(1-#ppt_y))*(1-$)">
                                          <p:val>
                                            <p:fltVal val="0"/>
                                          </p:val>
                                        </p:tav>
                                        <p:tav tm="100000">
                                          <p:val>
                                            <p:fltVal val="1"/>
                                          </p:val>
                                        </p:tav>
                                      </p:tavLst>
                                    </p:anim>
                                    <p:anim calcmode="lin" valueType="num">
                                      <p:cBhvr>
                                        <p:cTn id="119" dur="1000" fill="hold"/>
                                        <p:tgtEl>
                                          <p:spTgt spid="3082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path" presetSubtype="0" accel="50000" decel="50000" fill="hold" grpId="3" nodeType="clickEffect">
                                  <p:stCondLst>
                                    <p:cond delay="0"/>
                                  </p:stCondLst>
                                  <p:childTnLst>
                                    <p:animMotion origin="layout" path="M 0.3132 -0.15556 L 0.14671 -0.43611 " pathEditMode="relative" rAng="0" ptsTypes="AA">
                                      <p:cBhvr>
                                        <p:cTn id="123" dur="2000" fill="hold"/>
                                        <p:tgtEl>
                                          <p:spTgt spid="308240"/>
                                        </p:tgtEl>
                                        <p:attrNameLst>
                                          <p:attrName>ppt_x</p:attrName>
                                          <p:attrName>ppt_y</p:attrName>
                                        </p:attrNameLst>
                                      </p:cBhvr>
                                      <p:rCtr x="-8333" y="-14028"/>
                                    </p:animMotion>
                                  </p:childTnLst>
                                </p:cTn>
                              </p:par>
                              <p:par>
                                <p:cTn id="124" presetID="6" presetClass="emph" presetSubtype="0" fill="hold" grpId="4" nodeType="withEffect">
                                  <p:stCondLst>
                                    <p:cond delay="0"/>
                                  </p:stCondLst>
                                  <p:childTnLst>
                                    <p:animScale>
                                      <p:cBhvr>
                                        <p:cTn id="125" dur="2000" fill="hold"/>
                                        <p:tgtEl>
                                          <p:spTgt spid="308240"/>
                                        </p:tgtEl>
                                      </p:cBhvr>
                                      <p:by x="107000" y="107000"/>
                                    </p:animScale>
                                  </p:childTnLst>
                                </p:cTn>
                              </p:par>
                              <p:par>
                                <p:cTn id="126" presetID="3" presetClass="emph" presetSubtype="2" fill="hold" grpId="5" nodeType="withEffect">
                                  <p:stCondLst>
                                    <p:cond delay="0"/>
                                  </p:stCondLst>
                                  <p:childTnLst>
                                    <p:animClr clrSpc="rgb" dir="cw">
                                      <p:cBhvr override="childStyle">
                                        <p:cTn id="127" dur="2000" fill="hold"/>
                                        <p:tgtEl>
                                          <p:spTgt spid="308240"/>
                                        </p:tgtEl>
                                        <p:attrNameLst>
                                          <p:attrName>style.color</p:attrName>
                                        </p:attrNameLst>
                                      </p:cBhvr>
                                      <p:to>
                                        <a:srgbClr val="0066FF"/>
                                      </p:to>
                                    </p:animClr>
                                  </p:childTnLst>
                                </p:cTn>
                              </p:par>
                              <p:par>
                                <p:cTn id="128" presetID="23" presetClass="exit" presetSubtype="544" fill="hold" grpId="2" nodeType="withEffect">
                                  <p:stCondLst>
                                    <p:cond delay="0"/>
                                  </p:stCondLst>
                                  <p:childTnLst>
                                    <p:anim calcmode="lin" valueType="num">
                                      <p:cBhvr>
                                        <p:cTn id="129" dur="500"/>
                                        <p:tgtEl>
                                          <p:spTgt spid="308234">
                                            <p:txEl>
                                              <p:pRg st="0" end="0"/>
                                            </p:txEl>
                                          </p:spTgt>
                                        </p:tgtEl>
                                        <p:attrNameLst>
                                          <p:attrName>ppt_w</p:attrName>
                                        </p:attrNameLst>
                                      </p:cBhvr>
                                      <p:tavLst>
                                        <p:tav tm="0">
                                          <p:val>
                                            <p:strVal val="ppt_w"/>
                                          </p:val>
                                        </p:tav>
                                        <p:tav tm="100000">
                                          <p:val>
                                            <p:fltVal val="0"/>
                                          </p:val>
                                        </p:tav>
                                      </p:tavLst>
                                    </p:anim>
                                    <p:anim calcmode="lin" valueType="num">
                                      <p:cBhvr>
                                        <p:cTn id="130" dur="500"/>
                                        <p:tgtEl>
                                          <p:spTgt spid="308234">
                                            <p:txEl>
                                              <p:pRg st="0" end="0"/>
                                            </p:txEl>
                                          </p:spTgt>
                                        </p:tgtEl>
                                        <p:attrNameLst>
                                          <p:attrName>ppt_h</p:attrName>
                                        </p:attrNameLst>
                                      </p:cBhvr>
                                      <p:tavLst>
                                        <p:tav tm="0">
                                          <p:val>
                                            <p:strVal val="ppt_h"/>
                                          </p:val>
                                        </p:tav>
                                        <p:tav tm="100000">
                                          <p:val>
                                            <p:fltVal val="0"/>
                                          </p:val>
                                        </p:tav>
                                      </p:tavLst>
                                    </p:anim>
                                    <p:anim calcmode="lin" valueType="num">
                                      <p:cBhvr>
                                        <p:cTn id="131" dur="500"/>
                                        <p:tgtEl>
                                          <p:spTgt spid="308234">
                                            <p:txEl>
                                              <p:pRg st="0" end="0"/>
                                            </p:txEl>
                                          </p:spTgt>
                                        </p:tgtEl>
                                        <p:attrNameLst>
                                          <p:attrName>ppt_x</p:attrName>
                                        </p:attrNameLst>
                                      </p:cBhvr>
                                      <p:tavLst>
                                        <p:tav tm="0">
                                          <p:val>
                                            <p:strVal val="ppt_x"/>
                                          </p:val>
                                        </p:tav>
                                        <p:tav tm="100000">
                                          <p:val>
                                            <p:fltVal val="0.5"/>
                                          </p:val>
                                        </p:tav>
                                      </p:tavLst>
                                    </p:anim>
                                    <p:anim calcmode="lin" valueType="num">
                                      <p:cBhvr>
                                        <p:cTn id="132" dur="500"/>
                                        <p:tgtEl>
                                          <p:spTgt spid="308234">
                                            <p:txEl>
                                              <p:pRg st="0" end="0"/>
                                            </p:txEl>
                                          </p:spTgt>
                                        </p:tgtEl>
                                        <p:attrNameLst>
                                          <p:attrName>ppt_y</p:attrName>
                                        </p:attrNameLst>
                                      </p:cBhvr>
                                      <p:tavLst>
                                        <p:tav tm="0">
                                          <p:val>
                                            <p:strVal val="ppt_y"/>
                                          </p:val>
                                        </p:tav>
                                        <p:tav tm="100000">
                                          <p:val>
                                            <p:fltVal val="0.5"/>
                                          </p:val>
                                        </p:tav>
                                      </p:tavLst>
                                    </p:anim>
                                    <p:set>
                                      <p:cBhvr>
                                        <p:cTn id="133" dur="1" fill="hold">
                                          <p:stCondLst>
                                            <p:cond delay="499"/>
                                          </p:stCondLst>
                                        </p:cTn>
                                        <p:tgtEl>
                                          <p:spTgt spid="308234">
                                            <p:txEl>
                                              <p:pRg st="0" end="0"/>
                                            </p:txEl>
                                          </p:spTgt>
                                        </p:tgtEl>
                                        <p:attrNameLst>
                                          <p:attrName>style.visibility</p:attrName>
                                        </p:attrNameLst>
                                      </p:cBhvr>
                                      <p:to>
                                        <p:strVal val="hidden"/>
                                      </p:to>
                                    </p:set>
                                  </p:childTnLst>
                                </p:cTn>
                              </p:par>
                              <p:par>
                                <p:cTn id="134" presetID="23" presetClass="exit" presetSubtype="544" fill="hold" grpId="3" nodeType="withEffect">
                                  <p:stCondLst>
                                    <p:cond delay="0"/>
                                  </p:stCondLst>
                                  <p:childTnLst>
                                    <p:anim calcmode="lin" valueType="num">
                                      <p:cBhvr>
                                        <p:cTn id="135" dur="500"/>
                                        <p:tgtEl>
                                          <p:spTgt spid="308235"/>
                                        </p:tgtEl>
                                        <p:attrNameLst>
                                          <p:attrName>ppt_w</p:attrName>
                                        </p:attrNameLst>
                                      </p:cBhvr>
                                      <p:tavLst>
                                        <p:tav tm="0">
                                          <p:val>
                                            <p:strVal val="ppt_w"/>
                                          </p:val>
                                        </p:tav>
                                        <p:tav tm="100000">
                                          <p:val>
                                            <p:fltVal val="0"/>
                                          </p:val>
                                        </p:tav>
                                      </p:tavLst>
                                    </p:anim>
                                    <p:anim calcmode="lin" valueType="num">
                                      <p:cBhvr>
                                        <p:cTn id="136" dur="500"/>
                                        <p:tgtEl>
                                          <p:spTgt spid="308235"/>
                                        </p:tgtEl>
                                        <p:attrNameLst>
                                          <p:attrName>ppt_h</p:attrName>
                                        </p:attrNameLst>
                                      </p:cBhvr>
                                      <p:tavLst>
                                        <p:tav tm="0">
                                          <p:val>
                                            <p:strVal val="ppt_h"/>
                                          </p:val>
                                        </p:tav>
                                        <p:tav tm="100000">
                                          <p:val>
                                            <p:fltVal val="0"/>
                                          </p:val>
                                        </p:tav>
                                      </p:tavLst>
                                    </p:anim>
                                    <p:anim calcmode="lin" valueType="num">
                                      <p:cBhvr>
                                        <p:cTn id="137" dur="500"/>
                                        <p:tgtEl>
                                          <p:spTgt spid="308235"/>
                                        </p:tgtEl>
                                        <p:attrNameLst>
                                          <p:attrName>ppt_x</p:attrName>
                                        </p:attrNameLst>
                                      </p:cBhvr>
                                      <p:tavLst>
                                        <p:tav tm="0">
                                          <p:val>
                                            <p:strVal val="ppt_x"/>
                                          </p:val>
                                        </p:tav>
                                        <p:tav tm="100000">
                                          <p:val>
                                            <p:fltVal val="0.5"/>
                                          </p:val>
                                        </p:tav>
                                      </p:tavLst>
                                    </p:anim>
                                    <p:anim calcmode="lin" valueType="num">
                                      <p:cBhvr>
                                        <p:cTn id="138" dur="500"/>
                                        <p:tgtEl>
                                          <p:spTgt spid="308235"/>
                                        </p:tgtEl>
                                        <p:attrNameLst>
                                          <p:attrName>ppt_y</p:attrName>
                                        </p:attrNameLst>
                                      </p:cBhvr>
                                      <p:tavLst>
                                        <p:tav tm="0">
                                          <p:val>
                                            <p:strVal val="ppt_y"/>
                                          </p:val>
                                        </p:tav>
                                        <p:tav tm="100000">
                                          <p:val>
                                            <p:fltVal val="0.5"/>
                                          </p:val>
                                        </p:tav>
                                      </p:tavLst>
                                    </p:anim>
                                    <p:set>
                                      <p:cBhvr>
                                        <p:cTn id="139" dur="1" fill="hold">
                                          <p:stCondLst>
                                            <p:cond delay="499"/>
                                          </p:stCondLst>
                                        </p:cTn>
                                        <p:tgtEl>
                                          <p:spTgt spid="308235"/>
                                        </p:tgtEl>
                                        <p:attrNameLst>
                                          <p:attrName>style.visibility</p:attrName>
                                        </p:attrNameLst>
                                      </p:cBhvr>
                                      <p:to>
                                        <p:strVal val="hidden"/>
                                      </p:to>
                                    </p:set>
                                  </p:childTnLst>
                                </p:cTn>
                              </p:par>
                              <p:par>
                                <p:cTn id="140" presetID="23" presetClass="exit" presetSubtype="544" fill="hold" grpId="3" nodeType="withEffect">
                                  <p:stCondLst>
                                    <p:cond delay="0"/>
                                  </p:stCondLst>
                                  <p:childTnLst>
                                    <p:anim calcmode="lin" valueType="num">
                                      <p:cBhvr>
                                        <p:cTn id="141" dur="500"/>
                                        <p:tgtEl>
                                          <p:spTgt spid="308237"/>
                                        </p:tgtEl>
                                        <p:attrNameLst>
                                          <p:attrName>ppt_w</p:attrName>
                                        </p:attrNameLst>
                                      </p:cBhvr>
                                      <p:tavLst>
                                        <p:tav tm="0">
                                          <p:val>
                                            <p:strVal val="ppt_w"/>
                                          </p:val>
                                        </p:tav>
                                        <p:tav tm="100000">
                                          <p:val>
                                            <p:fltVal val="0"/>
                                          </p:val>
                                        </p:tav>
                                      </p:tavLst>
                                    </p:anim>
                                    <p:anim calcmode="lin" valueType="num">
                                      <p:cBhvr>
                                        <p:cTn id="142" dur="500"/>
                                        <p:tgtEl>
                                          <p:spTgt spid="308237"/>
                                        </p:tgtEl>
                                        <p:attrNameLst>
                                          <p:attrName>ppt_h</p:attrName>
                                        </p:attrNameLst>
                                      </p:cBhvr>
                                      <p:tavLst>
                                        <p:tav tm="0">
                                          <p:val>
                                            <p:strVal val="ppt_h"/>
                                          </p:val>
                                        </p:tav>
                                        <p:tav tm="100000">
                                          <p:val>
                                            <p:fltVal val="0"/>
                                          </p:val>
                                        </p:tav>
                                      </p:tavLst>
                                    </p:anim>
                                    <p:anim calcmode="lin" valueType="num">
                                      <p:cBhvr>
                                        <p:cTn id="143" dur="500"/>
                                        <p:tgtEl>
                                          <p:spTgt spid="308237"/>
                                        </p:tgtEl>
                                        <p:attrNameLst>
                                          <p:attrName>ppt_x</p:attrName>
                                        </p:attrNameLst>
                                      </p:cBhvr>
                                      <p:tavLst>
                                        <p:tav tm="0">
                                          <p:val>
                                            <p:strVal val="ppt_x"/>
                                          </p:val>
                                        </p:tav>
                                        <p:tav tm="100000">
                                          <p:val>
                                            <p:fltVal val="0.5"/>
                                          </p:val>
                                        </p:tav>
                                      </p:tavLst>
                                    </p:anim>
                                    <p:anim calcmode="lin" valueType="num">
                                      <p:cBhvr>
                                        <p:cTn id="144" dur="500"/>
                                        <p:tgtEl>
                                          <p:spTgt spid="308237"/>
                                        </p:tgtEl>
                                        <p:attrNameLst>
                                          <p:attrName>ppt_y</p:attrName>
                                        </p:attrNameLst>
                                      </p:cBhvr>
                                      <p:tavLst>
                                        <p:tav tm="0">
                                          <p:val>
                                            <p:strVal val="ppt_y"/>
                                          </p:val>
                                        </p:tav>
                                        <p:tav tm="100000">
                                          <p:val>
                                            <p:fltVal val="0.5"/>
                                          </p:val>
                                        </p:tav>
                                      </p:tavLst>
                                    </p:anim>
                                    <p:set>
                                      <p:cBhvr>
                                        <p:cTn id="145" dur="1" fill="hold">
                                          <p:stCondLst>
                                            <p:cond delay="499"/>
                                          </p:stCondLst>
                                        </p:cTn>
                                        <p:tgtEl>
                                          <p:spTgt spid="308237"/>
                                        </p:tgtEl>
                                        <p:attrNameLst>
                                          <p:attrName>style.visibility</p:attrName>
                                        </p:attrNameLst>
                                      </p:cBhvr>
                                      <p:to>
                                        <p:strVal val="hidden"/>
                                      </p:to>
                                    </p:set>
                                  </p:childTnLst>
                                </p:cTn>
                              </p:par>
                              <p:par>
                                <p:cTn id="146" presetID="23" presetClass="exit" presetSubtype="544" fill="hold" grpId="3" nodeType="withEffect">
                                  <p:stCondLst>
                                    <p:cond delay="0"/>
                                  </p:stCondLst>
                                  <p:childTnLst>
                                    <p:anim calcmode="lin" valueType="num">
                                      <p:cBhvr>
                                        <p:cTn id="147" dur="500"/>
                                        <p:tgtEl>
                                          <p:spTgt spid="308238"/>
                                        </p:tgtEl>
                                        <p:attrNameLst>
                                          <p:attrName>ppt_w</p:attrName>
                                        </p:attrNameLst>
                                      </p:cBhvr>
                                      <p:tavLst>
                                        <p:tav tm="0">
                                          <p:val>
                                            <p:strVal val="ppt_w"/>
                                          </p:val>
                                        </p:tav>
                                        <p:tav tm="100000">
                                          <p:val>
                                            <p:fltVal val="0"/>
                                          </p:val>
                                        </p:tav>
                                      </p:tavLst>
                                    </p:anim>
                                    <p:anim calcmode="lin" valueType="num">
                                      <p:cBhvr>
                                        <p:cTn id="148" dur="500"/>
                                        <p:tgtEl>
                                          <p:spTgt spid="308238"/>
                                        </p:tgtEl>
                                        <p:attrNameLst>
                                          <p:attrName>ppt_h</p:attrName>
                                        </p:attrNameLst>
                                      </p:cBhvr>
                                      <p:tavLst>
                                        <p:tav tm="0">
                                          <p:val>
                                            <p:strVal val="ppt_h"/>
                                          </p:val>
                                        </p:tav>
                                        <p:tav tm="100000">
                                          <p:val>
                                            <p:fltVal val="0"/>
                                          </p:val>
                                        </p:tav>
                                      </p:tavLst>
                                    </p:anim>
                                    <p:anim calcmode="lin" valueType="num">
                                      <p:cBhvr>
                                        <p:cTn id="149" dur="500"/>
                                        <p:tgtEl>
                                          <p:spTgt spid="308238"/>
                                        </p:tgtEl>
                                        <p:attrNameLst>
                                          <p:attrName>ppt_x</p:attrName>
                                        </p:attrNameLst>
                                      </p:cBhvr>
                                      <p:tavLst>
                                        <p:tav tm="0">
                                          <p:val>
                                            <p:strVal val="ppt_x"/>
                                          </p:val>
                                        </p:tav>
                                        <p:tav tm="100000">
                                          <p:val>
                                            <p:fltVal val="0.5"/>
                                          </p:val>
                                        </p:tav>
                                      </p:tavLst>
                                    </p:anim>
                                    <p:anim calcmode="lin" valueType="num">
                                      <p:cBhvr>
                                        <p:cTn id="150" dur="500"/>
                                        <p:tgtEl>
                                          <p:spTgt spid="308238"/>
                                        </p:tgtEl>
                                        <p:attrNameLst>
                                          <p:attrName>ppt_y</p:attrName>
                                        </p:attrNameLst>
                                      </p:cBhvr>
                                      <p:tavLst>
                                        <p:tav tm="0">
                                          <p:val>
                                            <p:strVal val="ppt_y"/>
                                          </p:val>
                                        </p:tav>
                                        <p:tav tm="100000">
                                          <p:val>
                                            <p:fltVal val="0.5"/>
                                          </p:val>
                                        </p:tav>
                                      </p:tavLst>
                                    </p:anim>
                                    <p:set>
                                      <p:cBhvr>
                                        <p:cTn id="151" dur="1" fill="hold">
                                          <p:stCondLst>
                                            <p:cond delay="499"/>
                                          </p:stCondLst>
                                        </p:cTn>
                                        <p:tgtEl>
                                          <p:spTgt spid="308238"/>
                                        </p:tgtEl>
                                        <p:attrNameLst>
                                          <p:attrName>style.visibility</p:attrName>
                                        </p:attrNameLst>
                                      </p:cBhvr>
                                      <p:to>
                                        <p:strVal val="hidden"/>
                                      </p:to>
                                    </p:set>
                                  </p:childTnLst>
                                </p:cTn>
                              </p:par>
                              <p:par>
                                <p:cTn id="152" presetID="23" presetClass="exit" presetSubtype="544" fill="hold" grpId="3" nodeType="withEffect">
                                  <p:stCondLst>
                                    <p:cond delay="0"/>
                                  </p:stCondLst>
                                  <p:childTnLst>
                                    <p:anim calcmode="lin" valueType="num">
                                      <p:cBhvr>
                                        <p:cTn id="153" dur="500"/>
                                        <p:tgtEl>
                                          <p:spTgt spid="308236"/>
                                        </p:tgtEl>
                                        <p:attrNameLst>
                                          <p:attrName>ppt_w</p:attrName>
                                        </p:attrNameLst>
                                      </p:cBhvr>
                                      <p:tavLst>
                                        <p:tav tm="0">
                                          <p:val>
                                            <p:strVal val="ppt_w"/>
                                          </p:val>
                                        </p:tav>
                                        <p:tav tm="100000">
                                          <p:val>
                                            <p:fltVal val="0"/>
                                          </p:val>
                                        </p:tav>
                                      </p:tavLst>
                                    </p:anim>
                                    <p:anim calcmode="lin" valueType="num">
                                      <p:cBhvr>
                                        <p:cTn id="154" dur="500"/>
                                        <p:tgtEl>
                                          <p:spTgt spid="308236"/>
                                        </p:tgtEl>
                                        <p:attrNameLst>
                                          <p:attrName>ppt_h</p:attrName>
                                        </p:attrNameLst>
                                      </p:cBhvr>
                                      <p:tavLst>
                                        <p:tav tm="0">
                                          <p:val>
                                            <p:strVal val="ppt_h"/>
                                          </p:val>
                                        </p:tav>
                                        <p:tav tm="100000">
                                          <p:val>
                                            <p:fltVal val="0"/>
                                          </p:val>
                                        </p:tav>
                                      </p:tavLst>
                                    </p:anim>
                                    <p:anim calcmode="lin" valueType="num">
                                      <p:cBhvr>
                                        <p:cTn id="155" dur="500"/>
                                        <p:tgtEl>
                                          <p:spTgt spid="308236"/>
                                        </p:tgtEl>
                                        <p:attrNameLst>
                                          <p:attrName>ppt_x</p:attrName>
                                        </p:attrNameLst>
                                      </p:cBhvr>
                                      <p:tavLst>
                                        <p:tav tm="0">
                                          <p:val>
                                            <p:strVal val="ppt_x"/>
                                          </p:val>
                                        </p:tav>
                                        <p:tav tm="100000">
                                          <p:val>
                                            <p:fltVal val="0.5"/>
                                          </p:val>
                                        </p:tav>
                                      </p:tavLst>
                                    </p:anim>
                                    <p:anim calcmode="lin" valueType="num">
                                      <p:cBhvr>
                                        <p:cTn id="156" dur="500"/>
                                        <p:tgtEl>
                                          <p:spTgt spid="308236"/>
                                        </p:tgtEl>
                                        <p:attrNameLst>
                                          <p:attrName>ppt_y</p:attrName>
                                        </p:attrNameLst>
                                      </p:cBhvr>
                                      <p:tavLst>
                                        <p:tav tm="0">
                                          <p:val>
                                            <p:strVal val="ppt_y"/>
                                          </p:val>
                                        </p:tav>
                                        <p:tav tm="100000">
                                          <p:val>
                                            <p:fltVal val="0.5"/>
                                          </p:val>
                                        </p:tav>
                                      </p:tavLst>
                                    </p:anim>
                                    <p:set>
                                      <p:cBhvr>
                                        <p:cTn id="157" dur="1" fill="hold">
                                          <p:stCondLst>
                                            <p:cond delay="499"/>
                                          </p:stCondLst>
                                        </p:cTn>
                                        <p:tgtEl>
                                          <p:spTgt spid="308236"/>
                                        </p:tgtEl>
                                        <p:attrNameLst>
                                          <p:attrName>style.visibility</p:attrName>
                                        </p:attrNameLst>
                                      </p:cBhvr>
                                      <p:to>
                                        <p:strVal val="hidden"/>
                                      </p:to>
                                    </p:set>
                                  </p:childTnLst>
                                </p:cTn>
                              </p:par>
                              <p:par>
                                <p:cTn id="158" presetID="23" presetClass="exit" presetSubtype="544" fill="hold" grpId="2" nodeType="withEffect">
                                  <p:stCondLst>
                                    <p:cond delay="0"/>
                                  </p:stCondLst>
                                  <p:childTnLst>
                                    <p:anim calcmode="lin" valueType="num">
                                      <p:cBhvr>
                                        <p:cTn id="159" dur="500"/>
                                        <p:tgtEl>
                                          <p:spTgt spid="308244">
                                            <p:txEl>
                                              <p:pRg st="0" end="0"/>
                                            </p:txEl>
                                          </p:spTgt>
                                        </p:tgtEl>
                                        <p:attrNameLst>
                                          <p:attrName>ppt_w</p:attrName>
                                        </p:attrNameLst>
                                      </p:cBhvr>
                                      <p:tavLst>
                                        <p:tav tm="0">
                                          <p:val>
                                            <p:strVal val="ppt_w"/>
                                          </p:val>
                                        </p:tav>
                                        <p:tav tm="100000">
                                          <p:val>
                                            <p:fltVal val="0"/>
                                          </p:val>
                                        </p:tav>
                                      </p:tavLst>
                                    </p:anim>
                                    <p:anim calcmode="lin" valueType="num">
                                      <p:cBhvr>
                                        <p:cTn id="160" dur="500"/>
                                        <p:tgtEl>
                                          <p:spTgt spid="308244">
                                            <p:txEl>
                                              <p:pRg st="0" end="0"/>
                                            </p:txEl>
                                          </p:spTgt>
                                        </p:tgtEl>
                                        <p:attrNameLst>
                                          <p:attrName>ppt_h</p:attrName>
                                        </p:attrNameLst>
                                      </p:cBhvr>
                                      <p:tavLst>
                                        <p:tav tm="0">
                                          <p:val>
                                            <p:strVal val="ppt_h"/>
                                          </p:val>
                                        </p:tav>
                                        <p:tav tm="100000">
                                          <p:val>
                                            <p:fltVal val="0"/>
                                          </p:val>
                                        </p:tav>
                                      </p:tavLst>
                                    </p:anim>
                                    <p:anim calcmode="lin" valueType="num">
                                      <p:cBhvr>
                                        <p:cTn id="161" dur="500"/>
                                        <p:tgtEl>
                                          <p:spTgt spid="308244">
                                            <p:txEl>
                                              <p:pRg st="0" end="0"/>
                                            </p:txEl>
                                          </p:spTgt>
                                        </p:tgtEl>
                                        <p:attrNameLst>
                                          <p:attrName>ppt_x</p:attrName>
                                        </p:attrNameLst>
                                      </p:cBhvr>
                                      <p:tavLst>
                                        <p:tav tm="0">
                                          <p:val>
                                            <p:strVal val="ppt_x"/>
                                          </p:val>
                                        </p:tav>
                                        <p:tav tm="100000">
                                          <p:val>
                                            <p:fltVal val="0.5"/>
                                          </p:val>
                                        </p:tav>
                                      </p:tavLst>
                                    </p:anim>
                                    <p:anim calcmode="lin" valueType="num">
                                      <p:cBhvr>
                                        <p:cTn id="162" dur="500"/>
                                        <p:tgtEl>
                                          <p:spTgt spid="308244">
                                            <p:txEl>
                                              <p:pRg st="0" end="0"/>
                                            </p:txEl>
                                          </p:spTgt>
                                        </p:tgtEl>
                                        <p:attrNameLst>
                                          <p:attrName>ppt_y</p:attrName>
                                        </p:attrNameLst>
                                      </p:cBhvr>
                                      <p:tavLst>
                                        <p:tav tm="0">
                                          <p:val>
                                            <p:strVal val="ppt_y"/>
                                          </p:val>
                                        </p:tav>
                                        <p:tav tm="100000">
                                          <p:val>
                                            <p:fltVal val="0.5"/>
                                          </p:val>
                                        </p:tav>
                                      </p:tavLst>
                                    </p:anim>
                                    <p:set>
                                      <p:cBhvr>
                                        <p:cTn id="163" dur="1" fill="hold">
                                          <p:stCondLst>
                                            <p:cond delay="499"/>
                                          </p:stCondLst>
                                        </p:cTn>
                                        <p:tgtEl>
                                          <p:spTgt spid="308244">
                                            <p:txEl>
                                              <p:pRg st="0" end="0"/>
                                            </p:txEl>
                                          </p:spTgt>
                                        </p:tgtEl>
                                        <p:attrNameLst>
                                          <p:attrName>style.visibility</p:attrName>
                                        </p:attrNameLst>
                                      </p:cBhvr>
                                      <p:to>
                                        <p:strVal val="hidden"/>
                                      </p:to>
                                    </p:set>
                                  </p:childTnLst>
                                </p:cTn>
                              </p:par>
                              <p:par>
                                <p:cTn id="164" presetID="23" presetClass="exit" presetSubtype="544" fill="hold" grpId="3" nodeType="withEffect">
                                  <p:stCondLst>
                                    <p:cond delay="0"/>
                                  </p:stCondLst>
                                  <p:childTnLst>
                                    <p:anim calcmode="lin" valueType="num">
                                      <p:cBhvr>
                                        <p:cTn id="165" dur="500"/>
                                        <p:tgtEl>
                                          <p:spTgt spid="308242"/>
                                        </p:tgtEl>
                                        <p:attrNameLst>
                                          <p:attrName>ppt_w</p:attrName>
                                        </p:attrNameLst>
                                      </p:cBhvr>
                                      <p:tavLst>
                                        <p:tav tm="0">
                                          <p:val>
                                            <p:strVal val="ppt_w"/>
                                          </p:val>
                                        </p:tav>
                                        <p:tav tm="100000">
                                          <p:val>
                                            <p:fltVal val="0"/>
                                          </p:val>
                                        </p:tav>
                                      </p:tavLst>
                                    </p:anim>
                                    <p:anim calcmode="lin" valueType="num">
                                      <p:cBhvr>
                                        <p:cTn id="166" dur="500"/>
                                        <p:tgtEl>
                                          <p:spTgt spid="308242"/>
                                        </p:tgtEl>
                                        <p:attrNameLst>
                                          <p:attrName>ppt_h</p:attrName>
                                        </p:attrNameLst>
                                      </p:cBhvr>
                                      <p:tavLst>
                                        <p:tav tm="0">
                                          <p:val>
                                            <p:strVal val="ppt_h"/>
                                          </p:val>
                                        </p:tav>
                                        <p:tav tm="100000">
                                          <p:val>
                                            <p:fltVal val="0"/>
                                          </p:val>
                                        </p:tav>
                                      </p:tavLst>
                                    </p:anim>
                                    <p:anim calcmode="lin" valueType="num">
                                      <p:cBhvr>
                                        <p:cTn id="167" dur="500"/>
                                        <p:tgtEl>
                                          <p:spTgt spid="308242"/>
                                        </p:tgtEl>
                                        <p:attrNameLst>
                                          <p:attrName>ppt_x</p:attrName>
                                        </p:attrNameLst>
                                      </p:cBhvr>
                                      <p:tavLst>
                                        <p:tav tm="0">
                                          <p:val>
                                            <p:strVal val="ppt_x"/>
                                          </p:val>
                                        </p:tav>
                                        <p:tav tm="100000">
                                          <p:val>
                                            <p:fltVal val="0.5"/>
                                          </p:val>
                                        </p:tav>
                                      </p:tavLst>
                                    </p:anim>
                                    <p:anim calcmode="lin" valueType="num">
                                      <p:cBhvr>
                                        <p:cTn id="168" dur="500"/>
                                        <p:tgtEl>
                                          <p:spTgt spid="308242"/>
                                        </p:tgtEl>
                                        <p:attrNameLst>
                                          <p:attrName>ppt_y</p:attrName>
                                        </p:attrNameLst>
                                      </p:cBhvr>
                                      <p:tavLst>
                                        <p:tav tm="0">
                                          <p:val>
                                            <p:strVal val="ppt_y"/>
                                          </p:val>
                                        </p:tav>
                                        <p:tav tm="100000">
                                          <p:val>
                                            <p:fltVal val="0.5"/>
                                          </p:val>
                                        </p:tav>
                                      </p:tavLst>
                                    </p:anim>
                                    <p:set>
                                      <p:cBhvr>
                                        <p:cTn id="169" dur="1" fill="hold">
                                          <p:stCondLst>
                                            <p:cond delay="499"/>
                                          </p:stCondLst>
                                        </p:cTn>
                                        <p:tgtEl>
                                          <p:spTgt spid="308242"/>
                                        </p:tgtEl>
                                        <p:attrNameLst>
                                          <p:attrName>style.visibility</p:attrName>
                                        </p:attrNameLst>
                                      </p:cBhvr>
                                      <p:to>
                                        <p:strVal val="hidden"/>
                                      </p:to>
                                    </p:set>
                                  </p:childTnLst>
                                </p:cTn>
                              </p:par>
                              <p:par>
                                <p:cTn id="170" presetID="23" presetClass="exit" presetSubtype="544" fill="hold" grpId="3" nodeType="withEffect">
                                  <p:stCondLst>
                                    <p:cond delay="0"/>
                                  </p:stCondLst>
                                  <p:childTnLst>
                                    <p:anim calcmode="lin" valueType="num">
                                      <p:cBhvr>
                                        <p:cTn id="171" dur="500"/>
                                        <p:tgtEl>
                                          <p:spTgt spid="308243"/>
                                        </p:tgtEl>
                                        <p:attrNameLst>
                                          <p:attrName>ppt_w</p:attrName>
                                        </p:attrNameLst>
                                      </p:cBhvr>
                                      <p:tavLst>
                                        <p:tav tm="0">
                                          <p:val>
                                            <p:strVal val="ppt_w"/>
                                          </p:val>
                                        </p:tav>
                                        <p:tav tm="100000">
                                          <p:val>
                                            <p:fltVal val="0"/>
                                          </p:val>
                                        </p:tav>
                                      </p:tavLst>
                                    </p:anim>
                                    <p:anim calcmode="lin" valueType="num">
                                      <p:cBhvr>
                                        <p:cTn id="172" dur="500"/>
                                        <p:tgtEl>
                                          <p:spTgt spid="308243"/>
                                        </p:tgtEl>
                                        <p:attrNameLst>
                                          <p:attrName>ppt_h</p:attrName>
                                        </p:attrNameLst>
                                      </p:cBhvr>
                                      <p:tavLst>
                                        <p:tav tm="0">
                                          <p:val>
                                            <p:strVal val="ppt_h"/>
                                          </p:val>
                                        </p:tav>
                                        <p:tav tm="100000">
                                          <p:val>
                                            <p:fltVal val="0"/>
                                          </p:val>
                                        </p:tav>
                                      </p:tavLst>
                                    </p:anim>
                                    <p:anim calcmode="lin" valueType="num">
                                      <p:cBhvr>
                                        <p:cTn id="173" dur="500"/>
                                        <p:tgtEl>
                                          <p:spTgt spid="308243"/>
                                        </p:tgtEl>
                                        <p:attrNameLst>
                                          <p:attrName>ppt_x</p:attrName>
                                        </p:attrNameLst>
                                      </p:cBhvr>
                                      <p:tavLst>
                                        <p:tav tm="0">
                                          <p:val>
                                            <p:strVal val="ppt_x"/>
                                          </p:val>
                                        </p:tav>
                                        <p:tav tm="100000">
                                          <p:val>
                                            <p:fltVal val="0.5"/>
                                          </p:val>
                                        </p:tav>
                                      </p:tavLst>
                                    </p:anim>
                                    <p:anim calcmode="lin" valueType="num">
                                      <p:cBhvr>
                                        <p:cTn id="174" dur="500"/>
                                        <p:tgtEl>
                                          <p:spTgt spid="308243"/>
                                        </p:tgtEl>
                                        <p:attrNameLst>
                                          <p:attrName>ppt_y</p:attrName>
                                        </p:attrNameLst>
                                      </p:cBhvr>
                                      <p:tavLst>
                                        <p:tav tm="0">
                                          <p:val>
                                            <p:strVal val="ppt_y"/>
                                          </p:val>
                                        </p:tav>
                                        <p:tav tm="100000">
                                          <p:val>
                                            <p:fltVal val="0.5"/>
                                          </p:val>
                                        </p:tav>
                                      </p:tavLst>
                                    </p:anim>
                                    <p:set>
                                      <p:cBhvr>
                                        <p:cTn id="175" dur="1" fill="hold">
                                          <p:stCondLst>
                                            <p:cond delay="499"/>
                                          </p:stCondLst>
                                        </p:cTn>
                                        <p:tgtEl>
                                          <p:spTgt spid="308243"/>
                                        </p:tgtEl>
                                        <p:attrNameLst>
                                          <p:attrName>style.visibility</p:attrName>
                                        </p:attrNameLst>
                                      </p:cBhvr>
                                      <p:to>
                                        <p:strVal val="hidden"/>
                                      </p:to>
                                    </p:set>
                                  </p:childTnLst>
                                </p:cTn>
                              </p:par>
                              <p:par>
                                <p:cTn id="176" presetID="23" presetClass="exit" presetSubtype="544" fill="hold" grpId="3" nodeType="withEffect">
                                  <p:stCondLst>
                                    <p:cond delay="0"/>
                                  </p:stCondLst>
                                  <p:childTnLst>
                                    <p:anim calcmode="lin" valueType="num">
                                      <p:cBhvr>
                                        <p:cTn id="177" dur="500"/>
                                        <p:tgtEl>
                                          <p:spTgt spid="308241"/>
                                        </p:tgtEl>
                                        <p:attrNameLst>
                                          <p:attrName>ppt_w</p:attrName>
                                        </p:attrNameLst>
                                      </p:cBhvr>
                                      <p:tavLst>
                                        <p:tav tm="0">
                                          <p:val>
                                            <p:strVal val="ppt_w"/>
                                          </p:val>
                                        </p:tav>
                                        <p:tav tm="100000">
                                          <p:val>
                                            <p:fltVal val="0"/>
                                          </p:val>
                                        </p:tav>
                                      </p:tavLst>
                                    </p:anim>
                                    <p:anim calcmode="lin" valueType="num">
                                      <p:cBhvr>
                                        <p:cTn id="178" dur="500"/>
                                        <p:tgtEl>
                                          <p:spTgt spid="308241"/>
                                        </p:tgtEl>
                                        <p:attrNameLst>
                                          <p:attrName>ppt_h</p:attrName>
                                        </p:attrNameLst>
                                      </p:cBhvr>
                                      <p:tavLst>
                                        <p:tav tm="0">
                                          <p:val>
                                            <p:strVal val="ppt_h"/>
                                          </p:val>
                                        </p:tav>
                                        <p:tav tm="100000">
                                          <p:val>
                                            <p:fltVal val="0"/>
                                          </p:val>
                                        </p:tav>
                                      </p:tavLst>
                                    </p:anim>
                                    <p:anim calcmode="lin" valueType="num">
                                      <p:cBhvr>
                                        <p:cTn id="179" dur="500"/>
                                        <p:tgtEl>
                                          <p:spTgt spid="308241"/>
                                        </p:tgtEl>
                                        <p:attrNameLst>
                                          <p:attrName>ppt_x</p:attrName>
                                        </p:attrNameLst>
                                      </p:cBhvr>
                                      <p:tavLst>
                                        <p:tav tm="0">
                                          <p:val>
                                            <p:strVal val="ppt_x"/>
                                          </p:val>
                                        </p:tav>
                                        <p:tav tm="100000">
                                          <p:val>
                                            <p:fltVal val="0.5"/>
                                          </p:val>
                                        </p:tav>
                                      </p:tavLst>
                                    </p:anim>
                                    <p:anim calcmode="lin" valueType="num">
                                      <p:cBhvr>
                                        <p:cTn id="180" dur="500"/>
                                        <p:tgtEl>
                                          <p:spTgt spid="308241"/>
                                        </p:tgtEl>
                                        <p:attrNameLst>
                                          <p:attrName>ppt_y</p:attrName>
                                        </p:attrNameLst>
                                      </p:cBhvr>
                                      <p:tavLst>
                                        <p:tav tm="0">
                                          <p:val>
                                            <p:strVal val="ppt_y"/>
                                          </p:val>
                                        </p:tav>
                                        <p:tav tm="100000">
                                          <p:val>
                                            <p:fltVal val="0.5"/>
                                          </p:val>
                                        </p:tav>
                                      </p:tavLst>
                                    </p:anim>
                                    <p:set>
                                      <p:cBhvr>
                                        <p:cTn id="181" dur="1" fill="hold">
                                          <p:stCondLst>
                                            <p:cond delay="499"/>
                                          </p:stCondLst>
                                        </p:cTn>
                                        <p:tgtEl>
                                          <p:spTgt spid="308241"/>
                                        </p:tgtEl>
                                        <p:attrNameLst>
                                          <p:attrName>style.visibility</p:attrName>
                                        </p:attrNameLst>
                                      </p:cBhvr>
                                      <p:to>
                                        <p:strVal val="hidden"/>
                                      </p:to>
                                    </p:set>
                                  </p:childTnLst>
                                </p:cTn>
                              </p:par>
                              <p:par>
                                <p:cTn id="182" presetID="23" presetClass="exit" presetSubtype="544" fill="hold" grpId="1" nodeType="withEffect">
                                  <p:stCondLst>
                                    <p:cond delay="0"/>
                                  </p:stCondLst>
                                  <p:childTnLst>
                                    <p:anim calcmode="lin" valueType="num">
                                      <p:cBhvr>
                                        <p:cTn id="183" dur="500"/>
                                        <p:tgtEl>
                                          <p:spTgt spid="308246"/>
                                        </p:tgtEl>
                                        <p:attrNameLst>
                                          <p:attrName>ppt_w</p:attrName>
                                        </p:attrNameLst>
                                      </p:cBhvr>
                                      <p:tavLst>
                                        <p:tav tm="0">
                                          <p:val>
                                            <p:strVal val="ppt_w"/>
                                          </p:val>
                                        </p:tav>
                                        <p:tav tm="100000">
                                          <p:val>
                                            <p:fltVal val="0"/>
                                          </p:val>
                                        </p:tav>
                                      </p:tavLst>
                                    </p:anim>
                                    <p:anim calcmode="lin" valueType="num">
                                      <p:cBhvr>
                                        <p:cTn id="184" dur="500"/>
                                        <p:tgtEl>
                                          <p:spTgt spid="308246"/>
                                        </p:tgtEl>
                                        <p:attrNameLst>
                                          <p:attrName>ppt_h</p:attrName>
                                        </p:attrNameLst>
                                      </p:cBhvr>
                                      <p:tavLst>
                                        <p:tav tm="0">
                                          <p:val>
                                            <p:strVal val="ppt_h"/>
                                          </p:val>
                                        </p:tav>
                                        <p:tav tm="100000">
                                          <p:val>
                                            <p:fltVal val="0"/>
                                          </p:val>
                                        </p:tav>
                                      </p:tavLst>
                                    </p:anim>
                                    <p:anim calcmode="lin" valueType="num">
                                      <p:cBhvr>
                                        <p:cTn id="185" dur="500"/>
                                        <p:tgtEl>
                                          <p:spTgt spid="308246"/>
                                        </p:tgtEl>
                                        <p:attrNameLst>
                                          <p:attrName>ppt_x</p:attrName>
                                        </p:attrNameLst>
                                      </p:cBhvr>
                                      <p:tavLst>
                                        <p:tav tm="0">
                                          <p:val>
                                            <p:strVal val="ppt_x"/>
                                          </p:val>
                                        </p:tav>
                                        <p:tav tm="100000">
                                          <p:val>
                                            <p:fltVal val="0.5"/>
                                          </p:val>
                                        </p:tav>
                                      </p:tavLst>
                                    </p:anim>
                                    <p:anim calcmode="lin" valueType="num">
                                      <p:cBhvr>
                                        <p:cTn id="186" dur="500"/>
                                        <p:tgtEl>
                                          <p:spTgt spid="308246"/>
                                        </p:tgtEl>
                                        <p:attrNameLst>
                                          <p:attrName>ppt_y</p:attrName>
                                        </p:attrNameLst>
                                      </p:cBhvr>
                                      <p:tavLst>
                                        <p:tav tm="0">
                                          <p:val>
                                            <p:strVal val="ppt_y"/>
                                          </p:val>
                                        </p:tav>
                                        <p:tav tm="100000">
                                          <p:val>
                                            <p:fltVal val="0.5"/>
                                          </p:val>
                                        </p:tav>
                                      </p:tavLst>
                                    </p:anim>
                                    <p:set>
                                      <p:cBhvr>
                                        <p:cTn id="187" dur="1" fill="hold">
                                          <p:stCondLst>
                                            <p:cond delay="499"/>
                                          </p:stCondLst>
                                        </p:cTn>
                                        <p:tgtEl>
                                          <p:spTgt spid="3082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31" grpId="0"/>
      <p:bldP spid="308231" grpId="1"/>
      <p:bldP spid="308232" grpId="0"/>
      <p:bldP spid="308232" grpId="1"/>
      <p:bldP spid="308233" grpId="0"/>
      <p:bldP spid="308233" grpId="1"/>
      <p:bldP spid="308234" grpId="0" build="allAtOnce"/>
      <p:bldP spid="308234" grpId="1" build="allAtOnce"/>
      <p:bldP spid="308234" grpId="2" build="allAtOnce"/>
      <p:bldP spid="308235" grpId="0"/>
      <p:bldP spid="308235" grpId="1"/>
      <p:bldP spid="308235" grpId="2"/>
      <p:bldP spid="308235" grpId="3"/>
      <p:bldP spid="308236" grpId="0"/>
      <p:bldP spid="308236" grpId="1"/>
      <p:bldP spid="308236" grpId="2"/>
      <p:bldP spid="308236" grpId="3"/>
      <p:bldP spid="308237" grpId="0"/>
      <p:bldP spid="308237" grpId="1"/>
      <p:bldP spid="308237" grpId="2"/>
      <p:bldP spid="308237" grpId="3"/>
      <p:bldP spid="308238" grpId="0"/>
      <p:bldP spid="308238" grpId="1"/>
      <p:bldP spid="308238" grpId="2"/>
      <p:bldP spid="308238" grpId="3"/>
      <p:bldP spid="308241" grpId="0"/>
      <p:bldP spid="308241" grpId="1"/>
      <p:bldP spid="308241" grpId="2"/>
      <p:bldP spid="308241" grpId="3"/>
      <p:bldP spid="308242" grpId="0"/>
      <p:bldP spid="308242" grpId="1"/>
      <p:bldP spid="308242" grpId="2"/>
      <p:bldP spid="308242" grpId="3"/>
      <p:bldP spid="308243" grpId="0"/>
      <p:bldP spid="308243" grpId="1"/>
      <p:bldP spid="308243" grpId="2"/>
      <p:bldP spid="308243" grpId="3"/>
      <p:bldP spid="308244" grpId="0" build="allAtOnce"/>
      <p:bldP spid="308244" grpId="1" build="allAtOnce"/>
      <p:bldP spid="308244" grpId="2" build="allAtOnce"/>
      <p:bldP spid="308245" grpId="0"/>
      <p:bldP spid="308245" grpId="1"/>
      <p:bldP spid="308240" grpId="0"/>
      <p:bldP spid="308240" grpId="1"/>
      <p:bldP spid="308240" grpId="2"/>
      <p:bldP spid="308240" grpId="3"/>
      <p:bldP spid="308240" grpId="4"/>
      <p:bldP spid="308240" grpId="5"/>
      <p:bldP spid="308246" grpId="0" animBg="1"/>
      <p:bldP spid="30824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ED1DD19C-54A8-439E-B373-2B329AC42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le 1">
            <a:extLst>
              <a:ext uri="{FF2B5EF4-FFF2-40B4-BE49-F238E27FC236}">
                <a16:creationId xmlns:a16="http://schemas.microsoft.com/office/drawing/2014/main" id="{42B04AA0-FE61-4FC4-88C7-2022D9B5C394}"/>
              </a:ext>
            </a:extLst>
          </p:cNvPr>
          <p:cNvSpPr txBox="1">
            <a:spLocks/>
          </p:cNvSpPr>
          <p:nvPr/>
        </p:nvSpPr>
        <p:spPr>
          <a:xfrm>
            <a:off x="1186353" y="2219489"/>
            <a:ext cx="3858016" cy="690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the doctrine</a:t>
            </a:r>
          </a:p>
        </p:txBody>
      </p:sp>
      <p:sp>
        <p:nvSpPr>
          <p:cNvPr id="3074" name="Rectangle 2"/>
          <p:cNvSpPr>
            <a:spLocks noGrp="1" noChangeArrowheads="1"/>
          </p:cNvSpPr>
          <p:nvPr>
            <p:ph type="title"/>
          </p:nvPr>
        </p:nvSpPr>
        <p:spPr>
          <a:xfrm>
            <a:off x="474134" y="1339657"/>
            <a:ext cx="8229600" cy="4471596"/>
          </a:xfrm>
        </p:spPr>
        <p:txBody>
          <a:bodyPr>
            <a:scene3d>
              <a:camera prst="orthographicFront"/>
              <a:lightRig rig="flat" dir="t"/>
            </a:scene3d>
            <a:sp3d extrusionH="57150" prstMaterial="plastic">
              <a:bevelT w="38100" h="38100"/>
            </a:sp3d>
          </a:bodyPr>
          <a:lstStyle/>
          <a:p>
            <a:pPr eaLnBrk="1" hangingPunct="1"/>
            <a:r>
              <a:rPr lang="en-US" alt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Take heed to yourself and to the doctrine. Continue in them, for in doing this you will save both yourself and those who hear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Timothy 4:16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p>
        </p:txBody>
      </p:sp>
      <p:sp>
        <p:nvSpPr>
          <p:cNvPr id="4" name="Rectangle 16">
            <a:extLst>
              <a:ext uri="{FF2B5EF4-FFF2-40B4-BE49-F238E27FC236}">
                <a16:creationId xmlns:a16="http://schemas.microsoft.com/office/drawing/2014/main" id="{A1DA80E9-C0F4-4D2D-A0E6-515D6A147445}"/>
              </a:ext>
            </a:extLst>
          </p:cNvPr>
          <p:cNvSpPr>
            <a:spLocks noChangeArrowheads="1"/>
          </p:cNvSpPr>
          <p:nvPr/>
        </p:nvSpPr>
        <p:spPr bwMode="auto">
          <a:xfrm>
            <a:off x="2055019" y="1378744"/>
            <a:ext cx="2076590" cy="86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dirty="0">
                <a:solidFill>
                  <a:srgbClr val="0066FF"/>
                </a:solidFill>
                <a:effectLst>
                  <a:glow rad="76200">
                    <a:schemeClr val="tx1"/>
                  </a:glow>
                </a:effectLst>
              </a:rPr>
              <a:t>heed</a:t>
            </a:r>
            <a:endParaRPr lang="en-US" altLang="en-US" sz="4800" dirty="0">
              <a:solidFill>
                <a:srgbClr val="0066FF"/>
              </a:solidFill>
              <a:effectLst>
                <a:glow rad="76200">
                  <a:schemeClr val="tx1"/>
                </a:glow>
              </a:effectLst>
            </a:endParaRPr>
          </a:p>
        </p:txBody>
      </p:sp>
      <p:sp>
        <p:nvSpPr>
          <p:cNvPr id="6" name="Rectangle 2">
            <a:extLst>
              <a:ext uri="{FF2B5EF4-FFF2-40B4-BE49-F238E27FC236}">
                <a16:creationId xmlns:a16="http://schemas.microsoft.com/office/drawing/2014/main" id="{1DF30CF9-BA6B-4CBA-8C66-F94AF04E641A}"/>
              </a:ext>
            </a:extLst>
          </p:cNvPr>
          <p:cNvSpPr txBox="1">
            <a:spLocks noChangeArrowheads="1"/>
          </p:cNvSpPr>
          <p:nvPr/>
        </p:nvSpPr>
        <p:spPr bwMode="auto">
          <a:xfrm>
            <a:off x="929732" y="2159794"/>
            <a:ext cx="4371584" cy="75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the doctrine</a:t>
            </a:r>
            <a:endParaRPr kumimoji="0" lang="en-US" altLang="en-US" sz="4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Tree>
    <p:extLst>
      <p:ext uri="{BB962C8B-B14F-4D97-AF65-F5344CB8AC3E}">
        <p14:creationId xmlns:p14="http://schemas.microsoft.com/office/powerpoint/2010/main" val="1543961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8" presetClass="entr" presetSubtype="32"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diamond(out)">
                                      <p:cBhvr>
                                        <p:cTn id="11" dur="750"/>
                                        <p:tgtEl>
                                          <p:spTgt spid="3074"/>
                                        </p:tgtEl>
                                      </p:cBhvr>
                                    </p:animEffect>
                                  </p:childTnLst>
                                </p:cTn>
                              </p:par>
                              <p:par>
                                <p:cTn id="12" presetID="50" presetClass="exit" presetSubtype="0" accel="100000" fill="hold" grpId="0" nodeType="withEffect">
                                  <p:stCondLst>
                                    <p:cond delay="500"/>
                                  </p:stCondLst>
                                  <p:childTnLst>
                                    <p:anim calcmode="lin" valueType="num">
                                      <p:cBhvr>
                                        <p:cTn id="13" dur="750"/>
                                        <p:tgtEl>
                                          <p:spTgt spid="4"/>
                                        </p:tgtEl>
                                        <p:attrNameLst>
                                          <p:attrName>ppt_w</p:attrName>
                                        </p:attrNameLst>
                                      </p:cBhvr>
                                      <p:tavLst>
                                        <p:tav tm="0">
                                          <p:val>
                                            <p:strVal val="ppt_w"/>
                                          </p:val>
                                        </p:tav>
                                        <p:tav tm="100000">
                                          <p:val>
                                            <p:strVal val="ppt_w+.3"/>
                                          </p:val>
                                        </p:tav>
                                      </p:tavLst>
                                    </p:anim>
                                    <p:anim calcmode="lin" valueType="num">
                                      <p:cBhvr>
                                        <p:cTn id="14" dur="750"/>
                                        <p:tgtEl>
                                          <p:spTgt spid="4"/>
                                        </p:tgtEl>
                                        <p:attrNameLst>
                                          <p:attrName>ppt_h</p:attrName>
                                        </p:attrNameLst>
                                      </p:cBhvr>
                                      <p:tavLst>
                                        <p:tav tm="0">
                                          <p:val>
                                            <p:strVal val="ppt_h"/>
                                          </p:val>
                                        </p:tav>
                                        <p:tav tm="100000">
                                          <p:val>
                                            <p:strVal val="ppt_h"/>
                                          </p:val>
                                        </p:tav>
                                      </p:tavLst>
                                    </p:anim>
                                    <p:animEffect transition="out" filter="fade">
                                      <p:cBhvr>
                                        <p:cTn id="15" dur="750"/>
                                        <p:tgtEl>
                                          <p:spTgt spid="4"/>
                                        </p:tgtEl>
                                      </p:cBhvr>
                                    </p:animEffect>
                                    <p:set>
                                      <p:cBhvr>
                                        <p:cTn id="16" dur="1" fill="hold">
                                          <p:stCondLst>
                                            <p:cond delay="7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074" grpId="2"/>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0232" name="Rectangle 136"/>
          <p:cNvSpPr>
            <a:spLocks noChangeArrowheads="1"/>
          </p:cNvSpPr>
          <p:nvPr/>
        </p:nvSpPr>
        <p:spPr bwMode="auto">
          <a:xfrm>
            <a:off x="76200" y="25146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Genesis</a:t>
            </a:r>
          </a:p>
        </p:txBody>
      </p:sp>
      <p:sp>
        <p:nvSpPr>
          <p:cNvPr id="260233" name="Rectangle 137"/>
          <p:cNvSpPr>
            <a:spLocks noChangeArrowheads="1"/>
          </p:cNvSpPr>
          <p:nvPr/>
        </p:nvSpPr>
        <p:spPr bwMode="auto">
          <a:xfrm>
            <a:off x="304800" y="20574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Exodus</a:t>
            </a:r>
          </a:p>
        </p:txBody>
      </p:sp>
      <p:sp>
        <p:nvSpPr>
          <p:cNvPr id="260234" name="Rectangle 138"/>
          <p:cNvSpPr>
            <a:spLocks noChangeArrowheads="1"/>
          </p:cNvSpPr>
          <p:nvPr/>
        </p:nvSpPr>
        <p:spPr bwMode="auto">
          <a:xfrm>
            <a:off x="533400" y="1524000"/>
            <a:ext cx="1371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Leviticus</a:t>
            </a:r>
          </a:p>
        </p:txBody>
      </p:sp>
      <p:sp>
        <p:nvSpPr>
          <p:cNvPr id="260235" name="Rectangle 139"/>
          <p:cNvSpPr>
            <a:spLocks noChangeArrowheads="1"/>
          </p:cNvSpPr>
          <p:nvPr/>
        </p:nvSpPr>
        <p:spPr bwMode="auto">
          <a:xfrm>
            <a:off x="1066800" y="990600"/>
            <a:ext cx="1447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Numbers</a:t>
            </a:r>
          </a:p>
        </p:txBody>
      </p:sp>
      <p:sp>
        <p:nvSpPr>
          <p:cNvPr id="260236" name="Rectangle 140"/>
          <p:cNvSpPr>
            <a:spLocks noChangeArrowheads="1"/>
          </p:cNvSpPr>
          <p:nvPr/>
        </p:nvSpPr>
        <p:spPr bwMode="auto">
          <a:xfrm>
            <a:off x="1905000" y="533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Deuteronomy </a:t>
            </a:r>
          </a:p>
        </p:txBody>
      </p:sp>
      <p:sp>
        <p:nvSpPr>
          <p:cNvPr id="260237" name="Rectangle 141"/>
          <p:cNvSpPr>
            <a:spLocks noChangeArrowheads="1"/>
          </p:cNvSpPr>
          <p:nvPr/>
        </p:nvSpPr>
        <p:spPr bwMode="auto">
          <a:xfrm>
            <a:off x="3276600" y="76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Joshua</a:t>
            </a:r>
          </a:p>
        </p:txBody>
      </p:sp>
      <p:sp>
        <p:nvSpPr>
          <p:cNvPr id="260238" name="Rectangle 142"/>
          <p:cNvSpPr>
            <a:spLocks noChangeArrowheads="1"/>
          </p:cNvSpPr>
          <p:nvPr/>
        </p:nvSpPr>
        <p:spPr bwMode="auto">
          <a:xfrm>
            <a:off x="4495800" y="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Judges</a:t>
            </a:r>
          </a:p>
        </p:txBody>
      </p:sp>
      <p:sp>
        <p:nvSpPr>
          <p:cNvPr id="260239" name="Rectangle 143"/>
          <p:cNvSpPr>
            <a:spLocks noChangeArrowheads="1"/>
          </p:cNvSpPr>
          <p:nvPr/>
        </p:nvSpPr>
        <p:spPr bwMode="auto">
          <a:xfrm>
            <a:off x="5715000" y="381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Ruth</a:t>
            </a:r>
          </a:p>
        </p:txBody>
      </p:sp>
      <p:sp>
        <p:nvSpPr>
          <p:cNvPr id="260240" name="Rectangle 144"/>
          <p:cNvSpPr>
            <a:spLocks noChangeArrowheads="1"/>
          </p:cNvSpPr>
          <p:nvPr/>
        </p:nvSpPr>
        <p:spPr bwMode="auto">
          <a:xfrm>
            <a:off x="5791200" y="990600"/>
            <a:ext cx="2438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1</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st</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&amp; 2</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nd</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Samuel</a:t>
            </a:r>
          </a:p>
        </p:txBody>
      </p:sp>
      <p:sp>
        <p:nvSpPr>
          <p:cNvPr id="260241" name="Rectangle 145"/>
          <p:cNvSpPr>
            <a:spLocks noChangeArrowheads="1"/>
          </p:cNvSpPr>
          <p:nvPr/>
        </p:nvSpPr>
        <p:spPr bwMode="auto">
          <a:xfrm>
            <a:off x="6248400" y="1600200"/>
            <a:ext cx="2133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1</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st</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&amp; 2</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nd</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Kings</a:t>
            </a:r>
          </a:p>
        </p:txBody>
      </p:sp>
      <p:sp>
        <p:nvSpPr>
          <p:cNvPr id="260242" name="Rectangle 146"/>
          <p:cNvSpPr>
            <a:spLocks noChangeArrowheads="1"/>
          </p:cNvSpPr>
          <p:nvPr/>
        </p:nvSpPr>
        <p:spPr bwMode="auto">
          <a:xfrm>
            <a:off x="6324600" y="2209800"/>
            <a:ext cx="2819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1</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st</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&amp; 2</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nd</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Chronicles</a:t>
            </a:r>
          </a:p>
        </p:txBody>
      </p:sp>
      <p:sp>
        <p:nvSpPr>
          <p:cNvPr id="260243" name="Rectangle 147"/>
          <p:cNvSpPr>
            <a:spLocks noChangeArrowheads="1"/>
          </p:cNvSpPr>
          <p:nvPr/>
        </p:nvSpPr>
        <p:spPr bwMode="auto">
          <a:xfrm>
            <a:off x="7848600" y="2819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Ezra</a:t>
            </a:r>
          </a:p>
        </p:txBody>
      </p:sp>
      <p:sp>
        <p:nvSpPr>
          <p:cNvPr id="260244" name="Rectangle 148"/>
          <p:cNvSpPr>
            <a:spLocks noChangeArrowheads="1"/>
          </p:cNvSpPr>
          <p:nvPr/>
        </p:nvSpPr>
        <p:spPr bwMode="auto">
          <a:xfrm>
            <a:off x="7543800" y="34290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Nehemiah</a:t>
            </a:r>
          </a:p>
        </p:txBody>
      </p:sp>
      <p:sp>
        <p:nvSpPr>
          <p:cNvPr id="260245" name="Rectangle 149"/>
          <p:cNvSpPr>
            <a:spLocks noChangeArrowheads="1"/>
          </p:cNvSpPr>
          <p:nvPr/>
        </p:nvSpPr>
        <p:spPr bwMode="auto">
          <a:xfrm>
            <a:off x="7696200" y="40386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Esther</a:t>
            </a:r>
          </a:p>
        </p:txBody>
      </p:sp>
      <p:sp>
        <p:nvSpPr>
          <p:cNvPr id="260246" name="Rectangle 150"/>
          <p:cNvSpPr>
            <a:spLocks noChangeArrowheads="1"/>
          </p:cNvSpPr>
          <p:nvPr/>
        </p:nvSpPr>
        <p:spPr bwMode="auto">
          <a:xfrm>
            <a:off x="7696200" y="4648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Job</a:t>
            </a:r>
          </a:p>
        </p:txBody>
      </p:sp>
      <p:sp>
        <p:nvSpPr>
          <p:cNvPr id="260247" name="Rectangle 151"/>
          <p:cNvSpPr>
            <a:spLocks noChangeArrowheads="1"/>
          </p:cNvSpPr>
          <p:nvPr/>
        </p:nvSpPr>
        <p:spPr bwMode="auto">
          <a:xfrm>
            <a:off x="7239000" y="5257800"/>
            <a:ext cx="1219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Psalms</a:t>
            </a:r>
          </a:p>
        </p:txBody>
      </p:sp>
      <p:sp>
        <p:nvSpPr>
          <p:cNvPr id="260248" name="Rectangle 152"/>
          <p:cNvSpPr>
            <a:spLocks noChangeArrowheads="1"/>
          </p:cNvSpPr>
          <p:nvPr/>
        </p:nvSpPr>
        <p:spPr bwMode="auto">
          <a:xfrm>
            <a:off x="6629400" y="57912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Proverbs</a:t>
            </a:r>
          </a:p>
        </p:txBody>
      </p:sp>
      <p:sp>
        <p:nvSpPr>
          <p:cNvPr id="260249" name="Rectangle 153"/>
          <p:cNvSpPr>
            <a:spLocks noChangeArrowheads="1"/>
          </p:cNvSpPr>
          <p:nvPr/>
        </p:nvSpPr>
        <p:spPr bwMode="auto">
          <a:xfrm>
            <a:off x="5562600" y="6248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Ecclesiastes</a:t>
            </a:r>
          </a:p>
        </p:txBody>
      </p:sp>
      <p:sp>
        <p:nvSpPr>
          <p:cNvPr id="260250" name="Rectangle 154"/>
          <p:cNvSpPr>
            <a:spLocks noChangeArrowheads="1"/>
          </p:cNvSpPr>
          <p:nvPr/>
        </p:nvSpPr>
        <p:spPr bwMode="auto">
          <a:xfrm>
            <a:off x="2971800" y="64008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Song of Solomon</a:t>
            </a:r>
          </a:p>
        </p:txBody>
      </p:sp>
      <p:sp>
        <p:nvSpPr>
          <p:cNvPr id="260251" name="Rectangle 155"/>
          <p:cNvSpPr>
            <a:spLocks noChangeArrowheads="1"/>
          </p:cNvSpPr>
          <p:nvPr/>
        </p:nvSpPr>
        <p:spPr bwMode="auto">
          <a:xfrm>
            <a:off x="1828800" y="6172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Isaiah</a:t>
            </a:r>
          </a:p>
        </p:txBody>
      </p:sp>
      <p:sp>
        <p:nvSpPr>
          <p:cNvPr id="260252" name="Rectangle 156"/>
          <p:cNvSpPr>
            <a:spLocks noChangeArrowheads="1"/>
          </p:cNvSpPr>
          <p:nvPr/>
        </p:nvSpPr>
        <p:spPr bwMode="auto">
          <a:xfrm>
            <a:off x="990600" y="5638800"/>
            <a:ext cx="1447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Jeremiah</a:t>
            </a:r>
          </a:p>
        </p:txBody>
      </p:sp>
      <p:sp>
        <p:nvSpPr>
          <p:cNvPr id="260253" name="Rectangle 157"/>
          <p:cNvSpPr>
            <a:spLocks noChangeArrowheads="1"/>
          </p:cNvSpPr>
          <p:nvPr/>
        </p:nvSpPr>
        <p:spPr bwMode="auto">
          <a:xfrm>
            <a:off x="381000" y="50292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Lamentations</a:t>
            </a:r>
          </a:p>
        </p:txBody>
      </p:sp>
      <p:sp>
        <p:nvSpPr>
          <p:cNvPr id="260254" name="Rectangle 158"/>
          <p:cNvSpPr>
            <a:spLocks noChangeArrowheads="1"/>
          </p:cNvSpPr>
          <p:nvPr/>
        </p:nvSpPr>
        <p:spPr bwMode="auto">
          <a:xfrm>
            <a:off x="304800" y="4343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Ezekiel</a:t>
            </a:r>
          </a:p>
        </p:txBody>
      </p:sp>
      <p:sp>
        <p:nvSpPr>
          <p:cNvPr id="260255" name="Rectangle 159"/>
          <p:cNvSpPr>
            <a:spLocks noChangeArrowheads="1"/>
          </p:cNvSpPr>
          <p:nvPr/>
        </p:nvSpPr>
        <p:spPr bwMode="auto">
          <a:xfrm>
            <a:off x="457200" y="3657600"/>
            <a:ext cx="1143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Daniel</a:t>
            </a:r>
          </a:p>
        </p:txBody>
      </p:sp>
      <p:sp>
        <p:nvSpPr>
          <p:cNvPr id="260256" name="Rectangle 160"/>
          <p:cNvSpPr>
            <a:spLocks noChangeArrowheads="1"/>
          </p:cNvSpPr>
          <p:nvPr/>
        </p:nvSpPr>
        <p:spPr bwMode="auto">
          <a:xfrm>
            <a:off x="762000" y="3124200"/>
            <a:ext cx="1143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Hosea</a:t>
            </a:r>
          </a:p>
        </p:txBody>
      </p:sp>
      <p:sp>
        <p:nvSpPr>
          <p:cNvPr id="260257" name="Rectangle 161"/>
          <p:cNvSpPr>
            <a:spLocks noChangeArrowheads="1"/>
          </p:cNvSpPr>
          <p:nvPr/>
        </p:nvSpPr>
        <p:spPr bwMode="auto">
          <a:xfrm>
            <a:off x="3276600" y="1600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glow rad="63500">
                    <a:srgbClr val="000000"/>
                  </a:glow>
                </a:effectLst>
                <a:uLnTx/>
                <a:uFillTx/>
                <a:latin typeface="Tahoma" charset="0"/>
                <a:ea typeface="+mn-ea"/>
                <a:cs typeface="+mn-cs"/>
              </a:rPr>
              <a:t> Obadiah</a:t>
            </a:r>
          </a:p>
        </p:txBody>
      </p:sp>
      <p:sp>
        <p:nvSpPr>
          <p:cNvPr id="260258" name="Rectangle 162"/>
          <p:cNvSpPr>
            <a:spLocks noChangeArrowheads="1"/>
          </p:cNvSpPr>
          <p:nvPr/>
        </p:nvSpPr>
        <p:spPr bwMode="auto">
          <a:xfrm>
            <a:off x="1676400" y="25908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Joel</a:t>
            </a:r>
          </a:p>
        </p:txBody>
      </p:sp>
      <p:sp>
        <p:nvSpPr>
          <p:cNvPr id="260259" name="Rectangle 163"/>
          <p:cNvSpPr>
            <a:spLocks noChangeArrowheads="1"/>
          </p:cNvSpPr>
          <p:nvPr/>
        </p:nvSpPr>
        <p:spPr bwMode="auto">
          <a:xfrm>
            <a:off x="2286000" y="2057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Amos</a:t>
            </a:r>
          </a:p>
        </p:txBody>
      </p:sp>
      <p:sp>
        <p:nvSpPr>
          <p:cNvPr id="260260" name="Rectangle 164"/>
          <p:cNvSpPr>
            <a:spLocks noChangeArrowheads="1"/>
          </p:cNvSpPr>
          <p:nvPr/>
        </p:nvSpPr>
        <p:spPr bwMode="auto">
          <a:xfrm>
            <a:off x="4724400" y="2057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Jonah</a:t>
            </a:r>
          </a:p>
        </p:txBody>
      </p:sp>
      <p:sp>
        <p:nvSpPr>
          <p:cNvPr id="260261" name="Rectangle 165"/>
          <p:cNvSpPr>
            <a:spLocks noChangeArrowheads="1"/>
          </p:cNvSpPr>
          <p:nvPr/>
        </p:nvSpPr>
        <p:spPr bwMode="auto">
          <a:xfrm>
            <a:off x="5486400" y="4267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Habakkuk</a:t>
            </a:r>
          </a:p>
        </p:txBody>
      </p:sp>
      <p:sp>
        <p:nvSpPr>
          <p:cNvPr id="260262" name="Rectangle 166"/>
          <p:cNvSpPr>
            <a:spLocks noChangeArrowheads="1"/>
          </p:cNvSpPr>
          <p:nvPr/>
        </p:nvSpPr>
        <p:spPr bwMode="auto">
          <a:xfrm>
            <a:off x="5638800" y="26670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Micah</a:t>
            </a:r>
          </a:p>
        </p:txBody>
      </p:sp>
      <p:sp>
        <p:nvSpPr>
          <p:cNvPr id="260263" name="Rectangle 167"/>
          <p:cNvSpPr>
            <a:spLocks noChangeArrowheads="1"/>
          </p:cNvSpPr>
          <p:nvPr/>
        </p:nvSpPr>
        <p:spPr bwMode="auto">
          <a:xfrm>
            <a:off x="5867400" y="36576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Nahum</a:t>
            </a:r>
          </a:p>
        </p:txBody>
      </p:sp>
      <p:sp>
        <p:nvSpPr>
          <p:cNvPr id="260264" name="Rectangle 168"/>
          <p:cNvSpPr>
            <a:spLocks noChangeArrowheads="1"/>
          </p:cNvSpPr>
          <p:nvPr/>
        </p:nvSpPr>
        <p:spPr bwMode="auto">
          <a:xfrm>
            <a:off x="4953000" y="49530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Zephaniah</a:t>
            </a:r>
          </a:p>
        </p:txBody>
      </p:sp>
      <p:sp>
        <p:nvSpPr>
          <p:cNvPr id="260265" name="Rectangle 169"/>
          <p:cNvSpPr>
            <a:spLocks noChangeArrowheads="1"/>
          </p:cNvSpPr>
          <p:nvPr/>
        </p:nvSpPr>
        <p:spPr bwMode="auto">
          <a:xfrm>
            <a:off x="3886200" y="54864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Haggai</a:t>
            </a:r>
          </a:p>
        </p:txBody>
      </p:sp>
      <p:sp>
        <p:nvSpPr>
          <p:cNvPr id="260266" name="Rectangle 170"/>
          <p:cNvSpPr>
            <a:spLocks noChangeArrowheads="1"/>
          </p:cNvSpPr>
          <p:nvPr/>
        </p:nvSpPr>
        <p:spPr bwMode="auto">
          <a:xfrm>
            <a:off x="2667000" y="4648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Zechariah</a:t>
            </a:r>
          </a:p>
        </p:txBody>
      </p:sp>
      <p:sp>
        <p:nvSpPr>
          <p:cNvPr id="260267" name="Rectangle 171"/>
          <p:cNvSpPr>
            <a:spLocks noChangeArrowheads="1"/>
          </p:cNvSpPr>
          <p:nvPr/>
        </p:nvSpPr>
        <p:spPr bwMode="auto">
          <a:xfrm>
            <a:off x="2286000" y="3886200"/>
            <a:ext cx="1219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Malachi </a:t>
            </a:r>
          </a:p>
        </p:txBody>
      </p:sp>
      <p:sp>
        <p:nvSpPr>
          <p:cNvPr id="260268" name="Rectangle 172"/>
          <p:cNvSpPr>
            <a:spLocks noChangeArrowheads="1"/>
          </p:cNvSpPr>
          <p:nvPr/>
        </p:nvSpPr>
        <p:spPr bwMode="auto">
          <a:xfrm>
            <a:off x="457200" y="3124200"/>
            <a:ext cx="8305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dirty="0">
                <a:ln>
                  <a:noFill/>
                </a:ln>
                <a:solidFill>
                  <a:srgbClr val="FF3300"/>
                </a:solidFill>
                <a:effectLst/>
                <a:uLnTx/>
                <a:uFillTx/>
                <a:latin typeface="Arial" charset="0"/>
                <a:ea typeface="+mn-ea"/>
                <a:cs typeface="+mn-cs"/>
              </a:rPr>
              <a:t>"Is not My word like a fire?"</a:t>
            </a:r>
          </a:p>
        </p:txBody>
      </p:sp>
      <p:sp>
        <p:nvSpPr>
          <p:cNvPr id="260269" name="Rectangle 173"/>
          <p:cNvSpPr>
            <a:spLocks noChangeArrowheads="1"/>
          </p:cNvSpPr>
          <p:nvPr/>
        </p:nvSpPr>
        <p:spPr bwMode="auto">
          <a:xfrm>
            <a:off x="228600" y="1676400"/>
            <a:ext cx="1676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Revelation</a:t>
            </a:r>
          </a:p>
        </p:txBody>
      </p:sp>
      <p:sp>
        <p:nvSpPr>
          <p:cNvPr id="260270" name="Rectangle 174"/>
          <p:cNvSpPr>
            <a:spLocks noChangeArrowheads="1"/>
          </p:cNvSpPr>
          <p:nvPr/>
        </p:nvSpPr>
        <p:spPr bwMode="auto">
          <a:xfrm>
            <a:off x="1143000" y="1066800"/>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Jude</a:t>
            </a:r>
          </a:p>
        </p:txBody>
      </p:sp>
      <p:sp>
        <p:nvSpPr>
          <p:cNvPr id="260271" name="Rectangle 175"/>
          <p:cNvSpPr>
            <a:spLocks noChangeArrowheads="1"/>
          </p:cNvSpPr>
          <p:nvPr/>
        </p:nvSpPr>
        <p:spPr bwMode="auto">
          <a:xfrm>
            <a:off x="1905000" y="6096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3</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rd</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John</a:t>
            </a:r>
          </a:p>
        </p:txBody>
      </p:sp>
      <p:sp>
        <p:nvSpPr>
          <p:cNvPr id="260272" name="Rectangle 176"/>
          <p:cNvSpPr>
            <a:spLocks noChangeArrowheads="1"/>
          </p:cNvSpPr>
          <p:nvPr/>
        </p:nvSpPr>
        <p:spPr bwMode="auto">
          <a:xfrm>
            <a:off x="3200400" y="762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2</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nd</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John</a:t>
            </a:r>
          </a:p>
        </p:txBody>
      </p:sp>
      <p:sp>
        <p:nvSpPr>
          <p:cNvPr id="260273" name="Rectangle 177"/>
          <p:cNvSpPr>
            <a:spLocks noChangeArrowheads="1"/>
          </p:cNvSpPr>
          <p:nvPr/>
        </p:nvSpPr>
        <p:spPr bwMode="auto">
          <a:xfrm>
            <a:off x="4876800" y="152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1</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st</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John</a:t>
            </a:r>
          </a:p>
        </p:txBody>
      </p:sp>
      <p:sp>
        <p:nvSpPr>
          <p:cNvPr id="260274" name="Rectangle 178"/>
          <p:cNvSpPr>
            <a:spLocks noChangeArrowheads="1"/>
          </p:cNvSpPr>
          <p:nvPr/>
        </p:nvSpPr>
        <p:spPr bwMode="auto">
          <a:xfrm>
            <a:off x="5791200" y="6858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2</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nd</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Peter</a:t>
            </a:r>
          </a:p>
        </p:txBody>
      </p:sp>
      <p:sp>
        <p:nvSpPr>
          <p:cNvPr id="260275" name="Rectangle 179"/>
          <p:cNvSpPr>
            <a:spLocks noChangeArrowheads="1"/>
          </p:cNvSpPr>
          <p:nvPr/>
        </p:nvSpPr>
        <p:spPr bwMode="auto">
          <a:xfrm>
            <a:off x="6629400" y="1371600"/>
            <a:ext cx="1371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1</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st</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Peter</a:t>
            </a:r>
          </a:p>
        </p:txBody>
      </p:sp>
      <p:sp>
        <p:nvSpPr>
          <p:cNvPr id="260276" name="Rectangle 180"/>
          <p:cNvSpPr>
            <a:spLocks noChangeArrowheads="1"/>
          </p:cNvSpPr>
          <p:nvPr/>
        </p:nvSpPr>
        <p:spPr bwMode="auto">
          <a:xfrm>
            <a:off x="7391400" y="2057400"/>
            <a:ext cx="1143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James</a:t>
            </a:r>
          </a:p>
        </p:txBody>
      </p:sp>
      <p:sp>
        <p:nvSpPr>
          <p:cNvPr id="260277" name="Rectangle 181"/>
          <p:cNvSpPr>
            <a:spLocks noChangeArrowheads="1"/>
          </p:cNvSpPr>
          <p:nvPr/>
        </p:nvSpPr>
        <p:spPr bwMode="auto">
          <a:xfrm>
            <a:off x="7467600" y="2819400"/>
            <a:ext cx="1371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Hebrews</a:t>
            </a:r>
          </a:p>
        </p:txBody>
      </p:sp>
      <p:sp>
        <p:nvSpPr>
          <p:cNvPr id="260278" name="Rectangle 182"/>
          <p:cNvSpPr>
            <a:spLocks noChangeArrowheads="1"/>
          </p:cNvSpPr>
          <p:nvPr/>
        </p:nvSpPr>
        <p:spPr bwMode="auto">
          <a:xfrm>
            <a:off x="7620000" y="35814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Philemon</a:t>
            </a:r>
          </a:p>
        </p:txBody>
      </p:sp>
      <p:sp>
        <p:nvSpPr>
          <p:cNvPr id="260279" name="Rectangle 183"/>
          <p:cNvSpPr>
            <a:spLocks noChangeArrowheads="1"/>
          </p:cNvSpPr>
          <p:nvPr/>
        </p:nvSpPr>
        <p:spPr bwMode="auto">
          <a:xfrm>
            <a:off x="7772400" y="4343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Titus</a:t>
            </a:r>
          </a:p>
        </p:txBody>
      </p:sp>
      <p:sp>
        <p:nvSpPr>
          <p:cNvPr id="260280" name="Rectangle 184"/>
          <p:cNvSpPr>
            <a:spLocks noChangeArrowheads="1"/>
          </p:cNvSpPr>
          <p:nvPr/>
        </p:nvSpPr>
        <p:spPr bwMode="auto">
          <a:xfrm>
            <a:off x="7086600" y="50292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2</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nd</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Timothy</a:t>
            </a:r>
          </a:p>
        </p:txBody>
      </p:sp>
      <p:sp>
        <p:nvSpPr>
          <p:cNvPr id="260281" name="Rectangle 185"/>
          <p:cNvSpPr>
            <a:spLocks noChangeArrowheads="1"/>
          </p:cNvSpPr>
          <p:nvPr/>
        </p:nvSpPr>
        <p:spPr bwMode="auto">
          <a:xfrm>
            <a:off x="6400800" y="57150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1</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st</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Timothy</a:t>
            </a:r>
          </a:p>
        </p:txBody>
      </p:sp>
      <p:sp>
        <p:nvSpPr>
          <p:cNvPr id="260282" name="Rectangle 186"/>
          <p:cNvSpPr>
            <a:spLocks noChangeArrowheads="1"/>
          </p:cNvSpPr>
          <p:nvPr/>
        </p:nvSpPr>
        <p:spPr bwMode="auto">
          <a:xfrm>
            <a:off x="4038600" y="63246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2</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nd</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Thessalonians</a:t>
            </a:r>
          </a:p>
        </p:txBody>
      </p:sp>
      <p:sp>
        <p:nvSpPr>
          <p:cNvPr id="260283" name="Rectangle 187"/>
          <p:cNvSpPr>
            <a:spLocks noChangeArrowheads="1"/>
          </p:cNvSpPr>
          <p:nvPr/>
        </p:nvSpPr>
        <p:spPr bwMode="auto">
          <a:xfrm>
            <a:off x="1219200" y="59436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1</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st</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Thessalonians</a:t>
            </a:r>
          </a:p>
        </p:txBody>
      </p:sp>
      <p:sp>
        <p:nvSpPr>
          <p:cNvPr id="260284" name="Rectangle 188"/>
          <p:cNvSpPr>
            <a:spLocks noChangeArrowheads="1"/>
          </p:cNvSpPr>
          <p:nvPr/>
        </p:nvSpPr>
        <p:spPr bwMode="auto">
          <a:xfrm>
            <a:off x="685800" y="51054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Colossians</a:t>
            </a:r>
          </a:p>
        </p:txBody>
      </p:sp>
      <p:sp>
        <p:nvSpPr>
          <p:cNvPr id="260285" name="Rectangle 189"/>
          <p:cNvSpPr>
            <a:spLocks noChangeArrowheads="1"/>
          </p:cNvSpPr>
          <p:nvPr/>
        </p:nvSpPr>
        <p:spPr bwMode="auto">
          <a:xfrm>
            <a:off x="228600" y="4343400"/>
            <a:ext cx="1676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Philippians</a:t>
            </a:r>
          </a:p>
        </p:txBody>
      </p:sp>
      <p:sp>
        <p:nvSpPr>
          <p:cNvPr id="260286" name="Rectangle 190"/>
          <p:cNvSpPr>
            <a:spLocks noChangeArrowheads="1"/>
          </p:cNvSpPr>
          <p:nvPr/>
        </p:nvSpPr>
        <p:spPr bwMode="auto">
          <a:xfrm>
            <a:off x="76200" y="35052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Ephesians</a:t>
            </a:r>
          </a:p>
        </p:txBody>
      </p:sp>
      <p:sp>
        <p:nvSpPr>
          <p:cNvPr id="260287" name="Rectangle 191"/>
          <p:cNvSpPr>
            <a:spLocks noChangeArrowheads="1"/>
          </p:cNvSpPr>
          <p:nvPr/>
        </p:nvSpPr>
        <p:spPr bwMode="auto">
          <a:xfrm>
            <a:off x="2057400" y="22098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2</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nd</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Corinthians</a:t>
            </a:r>
          </a:p>
        </p:txBody>
      </p:sp>
      <p:sp>
        <p:nvSpPr>
          <p:cNvPr id="260288" name="Rectangle 192"/>
          <p:cNvSpPr>
            <a:spLocks noChangeArrowheads="1"/>
          </p:cNvSpPr>
          <p:nvPr/>
        </p:nvSpPr>
        <p:spPr bwMode="auto">
          <a:xfrm>
            <a:off x="457200" y="26670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glow rad="63500">
                    <a:srgbClr val="000000"/>
                  </a:glow>
                </a:effectLst>
                <a:uLnTx/>
                <a:uFillTx/>
                <a:latin typeface="Tahoma" charset="0"/>
                <a:ea typeface="+mn-ea"/>
                <a:cs typeface="+mn-cs"/>
              </a:rPr>
              <a:t>Galatians</a:t>
            </a:r>
          </a:p>
        </p:txBody>
      </p:sp>
      <p:sp>
        <p:nvSpPr>
          <p:cNvPr id="260289" name="Rectangle 193"/>
          <p:cNvSpPr>
            <a:spLocks noChangeArrowheads="1"/>
          </p:cNvSpPr>
          <p:nvPr/>
        </p:nvSpPr>
        <p:spPr bwMode="auto">
          <a:xfrm>
            <a:off x="3352800" y="16002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1</a:t>
            </a:r>
            <a:r>
              <a:rPr kumimoji="0" lang="en-US" altLang="en-US" sz="2400" b="0" i="0" u="none" strike="noStrike" kern="1200" cap="none" spc="0" normalizeH="0" baseline="30000" noProof="0">
                <a:ln>
                  <a:noFill/>
                </a:ln>
                <a:solidFill>
                  <a:srgbClr val="FFFFFF"/>
                </a:solidFill>
                <a:effectLst>
                  <a:glow rad="63500">
                    <a:srgbClr val="000000"/>
                  </a:glow>
                </a:effectLst>
                <a:uLnTx/>
                <a:uFillTx/>
                <a:latin typeface="Tahoma" charset="0"/>
                <a:ea typeface="+mn-ea"/>
                <a:cs typeface="+mn-cs"/>
              </a:rPr>
              <a:t>st</a:t>
            </a: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 Corinthians</a:t>
            </a:r>
          </a:p>
        </p:txBody>
      </p:sp>
      <p:sp>
        <p:nvSpPr>
          <p:cNvPr id="260290" name="Rectangle 194"/>
          <p:cNvSpPr>
            <a:spLocks noChangeArrowheads="1"/>
          </p:cNvSpPr>
          <p:nvPr/>
        </p:nvSpPr>
        <p:spPr bwMode="auto">
          <a:xfrm>
            <a:off x="5867400" y="38862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Acts</a:t>
            </a:r>
          </a:p>
        </p:txBody>
      </p:sp>
      <p:sp>
        <p:nvSpPr>
          <p:cNvPr id="260291" name="Rectangle 195"/>
          <p:cNvSpPr>
            <a:spLocks noChangeArrowheads="1"/>
          </p:cNvSpPr>
          <p:nvPr/>
        </p:nvSpPr>
        <p:spPr bwMode="auto">
          <a:xfrm>
            <a:off x="5105400" y="23622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Romans</a:t>
            </a:r>
          </a:p>
        </p:txBody>
      </p:sp>
      <p:sp>
        <p:nvSpPr>
          <p:cNvPr id="260292" name="Rectangle 196"/>
          <p:cNvSpPr>
            <a:spLocks noChangeArrowheads="1"/>
          </p:cNvSpPr>
          <p:nvPr/>
        </p:nvSpPr>
        <p:spPr bwMode="auto">
          <a:xfrm>
            <a:off x="5257800" y="4724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John</a:t>
            </a:r>
          </a:p>
        </p:txBody>
      </p:sp>
      <p:sp>
        <p:nvSpPr>
          <p:cNvPr id="260293" name="Rectangle 197"/>
          <p:cNvSpPr>
            <a:spLocks noChangeArrowheads="1"/>
          </p:cNvSpPr>
          <p:nvPr/>
        </p:nvSpPr>
        <p:spPr bwMode="auto">
          <a:xfrm>
            <a:off x="4038600" y="53340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Luke</a:t>
            </a:r>
          </a:p>
        </p:txBody>
      </p:sp>
      <p:sp>
        <p:nvSpPr>
          <p:cNvPr id="260294" name="Rectangle 198"/>
          <p:cNvSpPr>
            <a:spLocks noChangeArrowheads="1"/>
          </p:cNvSpPr>
          <p:nvPr/>
        </p:nvSpPr>
        <p:spPr bwMode="auto">
          <a:xfrm>
            <a:off x="2895600" y="4648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Mark</a:t>
            </a:r>
          </a:p>
        </p:txBody>
      </p:sp>
      <p:sp>
        <p:nvSpPr>
          <p:cNvPr id="260295" name="Rectangle 199"/>
          <p:cNvSpPr>
            <a:spLocks noChangeArrowheads="1"/>
          </p:cNvSpPr>
          <p:nvPr/>
        </p:nvSpPr>
        <p:spPr bwMode="auto">
          <a:xfrm>
            <a:off x="2133600" y="3886200"/>
            <a:ext cx="1371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glow rad="63500">
                    <a:srgbClr val="000000"/>
                  </a:glow>
                </a:effectLst>
                <a:uLnTx/>
                <a:uFillTx/>
                <a:latin typeface="Tahoma" charset="0"/>
                <a:ea typeface="+mn-ea"/>
                <a:cs typeface="+mn-cs"/>
              </a:rPr>
              <a:t>Matthew</a:t>
            </a:r>
          </a:p>
        </p:txBody>
      </p:sp>
      <p:sp>
        <p:nvSpPr>
          <p:cNvPr id="260296" name="Rectangle 200"/>
          <p:cNvSpPr>
            <a:spLocks noChangeArrowheads="1"/>
          </p:cNvSpPr>
          <p:nvPr/>
        </p:nvSpPr>
        <p:spPr bwMode="auto">
          <a:xfrm>
            <a:off x="457200" y="31242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dirty="0">
                <a:ln>
                  <a:noFill/>
                </a:ln>
                <a:solidFill>
                  <a:srgbClr val="FFCC00"/>
                </a:solidFill>
                <a:effectLst>
                  <a:glow rad="63500">
                    <a:srgbClr val="000000"/>
                  </a:glow>
                </a:effectLst>
                <a:uLnTx/>
                <a:uFillTx/>
                <a:latin typeface="Arial" charset="0"/>
                <a:ea typeface="+mn-ea"/>
                <a:cs typeface="+mn-cs"/>
              </a:rPr>
              <a:t>"Is not My word like a fire?"</a:t>
            </a:r>
          </a:p>
        </p:txBody>
      </p:sp>
      <p:sp>
        <p:nvSpPr>
          <p:cNvPr id="68" name="Title 1"/>
          <p:cNvSpPr>
            <a:spLocks noGrp="1"/>
          </p:cNvSpPr>
          <p:nvPr>
            <p:ph type="title"/>
          </p:nvPr>
        </p:nvSpPr>
        <p:spPr>
          <a:xfrm>
            <a:off x="457200" y="4572000"/>
            <a:ext cx="8229600" cy="2057400"/>
          </a:xfrm>
        </p:spPr>
        <p:txBody>
          <a:bodyPr/>
          <a:lstStyle/>
          <a:p>
            <a:r>
              <a:rPr lang="en-US" b="1" dirty="0">
                <a:solidFill>
                  <a:schemeClr val="bg1"/>
                </a:solidFill>
                <a:effectLst>
                  <a:glow rad="63500">
                    <a:schemeClr val="tx1"/>
                  </a:glow>
                </a:effectLst>
                <a:latin typeface="Calibri" panose="020F0502020204030204" pitchFamily="34" charset="0"/>
              </a:rPr>
              <a:t>Depart from evil and do good; Seek peace and pursue it.</a:t>
            </a:r>
            <a:r>
              <a:rPr lang="en-US" altLang="en-US" b="1" dirty="0">
                <a:solidFill>
                  <a:schemeClr val="bg1"/>
                </a:solidFill>
                <a:effectLst>
                  <a:glow rad="63500">
                    <a:schemeClr val="tx1"/>
                  </a:glow>
                </a:effectLst>
                <a:latin typeface="Calibri" panose="020F0502020204030204" pitchFamily="34" charset="0"/>
              </a:rPr>
              <a:t>                 </a:t>
            </a:r>
            <a:r>
              <a:rPr lang="en-US" altLang="en-US" sz="3200" b="1" i="1" dirty="0">
                <a:solidFill>
                  <a:schemeClr val="bg1"/>
                </a:solidFill>
                <a:effectLst>
                  <a:glow rad="63500">
                    <a:schemeClr val="tx1"/>
                  </a:glow>
                </a:effectLst>
                <a:latin typeface="Calibri" panose="020F0502020204030204" pitchFamily="34" charset="0"/>
              </a:rPr>
              <a:t>— </a:t>
            </a:r>
            <a:r>
              <a:rPr lang="en-US" sz="3200" b="1" i="1" dirty="0">
                <a:solidFill>
                  <a:schemeClr val="bg1"/>
                </a:solidFill>
                <a:effectLst>
                  <a:glow rad="63500">
                    <a:schemeClr val="tx1"/>
                  </a:glow>
                </a:effectLst>
                <a:latin typeface="Calibri" panose="020F0502020204030204" pitchFamily="34" charset="0"/>
              </a:rPr>
              <a:t>Psalm 34:14 </a:t>
            </a:r>
            <a:r>
              <a:rPr lang="en-US" sz="4000" b="1" i="1" dirty="0">
                <a:solidFill>
                  <a:schemeClr val="bg1"/>
                </a:solidFill>
                <a:effectLst>
                  <a:glow rad="63500">
                    <a:schemeClr val="tx1"/>
                  </a:glow>
                </a:effectLst>
                <a:latin typeface="Calibri" panose="020F0502020204030204" pitchFamily="34" charset="0"/>
              </a:rPr>
              <a:t> </a:t>
            </a:r>
          </a:p>
        </p:txBody>
      </p:sp>
    </p:spTree>
    <p:extLst>
      <p:ext uri="{BB962C8B-B14F-4D97-AF65-F5344CB8AC3E}">
        <p14:creationId xmlns:p14="http://schemas.microsoft.com/office/powerpoint/2010/main" val="2299866883"/>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1" nodeType="withEffect">
                                  <p:stCondLst>
                                    <p:cond delay="0"/>
                                  </p:stCondLst>
                                  <p:childTnLst>
                                    <p:set>
                                      <p:cBhvr>
                                        <p:cTn id="6" dur="1" fill="hold">
                                          <p:stCondLst>
                                            <p:cond delay="0"/>
                                          </p:stCondLst>
                                        </p:cTn>
                                        <p:tgtEl>
                                          <p:spTgt spid="260296"/>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26026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602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0296"/>
                                        </p:tgtEl>
                                        <p:attrNameLst>
                                          <p:attrName>style.visibility</p:attrName>
                                        </p:attrNameLst>
                                      </p:cBhvr>
                                      <p:to>
                                        <p:strVal val="visible"/>
                                      </p:to>
                                    </p:set>
                                  </p:childTnLst>
                                </p:cTn>
                              </p:par>
                            </p:childTnLst>
                          </p:cTn>
                        </p:par>
                        <p:par>
                          <p:cTn id="13" fill="hold" nodeType="afterGroup">
                            <p:stCondLst>
                              <p:cond delay="0"/>
                            </p:stCondLst>
                            <p:childTnLst>
                              <p:par>
                                <p:cTn id="14" presetID="10" presetClass="entr" presetSubtype="0" fill="hold" grpId="0" nodeType="afterEffect">
                                  <p:stCondLst>
                                    <p:cond delay="0"/>
                                  </p:stCondLst>
                                  <p:childTnLst>
                                    <p:set>
                                      <p:cBhvr>
                                        <p:cTn id="15" dur="1" fill="hold">
                                          <p:stCondLst>
                                            <p:cond delay="0"/>
                                          </p:stCondLst>
                                        </p:cTn>
                                        <p:tgtEl>
                                          <p:spTgt spid="260232">
                                            <p:txEl>
                                              <p:pRg st="0" end="0"/>
                                            </p:txEl>
                                          </p:spTgt>
                                        </p:tgtEl>
                                        <p:attrNameLst>
                                          <p:attrName>style.visibility</p:attrName>
                                        </p:attrNameLst>
                                      </p:cBhvr>
                                      <p:to>
                                        <p:strVal val="visible"/>
                                      </p:to>
                                    </p:set>
                                    <p:animEffect transition="in" filter="fade">
                                      <p:cBhvr>
                                        <p:cTn id="16" dur="100"/>
                                        <p:tgtEl>
                                          <p:spTgt spid="260232">
                                            <p:txEl>
                                              <p:pRg st="0" end="0"/>
                                            </p:txEl>
                                          </p:spTgt>
                                        </p:tgtEl>
                                      </p:cBhvr>
                                    </p:animEffect>
                                  </p:childTnLst>
                                </p:cTn>
                              </p:par>
                            </p:childTnLst>
                          </p:cTn>
                        </p:par>
                        <p:par>
                          <p:cTn id="17" fill="hold" nodeType="afterGroup">
                            <p:stCondLst>
                              <p:cond delay="100"/>
                            </p:stCondLst>
                            <p:childTnLst>
                              <p:par>
                                <p:cTn id="18" presetID="10" presetClass="entr" presetSubtype="0" fill="hold" grpId="0" nodeType="afterEffect">
                                  <p:stCondLst>
                                    <p:cond delay="0"/>
                                  </p:stCondLst>
                                  <p:childTnLst>
                                    <p:set>
                                      <p:cBhvr>
                                        <p:cTn id="19" dur="1" fill="hold">
                                          <p:stCondLst>
                                            <p:cond delay="0"/>
                                          </p:stCondLst>
                                        </p:cTn>
                                        <p:tgtEl>
                                          <p:spTgt spid="260233"/>
                                        </p:tgtEl>
                                        <p:attrNameLst>
                                          <p:attrName>style.visibility</p:attrName>
                                        </p:attrNameLst>
                                      </p:cBhvr>
                                      <p:to>
                                        <p:strVal val="visible"/>
                                      </p:to>
                                    </p:set>
                                    <p:animEffect transition="in" filter="fade">
                                      <p:cBhvr>
                                        <p:cTn id="20" dur="100"/>
                                        <p:tgtEl>
                                          <p:spTgt spid="260233"/>
                                        </p:tgtEl>
                                      </p:cBhvr>
                                    </p:animEffect>
                                  </p:childTnLst>
                                </p:cTn>
                              </p:par>
                            </p:childTnLst>
                          </p:cTn>
                        </p:par>
                        <p:par>
                          <p:cTn id="21" fill="hold" nodeType="afterGroup">
                            <p:stCondLst>
                              <p:cond delay="200"/>
                            </p:stCondLst>
                            <p:childTnLst>
                              <p:par>
                                <p:cTn id="22" presetID="10" presetClass="entr" presetSubtype="0" fill="hold" grpId="0" nodeType="afterEffect">
                                  <p:stCondLst>
                                    <p:cond delay="0"/>
                                  </p:stCondLst>
                                  <p:childTnLst>
                                    <p:set>
                                      <p:cBhvr>
                                        <p:cTn id="23" dur="1" fill="hold">
                                          <p:stCondLst>
                                            <p:cond delay="0"/>
                                          </p:stCondLst>
                                        </p:cTn>
                                        <p:tgtEl>
                                          <p:spTgt spid="260234"/>
                                        </p:tgtEl>
                                        <p:attrNameLst>
                                          <p:attrName>style.visibility</p:attrName>
                                        </p:attrNameLst>
                                      </p:cBhvr>
                                      <p:to>
                                        <p:strVal val="visible"/>
                                      </p:to>
                                    </p:set>
                                    <p:animEffect transition="in" filter="fade">
                                      <p:cBhvr>
                                        <p:cTn id="24" dur="100"/>
                                        <p:tgtEl>
                                          <p:spTgt spid="260234"/>
                                        </p:tgtEl>
                                      </p:cBhvr>
                                    </p:animEffect>
                                  </p:childTnLst>
                                </p:cTn>
                              </p:par>
                            </p:childTnLst>
                          </p:cTn>
                        </p:par>
                        <p:par>
                          <p:cTn id="25" fill="hold" nodeType="afterGroup">
                            <p:stCondLst>
                              <p:cond delay="300"/>
                            </p:stCondLst>
                            <p:childTnLst>
                              <p:par>
                                <p:cTn id="26" presetID="10" presetClass="entr" presetSubtype="0" fill="hold" grpId="0" nodeType="afterEffect">
                                  <p:stCondLst>
                                    <p:cond delay="0"/>
                                  </p:stCondLst>
                                  <p:childTnLst>
                                    <p:set>
                                      <p:cBhvr>
                                        <p:cTn id="27" dur="1" fill="hold">
                                          <p:stCondLst>
                                            <p:cond delay="0"/>
                                          </p:stCondLst>
                                        </p:cTn>
                                        <p:tgtEl>
                                          <p:spTgt spid="260235"/>
                                        </p:tgtEl>
                                        <p:attrNameLst>
                                          <p:attrName>style.visibility</p:attrName>
                                        </p:attrNameLst>
                                      </p:cBhvr>
                                      <p:to>
                                        <p:strVal val="visible"/>
                                      </p:to>
                                    </p:set>
                                    <p:animEffect transition="in" filter="fade">
                                      <p:cBhvr>
                                        <p:cTn id="28" dur="100"/>
                                        <p:tgtEl>
                                          <p:spTgt spid="260235"/>
                                        </p:tgtEl>
                                      </p:cBhvr>
                                    </p:animEffect>
                                  </p:childTnLst>
                                </p:cTn>
                              </p:par>
                            </p:childTnLst>
                          </p:cTn>
                        </p:par>
                        <p:par>
                          <p:cTn id="29" fill="hold" nodeType="afterGroup">
                            <p:stCondLst>
                              <p:cond delay="400"/>
                            </p:stCondLst>
                            <p:childTnLst>
                              <p:par>
                                <p:cTn id="30" presetID="10" presetClass="entr" presetSubtype="0" fill="hold" grpId="0" nodeType="afterEffect">
                                  <p:stCondLst>
                                    <p:cond delay="0"/>
                                  </p:stCondLst>
                                  <p:childTnLst>
                                    <p:set>
                                      <p:cBhvr>
                                        <p:cTn id="31" dur="1" fill="hold">
                                          <p:stCondLst>
                                            <p:cond delay="0"/>
                                          </p:stCondLst>
                                        </p:cTn>
                                        <p:tgtEl>
                                          <p:spTgt spid="260236"/>
                                        </p:tgtEl>
                                        <p:attrNameLst>
                                          <p:attrName>style.visibility</p:attrName>
                                        </p:attrNameLst>
                                      </p:cBhvr>
                                      <p:to>
                                        <p:strVal val="visible"/>
                                      </p:to>
                                    </p:set>
                                    <p:animEffect transition="in" filter="fade">
                                      <p:cBhvr>
                                        <p:cTn id="32" dur="100"/>
                                        <p:tgtEl>
                                          <p:spTgt spid="260236"/>
                                        </p:tgtEl>
                                      </p:cBhvr>
                                    </p:animEffect>
                                  </p:childTnLst>
                                </p:cTn>
                              </p:par>
                            </p:childTnLst>
                          </p:cTn>
                        </p:par>
                        <p:par>
                          <p:cTn id="33" fill="hold" nodeType="afterGroup">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60237"/>
                                        </p:tgtEl>
                                        <p:attrNameLst>
                                          <p:attrName>style.visibility</p:attrName>
                                        </p:attrNameLst>
                                      </p:cBhvr>
                                      <p:to>
                                        <p:strVal val="visible"/>
                                      </p:to>
                                    </p:set>
                                    <p:animEffect transition="in" filter="fade">
                                      <p:cBhvr>
                                        <p:cTn id="36" dur="100"/>
                                        <p:tgtEl>
                                          <p:spTgt spid="260237"/>
                                        </p:tgtEl>
                                      </p:cBhvr>
                                    </p:animEffect>
                                  </p:childTnLst>
                                </p:cTn>
                              </p:par>
                            </p:childTnLst>
                          </p:cTn>
                        </p:par>
                        <p:par>
                          <p:cTn id="37" fill="hold" nodeType="afterGroup">
                            <p:stCondLst>
                              <p:cond delay="600"/>
                            </p:stCondLst>
                            <p:childTnLst>
                              <p:par>
                                <p:cTn id="38" presetID="10" presetClass="entr" presetSubtype="0" fill="hold" grpId="0" nodeType="afterEffect">
                                  <p:stCondLst>
                                    <p:cond delay="0"/>
                                  </p:stCondLst>
                                  <p:childTnLst>
                                    <p:set>
                                      <p:cBhvr>
                                        <p:cTn id="39" dur="1" fill="hold">
                                          <p:stCondLst>
                                            <p:cond delay="0"/>
                                          </p:stCondLst>
                                        </p:cTn>
                                        <p:tgtEl>
                                          <p:spTgt spid="260238"/>
                                        </p:tgtEl>
                                        <p:attrNameLst>
                                          <p:attrName>style.visibility</p:attrName>
                                        </p:attrNameLst>
                                      </p:cBhvr>
                                      <p:to>
                                        <p:strVal val="visible"/>
                                      </p:to>
                                    </p:set>
                                    <p:animEffect transition="in" filter="fade">
                                      <p:cBhvr>
                                        <p:cTn id="40" dur="100"/>
                                        <p:tgtEl>
                                          <p:spTgt spid="260238"/>
                                        </p:tgtEl>
                                      </p:cBhvr>
                                    </p:animEffect>
                                  </p:childTnLst>
                                </p:cTn>
                              </p:par>
                            </p:childTnLst>
                          </p:cTn>
                        </p:par>
                        <p:par>
                          <p:cTn id="41" fill="hold" nodeType="afterGroup">
                            <p:stCondLst>
                              <p:cond delay="700"/>
                            </p:stCondLst>
                            <p:childTnLst>
                              <p:par>
                                <p:cTn id="42" presetID="10" presetClass="entr" presetSubtype="0" fill="hold" grpId="0" nodeType="afterEffect">
                                  <p:stCondLst>
                                    <p:cond delay="0"/>
                                  </p:stCondLst>
                                  <p:childTnLst>
                                    <p:set>
                                      <p:cBhvr>
                                        <p:cTn id="43" dur="1" fill="hold">
                                          <p:stCondLst>
                                            <p:cond delay="0"/>
                                          </p:stCondLst>
                                        </p:cTn>
                                        <p:tgtEl>
                                          <p:spTgt spid="260239"/>
                                        </p:tgtEl>
                                        <p:attrNameLst>
                                          <p:attrName>style.visibility</p:attrName>
                                        </p:attrNameLst>
                                      </p:cBhvr>
                                      <p:to>
                                        <p:strVal val="visible"/>
                                      </p:to>
                                    </p:set>
                                    <p:animEffect transition="in" filter="fade">
                                      <p:cBhvr>
                                        <p:cTn id="44" dur="100"/>
                                        <p:tgtEl>
                                          <p:spTgt spid="260239"/>
                                        </p:tgtEl>
                                      </p:cBhvr>
                                    </p:animEffect>
                                  </p:childTnLst>
                                </p:cTn>
                              </p:par>
                            </p:childTnLst>
                          </p:cTn>
                        </p:par>
                        <p:par>
                          <p:cTn id="45" fill="hold" nodeType="afterGroup">
                            <p:stCondLst>
                              <p:cond delay="800"/>
                            </p:stCondLst>
                            <p:childTnLst>
                              <p:par>
                                <p:cTn id="46" presetID="10" presetClass="entr" presetSubtype="0" fill="hold" grpId="0" nodeType="afterEffect">
                                  <p:stCondLst>
                                    <p:cond delay="0"/>
                                  </p:stCondLst>
                                  <p:childTnLst>
                                    <p:set>
                                      <p:cBhvr>
                                        <p:cTn id="47" dur="1" fill="hold">
                                          <p:stCondLst>
                                            <p:cond delay="0"/>
                                          </p:stCondLst>
                                        </p:cTn>
                                        <p:tgtEl>
                                          <p:spTgt spid="260240"/>
                                        </p:tgtEl>
                                        <p:attrNameLst>
                                          <p:attrName>style.visibility</p:attrName>
                                        </p:attrNameLst>
                                      </p:cBhvr>
                                      <p:to>
                                        <p:strVal val="visible"/>
                                      </p:to>
                                    </p:set>
                                    <p:animEffect transition="in" filter="fade">
                                      <p:cBhvr>
                                        <p:cTn id="48" dur="100"/>
                                        <p:tgtEl>
                                          <p:spTgt spid="260240"/>
                                        </p:tgtEl>
                                      </p:cBhvr>
                                    </p:animEffect>
                                  </p:childTnLst>
                                </p:cTn>
                              </p:par>
                            </p:childTnLst>
                          </p:cTn>
                        </p:par>
                        <p:par>
                          <p:cTn id="49" fill="hold" nodeType="afterGroup">
                            <p:stCondLst>
                              <p:cond delay="900"/>
                            </p:stCondLst>
                            <p:childTnLst>
                              <p:par>
                                <p:cTn id="50" presetID="10" presetClass="entr" presetSubtype="0" fill="hold" grpId="0" nodeType="afterEffect">
                                  <p:stCondLst>
                                    <p:cond delay="0"/>
                                  </p:stCondLst>
                                  <p:childTnLst>
                                    <p:set>
                                      <p:cBhvr>
                                        <p:cTn id="51" dur="1" fill="hold">
                                          <p:stCondLst>
                                            <p:cond delay="0"/>
                                          </p:stCondLst>
                                        </p:cTn>
                                        <p:tgtEl>
                                          <p:spTgt spid="260241"/>
                                        </p:tgtEl>
                                        <p:attrNameLst>
                                          <p:attrName>style.visibility</p:attrName>
                                        </p:attrNameLst>
                                      </p:cBhvr>
                                      <p:to>
                                        <p:strVal val="visible"/>
                                      </p:to>
                                    </p:set>
                                    <p:animEffect transition="in" filter="fade">
                                      <p:cBhvr>
                                        <p:cTn id="52" dur="100"/>
                                        <p:tgtEl>
                                          <p:spTgt spid="260241"/>
                                        </p:tgtEl>
                                      </p:cBhvr>
                                    </p:animEffect>
                                  </p:childTnLst>
                                </p:cTn>
                              </p:par>
                            </p:childTnLst>
                          </p:cTn>
                        </p:par>
                        <p:par>
                          <p:cTn id="53" fill="hold" nodeType="afterGroup">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60242"/>
                                        </p:tgtEl>
                                        <p:attrNameLst>
                                          <p:attrName>style.visibility</p:attrName>
                                        </p:attrNameLst>
                                      </p:cBhvr>
                                      <p:to>
                                        <p:strVal val="visible"/>
                                      </p:to>
                                    </p:set>
                                    <p:animEffect transition="in" filter="fade">
                                      <p:cBhvr>
                                        <p:cTn id="56" dur="100"/>
                                        <p:tgtEl>
                                          <p:spTgt spid="260242"/>
                                        </p:tgtEl>
                                      </p:cBhvr>
                                    </p:animEffect>
                                  </p:childTnLst>
                                </p:cTn>
                              </p:par>
                            </p:childTnLst>
                          </p:cTn>
                        </p:par>
                        <p:par>
                          <p:cTn id="57" fill="hold" nodeType="afterGroup">
                            <p:stCondLst>
                              <p:cond delay="1100"/>
                            </p:stCondLst>
                            <p:childTnLst>
                              <p:par>
                                <p:cTn id="58" presetID="10" presetClass="entr" presetSubtype="0" fill="hold" grpId="0" nodeType="afterEffect">
                                  <p:stCondLst>
                                    <p:cond delay="0"/>
                                  </p:stCondLst>
                                  <p:childTnLst>
                                    <p:set>
                                      <p:cBhvr>
                                        <p:cTn id="59" dur="1" fill="hold">
                                          <p:stCondLst>
                                            <p:cond delay="0"/>
                                          </p:stCondLst>
                                        </p:cTn>
                                        <p:tgtEl>
                                          <p:spTgt spid="260243"/>
                                        </p:tgtEl>
                                        <p:attrNameLst>
                                          <p:attrName>style.visibility</p:attrName>
                                        </p:attrNameLst>
                                      </p:cBhvr>
                                      <p:to>
                                        <p:strVal val="visible"/>
                                      </p:to>
                                    </p:set>
                                    <p:animEffect transition="in" filter="fade">
                                      <p:cBhvr>
                                        <p:cTn id="60" dur="100"/>
                                        <p:tgtEl>
                                          <p:spTgt spid="260243"/>
                                        </p:tgtEl>
                                      </p:cBhvr>
                                    </p:animEffect>
                                  </p:childTnLst>
                                </p:cTn>
                              </p:par>
                            </p:childTnLst>
                          </p:cTn>
                        </p:par>
                        <p:par>
                          <p:cTn id="61" fill="hold" nodeType="afterGroup">
                            <p:stCondLst>
                              <p:cond delay="1200"/>
                            </p:stCondLst>
                            <p:childTnLst>
                              <p:par>
                                <p:cTn id="62" presetID="10" presetClass="entr" presetSubtype="0" fill="hold" grpId="0" nodeType="afterEffect">
                                  <p:stCondLst>
                                    <p:cond delay="0"/>
                                  </p:stCondLst>
                                  <p:childTnLst>
                                    <p:set>
                                      <p:cBhvr>
                                        <p:cTn id="63" dur="1" fill="hold">
                                          <p:stCondLst>
                                            <p:cond delay="0"/>
                                          </p:stCondLst>
                                        </p:cTn>
                                        <p:tgtEl>
                                          <p:spTgt spid="260244"/>
                                        </p:tgtEl>
                                        <p:attrNameLst>
                                          <p:attrName>style.visibility</p:attrName>
                                        </p:attrNameLst>
                                      </p:cBhvr>
                                      <p:to>
                                        <p:strVal val="visible"/>
                                      </p:to>
                                    </p:set>
                                    <p:animEffect transition="in" filter="fade">
                                      <p:cBhvr>
                                        <p:cTn id="64" dur="100"/>
                                        <p:tgtEl>
                                          <p:spTgt spid="260244"/>
                                        </p:tgtEl>
                                      </p:cBhvr>
                                    </p:animEffect>
                                  </p:childTnLst>
                                </p:cTn>
                              </p:par>
                            </p:childTnLst>
                          </p:cTn>
                        </p:par>
                        <p:par>
                          <p:cTn id="65" fill="hold" nodeType="afterGroup">
                            <p:stCondLst>
                              <p:cond delay="1300"/>
                            </p:stCondLst>
                            <p:childTnLst>
                              <p:par>
                                <p:cTn id="66" presetID="10" presetClass="entr" presetSubtype="0" fill="hold" grpId="0" nodeType="afterEffect">
                                  <p:stCondLst>
                                    <p:cond delay="0"/>
                                  </p:stCondLst>
                                  <p:childTnLst>
                                    <p:set>
                                      <p:cBhvr>
                                        <p:cTn id="67" dur="1" fill="hold">
                                          <p:stCondLst>
                                            <p:cond delay="0"/>
                                          </p:stCondLst>
                                        </p:cTn>
                                        <p:tgtEl>
                                          <p:spTgt spid="260245"/>
                                        </p:tgtEl>
                                        <p:attrNameLst>
                                          <p:attrName>style.visibility</p:attrName>
                                        </p:attrNameLst>
                                      </p:cBhvr>
                                      <p:to>
                                        <p:strVal val="visible"/>
                                      </p:to>
                                    </p:set>
                                    <p:animEffect transition="in" filter="fade">
                                      <p:cBhvr>
                                        <p:cTn id="68" dur="100"/>
                                        <p:tgtEl>
                                          <p:spTgt spid="260245"/>
                                        </p:tgtEl>
                                      </p:cBhvr>
                                    </p:animEffect>
                                  </p:childTnLst>
                                </p:cTn>
                              </p:par>
                            </p:childTnLst>
                          </p:cTn>
                        </p:par>
                        <p:par>
                          <p:cTn id="69" fill="hold" nodeType="afterGroup">
                            <p:stCondLst>
                              <p:cond delay="1400"/>
                            </p:stCondLst>
                            <p:childTnLst>
                              <p:par>
                                <p:cTn id="70" presetID="10" presetClass="entr" presetSubtype="0" fill="hold" grpId="0" nodeType="afterEffect">
                                  <p:stCondLst>
                                    <p:cond delay="0"/>
                                  </p:stCondLst>
                                  <p:childTnLst>
                                    <p:set>
                                      <p:cBhvr>
                                        <p:cTn id="71" dur="1" fill="hold">
                                          <p:stCondLst>
                                            <p:cond delay="0"/>
                                          </p:stCondLst>
                                        </p:cTn>
                                        <p:tgtEl>
                                          <p:spTgt spid="260246"/>
                                        </p:tgtEl>
                                        <p:attrNameLst>
                                          <p:attrName>style.visibility</p:attrName>
                                        </p:attrNameLst>
                                      </p:cBhvr>
                                      <p:to>
                                        <p:strVal val="visible"/>
                                      </p:to>
                                    </p:set>
                                    <p:animEffect transition="in" filter="fade">
                                      <p:cBhvr>
                                        <p:cTn id="72" dur="100"/>
                                        <p:tgtEl>
                                          <p:spTgt spid="260246"/>
                                        </p:tgtEl>
                                      </p:cBhvr>
                                    </p:animEffect>
                                  </p:childTnLst>
                                </p:cTn>
                              </p:par>
                            </p:childTnLst>
                          </p:cTn>
                        </p:par>
                        <p:par>
                          <p:cTn id="73" fill="hold" nodeType="afterGroup">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260247"/>
                                        </p:tgtEl>
                                        <p:attrNameLst>
                                          <p:attrName>style.visibility</p:attrName>
                                        </p:attrNameLst>
                                      </p:cBhvr>
                                      <p:to>
                                        <p:strVal val="visible"/>
                                      </p:to>
                                    </p:set>
                                    <p:animEffect transition="in" filter="fade">
                                      <p:cBhvr>
                                        <p:cTn id="76" dur="100"/>
                                        <p:tgtEl>
                                          <p:spTgt spid="260247"/>
                                        </p:tgtEl>
                                      </p:cBhvr>
                                    </p:animEffect>
                                  </p:childTnLst>
                                </p:cTn>
                              </p:par>
                            </p:childTnLst>
                          </p:cTn>
                        </p:par>
                        <p:par>
                          <p:cTn id="77" fill="hold" nodeType="afterGroup">
                            <p:stCondLst>
                              <p:cond delay="1600"/>
                            </p:stCondLst>
                            <p:childTnLst>
                              <p:par>
                                <p:cTn id="78" presetID="10" presetClass="entr" presetSubtype="0" fill="hold" grpId="0" nodeType="afterEffect">
                                  <p:stCondLst>
                                    <p:cond delay="0"/>
                                  </p:stCondLst>
                                  <p:childTnLst>
                                    <p:set>
                                      <p:cBhvr>
                                        <p:cTn id="79" dur="1" fill="hold">
                                          <p:stCondLst>
                                            <p:cond delay="0"/>
                                          </p:stCondLst>
                                        </p:cTn>
                                        <p:tgtEl>
                                          <p:spTgt spid="260248"/>
                                        </p:tgtEl>
                                        <p:attrNameLst>
                                          <p:attrName>style.visibility</p:attrName>
                                        </p:attrNameLst>
                                      </p:cBhvr>
                                      <p:to>
                                        <p:strVal val="visible"/>
                                      </p:to>
                                    </p:set>
                                    <p:animEffect transition="in" filter="fade">
                                      <p:cBhvr>
                                        <p:cTn id="80" dur="100"/>
                                        <p:tgtEl>
                                          <p:spTgt spid="260248"/>
                                        </p:tgtEl>
                                      </p:cBhvr>
                                    </p:animEffect>
                                  </p:childTnLst>
                                </p:cTn>
                              </p:par>
                            </p:childTnLst>
                          </p:cTn>
                        </p:par>
                        <p:par>
                          <p:cTn id="81" fill="hold" nodeType="afterGroup">
                            <p:stCondLst>
                              <p:cond delay="1700"/>
                            </p:stCondLst>
                            <p:childTnLst>
                              <p:par>
                                <p:cTn id="82" presetID="10" presetClass="entr" presetSubtype="0" fill="hold" grpId="0" nodeType="afterEffect">
                                  <p:stCondLst>
                                    <p:cond delay="0"/>
                                  </p:stCondLst>
                                  <p:childTnLst>
                                    <p:set>
                                      <p:cBhvr>
                                        <p:cTn id="83" dur="1" fill="hold">
                                          <p:stCondLst>
                                            <p:cond delay="0"/>
                                          </p:stCondLst>
                                        </p:cTn>
                                        <p:tgtEl>
                                          <p:spTgt spid="260249"/>
                                        </p:tgtEl>
                                        <p:attrNameLst>
                                          <p:attrName>style.visibility</p:attrName>
                                        </p:attrNameLst>
                                      </p:cBhvr>
                                      <p:to>
                                        <p:strVal val="visible"/>
                                      </p:to>
                                    </p:set>
                                    <p:animEffect transition="in" filter="fade">
                                      <p:cBhvr>
                                        <p:cTn id="84" dur="100"/>
                                        <p:tgtEl>
                                          <p:spTgt spid="260249"/>
                                        </p:tgtEl>
                                      </p:cBhvr>
                                    </p:animEffect>
                                  </p:childTnLst>
                                </p:cTn>
                              </p:par>
                            </p:childTnLst>
                          </p:cTn>
                        </p:par>
                        <p:par>
                          <p:cTn id="85" fill="hold" nodeType="afterGroup">
                            <p:stCondLst>
                              <p:cond delay="1800"/>
                            </p:stCondLst>
                            <p:childTnLst>
                              <p:par>
                                <p:cTn id="86" presetID="10" presetClass="entr" presetSubtype="0" fill="hold" grpId="0" nodeType="afterEffect">
                                  <p:stCondLst>
                                    <p:cond delay="0"/>
                                  </p:stCondLst>
                                  <p:childTnLst>
                                    <p:set>
                                      <p:cBhvr>
                                        <p:cTn id="87" dur="1" fill="hold">
                                          <p:stCondLst>
                                            <p:cond delay="0"/>
                                          </p:stCondLst>
                                        </p:cTn>
                                        <p:tgtEl>
                                          <p:spTgt spid="260250"/>
                                        </p:tgtEl>
                                        <p:attrNameLst>
                                          <p:attrName>style.visibility</p:attrName>
                                        </p:attrNameLst>
                                      </p:cBhvr>
                                      <p:to>
                                        <p:strVal val="visible"/>
                                      </p:to>
                                    </p:set>
                                    <p:animEffect transition="in" filter="fade">
                                      <p:cBhvr>
                                        <p:cTn id="88" dur="100"/>
                                        <p:tgtEl>
                                          <p:spTgt spid="260250"/>
                                        </p:tgtEl>
                                      </p:cBhvr>
                                    </p:animEffect>
                                  </p:childTnLst>
                                </p:cTn>
                              </p:par>
                            </p:childTnLst>
                          </p:cTn>
                        </p:par>
                        <p:par>
                          <p:cTn id="89" fill="hold" nodeType="afterGroup">
                            <p:stCondLst>
                              <p:cond delay="1900"/>
                            </p:stCondLst>
                            <p:childTnLst>
                              <p:par>
                                <p:cTn id="90" presetID="10" presetClass="entr" presetSubtype="0" fill="hold" grpId="0" nodeType="afterEffect">
                                  <p:stCondLst>
                                    <p:cond delay="0"/>
                                  </p:stCondLst>
                                  <p:childTnLst>
                                    <p:set>
                                      <p:cBhvr>
                                        <p:cTn id="91" dur="1" fill="hold">
                                          <p:stCondLst>
                                            <p:cond delay="0"/>
                                          </p:stCondLst>
                                        </p:cTn>
                                        <p:tgtEl>
                                          <p:spTgt spid="260251"/>
                                        </p:tgtEl>
                                        <p:attrNameLst>
                                          <p:attrName>style.visibility</p:attrName>
                                        </p:attrNameLst>
                                      </p:cBhvr>
                                      <p:to>
                                        <p:strVal val="visible"/>
                                      </p:to>
                                    </p:set>
                                    <p:animEffect transition="in" filter="fade">
                                      <p:cBhvr>
                                        <p:cTn id="92" dur="100"/>
                                        <p:tgtEl>
                                          <p:spTgt spid="260251"/>
                                        </p:tgtEl>
                                      </p:cBhvr>
                                    </p:animEffect>
                                  </p:childTnLst>
                                </p:cTn>
                              </p:par>
                            </p:childTnLst>
                          </p:cTn>
                        </p:par>
                        <p:par>
                          <p:cTn id="93" fill="hold" nodeType="afterGroup">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260252"/>
                                        </p:tgtEl>
                                        <p:attrNameLst>
                                          <p:attrName>style.visibility</p:attrName>
                                        </p:attrNameLst>
                                      </p:cBhvr>
                                      <p:to>
                                        <p:strVal val="visible"/>
                                      </p:to>
                                    </p:set>
                                    <p:animEffect transition="in" filter="fade">
                                      <p:cBhvr>
                                        <p:cTn id="96" dur="100"/>
                                        <p:tgtEl>
                                          <p:spTgt spid="260252"/>
                                        </p:tgtEl>
                                      </p:cBhvr>
                                    </p:animEffect>
                                  </p:childTnLst>
                                </p:cTn>
                              </p:par>
                            </p:childTnLst>
                          </p:cTn>
                        </p:par>
                        <p:par>
                          <p:cTn id="97" fill="hold" nodeType="afterGroup">
                            <p:stCondLst>
                              <p:cond delay="2100"/>
                            </p:stCondLst>
                            <p:childTnLst>
                              <p:par>
                                <p:cTn id="98" presetID="10" presetClass="entr" presetSubtype="0" fill="hold" grpId="0" nodeType="afterEffect">
                                  <p:stCondLst>
                                    <p:cond delay="0"/>
                                  </p:stCondLst>
                                  <p:childTnLst>
                                    <p:set>
                                      <p:cBhvr>
                                        <p:cTn id="99" dur="1" fill="hold">
                                          <p:stCondLst>
                                            <p:cond delay="0"/>
                                          </p:stCondLst>
                                        </p:cTn>
                                        <p:tgtEl>
                                          <p:spTgt spid="260253"/>
                                        </p:tgtEl>
                                        <p:attrNameLst>
                                          <p:attrName>style.visibility</p:attrName>
                                        </p:attrNameLst>
                                      </p:cBhvr>
                                      <p:to>
                                        <p:strVal val="visible"/>
                                      </p:to>
                                    </p:set>
                                    <p:animEffect transition="in" filter="fade">
                                      <p:cBhvr>
                                        <p:cTn id="100" dur="100"/>
                                        <p:tgtEl>
                                          <p:spTgt spid="260253"/>
                                        </p:tgtEl>
                                      </p:cBhvr>
                                    </p:animEffect>
                                  </p:childTnLst>
                                </p:cTn>
                              </p:par>
                            </p:childTnLst>
                          </p:cTn>
                        </p:par>
                        <p:par>
                          <p:cTn id="101" fill="hold" nodeType="afterGroup">
                            <p:stCondLst>
                              <p:cond delay="2200"/>
                            </p:stCondLst>
                            <p:childTnLst>
                              <p:par>
                                <p:cTn id="102" presetID="10" presetClass="entr" presetSubtype="0" fill="hold" grpId="0" nodeType="afterEffect">
                                  <p:stCondLst>
                                    <p:cond delay="0"/>
                                  </p:stCondLst>
                                  <p:childTnLst>
                                    <p:set>
                                      <p:cBhvr>
                                        <p:cTn id="103" dur="1" fill="hold">
                                          <p:stCondLst>
                                            <p:cond delay="0"/>
                                          </p:stCondLst>
                                        </p:cTn>
                                        <p:tgtEl>
                                          <p:spTgt spid="260254"/>
                                        </p:tgtEl>
                                        <p:attrNameLst>
                                          <p:attrName>style.visibility</p:attrName>
                                        </p:attrNameLst>
                                      </p:cBhvr>
                                      <p:to>
                                        <p:strVal val="visible"/>
                                      </p:to>
                                    </p:set>
                                    <p:animEffect transition="in" filter="fade">
                                      <p:cBhvr>
                                        <p:cTn id="104" dur="100"/>
                                        <p:tgtEl>
                                          <p:spTgt spid="260254"/>
                                        </p:tgtEl>
                                      </p:cBhvr>
                                    </p:animEffect>
                                  </p:childTnLst>
                                </p:cTn>
                              </p:par>
                            </p:childTnLst>
                          </p:cTn>
                        </p:par>
                        <p:par>
                          <p:cTn id="105" fill="hold" nodeType="afterGroup">
                            <p:stCondLst>
                              <p:cond delay="2300"/>
                            </p:stCondLst>
                            <p:childTnLst>
                              <p:par>
                                <p:cTn id="106" presetID="10" presetClass="entr" presetSubtype="0" fill="hold" grpId="0" nodeType="afterEffect">
                                  <p:stCondLst>
                                    <p:cond delay="0"/>
                                  </p:stCondLst>
                                  <p:childTnLst>
                                    <p:set>
                                      <p:cBhvr>
                                        <p:cTn id="107" dur="1" fill="hold">
                                          <p:stCondLst>
                                            <p:cond delay="0"/>
                                          </p:stCondLst>
                                        </p:cTn>
                                        <p:tgtEl>
                                          <p:spTgt spid="260255"/>
                                        </p:tgtEl>
                                        <p:attrNameLst>
                                          <p:attrName>style.visibility</p:attrName>
                                        </p:attrNameLst>
                                      </p:cBhvr>
                                      <p:to>
                                        <p:strVal val="visible"/>
                                      </p:to>
                                    </p:set>
                                    <p:animEffect transition="in" filter="fade">
                                      <p:cBhvr>
                                        <p:cTn id="108" dur="100"/>
                                        <p:tgtEl>
                                          <p:spTgt spid="260255"/>
                                        </p:tgtEl>
                                      </p:cBhvr>
                                    </p:animEffect>
                                  </p:childTnLst>
                                </p:cTn>
                              </p:par>
                            </p:childTnLst>
                          </p:cTn>
                        </p:par>
                        <p:par>
                          <p:cTn id="109" fill="hold" nodeType="afterGroup">
                            <p:stCondLst>
                              <p:cond delay="2400"/>
                            </p:stCondLst>
                            <p:childTnLst>
                              <p:par>
                                <p:cTn id="110" presetID="10" presetClass="entr" presetSubtype="0" fill="hold" grpId="0" nodeType="afterEffect">
                                  <p:stCondLst>
                                    <p:cond delay="0"/>
                                  </p:stCondLst>
                                  <p:childTnLst>
                                    <p:set>
                                      <p:cBhvr>
                                        <p:cTn id="111" dur="1" fill="hold">
                                          <p:stCondLst>
                                            <p:cond delay="0"/>
                                          </p:stCondLst>
                                        </p:cTn>
                                        <p:tgtEl>
                                          <p:spTgt spid="260256"/>
                                        </p:tgtEl>
                                        <p:attrNameLst>
                                          <p:attrName>style.visibility</p:attrName>
                                        </p:attrNameLst>
                                      </p:cBhvr>
                                      <p:to>
                                        <p:strVal val="visible"/>
                                      </p:to>
                                    </p:set>
                                    <p:animEffect transition="in" filter="fade">
                                      <p:cBhvr>
                                        <p:cTn id="112" dur="100"/>
                                        <p:tgtEl>
                                          <p:spTgt spid="260256"/>
                                        </p:tgtEl>
                                      </p:cBhvr>
                                    </p:animEffect>
                                  </p:childTnLst>
                                </p:cTn>
                              </p:par>
                            </p:childTnLst>
                          </p:cTn>
                        </p:par>
                        <p:par>
                          <p:cTn id="113" fill="hold" nodeType="afterGroup">
                            <p:stCondLst>
                              <p:cond delay="2500"/>
                            </p:stCondLst>
                            <p:childTnLst>
                              <p:par>
                                <p:cTn id="114" presetID="10" presetClass="entr" presetSubtype="0" fill="hold" grpId="0" nodeType="afterEffect">
                                  <p:stCondLst>
                                    <p:cond delay="0"/>
                                  </p:stCondLst>
                                  <p:childTnLst>
                                    <p:set>
                                      <p:cBhvr>
                                        <p:cTn id="115" dur="1" fill="hold">
                                          <p:stCondLst>
                                            <p:cond delay="0"/>
                                          </p:stCondLst>
                                        </p:cTn>
                                        <p:tgtEl>
                                          <p:spTgt spid="260258"/>
                                        </p:tgtEl>
                                        <p:attrNameLst>
                                          <p:attrName>style.visibility</p:attrName>
                                        </p:attrNameLst>
                                      </p:cBhvr>
                                      <p:to>
                                        <p:strVal val="visible"/>
                                      </p:to>
                                    </p:set>
                                    <p:animEffect transition="in" filter="fade">
                                      <p:cBhvr>
                                        <p:cTn id="116" dur="100"/>
                                        <p:tgtEl>
                                          <p:spTgt spid="260258"/>
                                        </p:tgtEl>
                                      </p:cBhvr>
                                    </p:animEffect>
                                  </p:childTnLst>
                                </p:cTn>
                              </p:par>
                            </p:childTnLst>
                          </p:cTn>
                        </p:par>
                        <p:par>
                          <p:cTn id="117" fill="hold" nodeType="afterGroup">
                            <p:stCondLst>
                              <p:cond delay="2600"/>
                            </p:stCondLst>
                            <p:childTnLst>
                              <p:par>
                                <p:cTn id="118" presetID="10" presetClass="entr" presetSubtype="0" fill="hold" grpId="0" nodeType="afterEffect">
                                  <p:stCondLst>
                                    <p:cond delay="0"/>
                                  </p:stCondLst>
                                  <p:childTnLst>
                                    <p:set>
                                      <p:cBhvr>
                                        <p:cTn id="119" dur="1" fill="hold">
                                          <p:stCondLst>
                                            <p:cond delay="0"/>
                                          </p:stCondLst>
                                        </p:cTn>
                                        <p:tgtEl>
                                          <p:spTgt spid="260259"/>
                                        </p:tgtEl>
                                        <p:attrNameLst>
                                          <p:attrName>style.visibility</p:attrName>
                                        </p:attrNameLst>
                                      </p:cBhvr>
                                      <p:to>
                                        <p:strVal val="visible"/>
                                      </p:to>
                                    </p:set>
                                    <p:animEffect transition="in" filter="fade">
                                      <p:cBhvr>
                                        <p:cTn id="120" dur="100"/>
                                        <p:tgtEl>
                                          <p:spTgt spid="260259"/>
                                        </p:tgtEl>
                                      </p:cBhvr>
                                    </p:animEffect>
                                  </p:childTnLst>
                                </p:cTn>
                              </p:par>
                            </p:childTnLst>
                          </p:cTn>
                        </p:par>
                        <p:par>
                          <p:cTn id="121" fill="hold" nodeType="afterGroup">
                            <p:stCondLst>
                              <p:cond delay="2700"/>
                            </p:stCondLst>
                            <p:childTnLst>
                              <p:par>
                                <p:cTn id="122" presetID="10" presetClass="entr" presetSubtype="0" fill="hold" grpId="0" nodeType="afterEffect">
                                  <p:stCondLst>
                                    <p:cond delay="0"/>
                                  </p:stCondLst>
                                  <p:childTnLst>
                                    <p:set>
                                      <p:cBhvr>
                                        <p:cTn id="123" dur="1" fill="hold">
                                          <p:stCondLst>
                                            <p:cond delay="0"/>
                                          </p:stCondLst>
                                        </p:cTn>
                                        <p:tgtEl>
                                          <p:spTgt spid="260257"/>
                                        </p:tgtEl>
                                        <p:attrNameLst>
                                          <p:attrName>style.visibility</p:attrName>
                                        </p:attrNameLst>
                                      </p:cBhvr>
                                      <p:to>
                                        <p:strVal val="visible"/>
                                      </p:to>
                                    </p:set>
                                    <p:animEffect transition="in" filter="fade">
                                      <p:cBhvr>
                                        <p:cTn id="124" dur="100"/>
                                        <p:tgtEl>
                                          <p:spTgt spid="260257"/>
                                        </p:tgtEl>
                                      </p:cBhvr>
                                    </p:animEffect>
                                  </p:childTnLst>
                                </p:cTn>
                              </p:par>
                            </p:childTnLst>
                          </p:cTn>
                        </p:par>
                        <p:par>
                          <p:cTn id="125" fill="hold" nodeType="afterGroup">
                            <p:stCondLst>
                              <p:cond delay="2800"/>
                            </p:stCondLst>
                            <p:childTnLst>
                              <p:par>
                                <p:cTn id="126" presetID="10" presetClass="entr" presetSubtype="0" fill="hold" grpId="0" nodeType="afterEffect">
                                  <p:stCondLst>
                                    <p:cond delay="0"/>
                                  </p:stCondLst>
                                  <p:childTnLst>
                                    <p:set>
                                      <p:cBhvr>
                                        <p:cTn id="127" dur="1" fill="hold">
                                          <p:stCondLst>
                                            <p:cond delay="0"/>
                                          </p:stCondLst>
                                        </p:cTn>
                                        <p:tgtEl>
                                          <p:spTgt spid="260260"/>
                                        </p:tgtEl>
                                        <p:attrNameLst>
                                          <p:attrName>style.visibility</p:attrName>
                                        </p:attrNameLst>
                                      </p:cBhvr>
                                      <p:to>
                                        <p:strVal val="visible"/>
                                      </p:to>
                                    </p:set>
                                    <p:animEffect transition="in" filter="fade">
                                      <p:cBhvr>
                                        <p:cTn id="128" dur="100"/>
                                        <p:tgtEl>
                                          <p:spTgt spid="260260"/>
                                        </p:tgtEl>
                                      </p:cBhvr>
                                    </p:animEffect>
                                  </p:childTnLst>
                                </p:cTn>
                              </p:par>
                            </p:childTnLst>
                          </p:cTn>
                        </p:par>
                        <p:par>
                          <p:cTn id="129" fill="hold" nodeType="afterGroup">
                            <p:stCondLst>
                              <p:cond delay="2900"/>
                            </p:stCondLst>
                            <p:childTnLst>
                              <p:par>
                                <p:cTn id="130" presetID="10" presetClass="entr" presetSubtype="0" fill="hold" grpId="0" nodeType="afterEffect">
                                  <p:stCondLst>
                                    <p:cond delay="0"/>
                                  </p:stCondLst>
                                  <p:childTnLst>
                                    <p:set>
                                      <p:cBhvr>
                                        <p:cTn id="131" dur="1" fill="hold">
                                          <p:stCondLst>
                                            <p:cond delay="0"/>
                                          </p:stCondLst>
                                        </p:cTn>
                                        <p:tgtEl>
                                          <p:spTgt spid="260262"/>
                                        </p:tgtEl>
                                        <p:attrNameLst>
                                          <p:attrName>style.visibility</p:attrName>
                                        </p:attrNameLst>
                                      </p:cBhvr>
                                      <p:to>
                                        <p:strVal val="visible"/>
                                      </p:to>
                                    </p:set>
                                    <p:animEffect transition="in" filter="fade">
                                      <p:cBhvr>
                                        <p:cTn id="132" dur="100"/>
                                        <p:tgtEl>
                                          <p:spTgt spid="260262"/>
                                        </p:tgtEl>
                                      </p:cBhvr>
                                    </p:animEffect>
                                  </p:childTnLst>
                                </p:cTn>
                              </p:par>
                            </p:childTnLst>
                          </p:cTn>
                        </p:par>
                        <p:par>
                          <p:cTn id="133" fill="hold" nodeType="afterGroup">
                            <p:stCondLst>
                              <p:cond delay="3000"/>
                            </p:stCondLst>
                            <p:childTnLst>
                              <p:par>
                                <p:cTn id="134" presetID="10" presetClass="entr" presetSubtype="0" fill="hold" grpId="0" nodeType="afterEffect">
                                  <p:stCondLst>
                                    <p:cond delay="0"/>
                                  </p:stCondLst>
                                  <p:childTnLst>
                                    <p:set>
                                      <p:cBhvr>
                                        <p:cTn id="135" dur="1" fill="hold">
                                          <p:stCondLst>
                                            <p:cond delay="0"/>
                                          </p:stCondLst>
                                        </p:cTn>
                                        <p:tgtEl>
                                          <p:spTgt spid="260263"/>
                                        </p:tgtEl>
                                        <p:attrNameLst>
                                          <p:attrName>style.visibility</p:attrName>
                                        </p:attrNameLst>
                                      </p:cBhvr>
                                      <p:to>
                                        <p:strVal val="visible"/>
                                      </p:to>
                                    </p:set>
                                    <p:animEffect transition="in" filter="fade">
                                      <p:cBhvr>
                                        <p:cTn id="136" dur="100"/>
                                        <p:tgtEl>
                                          <p:spTgt spid="260263"/>
                                        </p:tgtEl>
                                      </p:cBhvr>
                                    </p:animEffect>
                                  </p:childTnLst>
                                </p:cTn>
                              </p:par>
                            </p:childTnLst>
                          </p:cTn>
                        </p:par>
                        <p:par>
                          <p:cTn id="137" fill="hold" nodeType="afterGroup">
                            <p:stCondLst>
                              <p:cond delay="3100"/>
                            </p:stCondLst>
                            <p:childTnLst>
                              <p:par>
                                <p:cTn id="138" presetID="10" presetClass="entr" presetSubtype="0" fill="hold" grpId="0" nodeType="afterEffect">
                                  <p:stCondLst>
                                    <p:cond delay="0"/>
                                  </p:stCondLst>
                                  <p:childTnLst>
                                    <p:set>
                                      <p:cBhvr>
                                        <p:cTn id="139" dur="1" fill="hold">
                                          <p:stCondLst>
                                            <p:cond delay="0"/>
                                          </p:stCondLst>
                                        </p:cTn>
                                        <p:tgtEl>
                                          <p:spTgt spid="260261"/>
                                        </p:tgtEl>
                                        <p:attrNameLst>
                                          <p:attrName>style.visibility</p:attrName>
                                        </p:attrNameLst>
                                      </p:cBhvr>
                                      <p:to>
                                        <p:strVal val="visible"/>
                                      </p:to>
                                    </p:set>
                                    <p:animEffect transition="in" filter="fade">
                                      <p:cBhvr>
                                        <p:cTn id="140" dur="100"/>
                                        <p:tgtEl>
                                          <p:spTgt spid="260261"/>
                                        </p:tgtEl>
                                      </p:cBhvr>
                                    </p:animEffect>
                                  </p:childTnLst>
                                </p:cTn>
                              </p:par>
                            </p:childTnLst>
                          </p:cTn>
                        </p:par>
                        <p:par>
                          <p:cTn id="141" fill="hold" nodeType="afterGroup">
                            <p:stCondLst>
                              <p:cond delay="3200"/>
                            </p:stCondLst>
                            <p:childTnLst>
                              <p:par>
                                <p:cTn id="142" presetID="10" presetClass="entr" presetSubtype="0" fill="hold" grpId="0" nodeType="afterEffect">
                                  <p:stCondLst>
                                    <p:cond delay="0"/>
                                  </p:stCondLst>
                                  <p:childTnLst>
                                    <p:set>
                                      <p:cBhvr>
                                        <p:cTn id="143" dur="1" fill="hold">
                                          <p:stCondLst>
                                            <p:cond delay="0"/>
                                          </p:stCondLst>
                                        </p:cTn>
                                        <p:tgtEl>
                                          <p:spTgt spid="260264"/>
                                        </p:tgtEl>
                                        <p:attrNameLst>
                                          <p:attrName>style.visibility</p:attrName>
                                        </p:attrNameLst>
                                      </p:cBhvr>
                                      <p:to>
                                        <p:strVal val="visible"/>
                                      </p:to>
                                    </p:set>
                                    <p:animEffect transition="in" filter="fade">
                                      <p:cBhvr>
                                        <p:cTn id="144" dur="100"/>
                                        <p:tgtEl>
                                          <p:spTgt spid="260264"/>
                                        </p:tgtEl>
                                      </p:cBhvr>
                                    </p:animEffect>
                                  </p:childTnLst>
                                </p:cTn>
                              </p:par>
                            </p:childTnLst>
                          </p:cTn>
                        </p:par>
                        <p:par>
                          <p:cTn id="145" fill="hold" nodeType="afterGroup">
                            <p:stCondLst>
                              <p:cond delay="3300"/>
                            </p:stCondLst>
                            <p:childTnLst>
                              <p:par>
                                <p:cTn id="146" presetID="10" presetClass="entr" presetSubtype="0" fill="hold" grpId="0" nodeType="afterEffect">
                                  <p:stCondLst>
                                    <p:cond delay="0"/>
                                  </p:stCondLst>
                                  <p:childTnLst>
                                    <p:set>
                                      <p:cBhvr>
                                        <p:cTn id="147" dur="1" fill="hold">
                                          <p:stCondLst>
                                            <p:cond delay="0"/>
                                          </p:stCondLst>
                                        </p:cTn>
                                        <p:tgtEl>
                                          <p:spTgt spid="260265"/>
                                        </p:tgtEl>
                                        <p:attrNameLst>
                                          <p:attrName>style.visibility</p:attrName>
                                        </p:attrNameLst>
                                      </p:cBhvr>
                                      <p:to>
                                        <p:strVal val="visible"/>
                                      </p:to>
                                    </p:set>
                                    <p:animEffect transition="in" filter="fade">
                                      <p:cBhvr>
                                        <p:cTn id="148" dur="100"/>
                                        <p:tgtEl>
                                          <p:spTgt spid="260265"/>
                                        </p:tgtEl>
                                      </p:cBhvr>
                                    </p:animEffect>
                                  </p:childTnLst>
                                </p:cTn>
                              </p:par>
                            </p:childTnLst>
                          </p:cTn>
                        </p:par>
                        <p:par>
                          <p:cTn id="149" fill="hold" nodeType="afterGroup">
                            <p:stCondLst>
                              <p:cond delay="3400"/>
                            </p:stCondLst>
                            <p:childTnLst>
                              <p:par>
                                <p:cTn id="150" presetID="10" presetClass="entr" presetSubtype="0" fill="hold" grpId="0" nodeType="afterEffect">
                                  <p:stCondLst>
                                    <p:cond delay="0"/>
                                  </p:stCondLst>
                                  <p:childTnLst>
                                    <p:set>
                                      <p:cBhvr>
                                        <p:cTn id="151" dur="1" fill="hold">
                                          <p:stCondLst>
                                            <p:cond delay="0"/>
                                          </p:stCondLst>
                                        </p:cTn>
                                        <p:tgtEl>
                                          <p:spTgt spid="260266"/>
                                        </p:tgtEl>
                                        <p:attrNameLst>
                                          <p:attrName>style.visibility</p:attrName>
                                        </p:attrNameLst>
                                      </p:cBhvr>
                                      <p:to>
                                        <p:strVal val="visible"/>
                                      </p:to>
                                    </p:set>
                                    <p:animEffect transition="in" filter="fade">
                                      <p:cBhvr>
                                        <p:cTn id="152" dur="100"/>
                                        <p:tgtEl>
                                          <p:spTgt spid="260266"/>
                                        </p:tgtEl>
                                      </p:cBhvr>
                                    </p:animEffect>
                                  </p:childTnLst>
                                </p:cTn>
                              </p:par>
                            </p:childTnLst>
                          </p:cTn>
                        </p:par>
                        <p:par>
                          <p:cTn id="153" fill="hold" nodeType="afterGroup">
                            <p:stCondLst>
                              <p:cond delay="3500"/>
                            </p:stCondLst>
                            <p:childTnLst>
                              <p:par>
                                <p:cTn id="154" presetID="10" presetClass="entr" presetSubtype="0" fill="hold" grpId="0" nodeType="afterEffect">
                                  <p:stCondLst>
                                    <p:cond delay="0"/>
                                  </p:stCondLst>
                                  <p:childTnLst>
                                    <p:set>
                                      <p:cBhvr>
                                        <p:cTn id="155" dur="1" fill="hold">
                                          <p:stCondLst>
                                            <p:cond delay="0"/>
                                          </p:stCondLst>
                                        </p:cTn>
                                        <p:tgtEl>
                                          <p:spTgt spid="260267"/>
                                        </p:tgtEl>
                                        <p:attrNameLst>
                                          <p:attrName>style.visibility</p:attrName>
                                        </p:attrNameLst>
                                      </p:cBhvr>
                                      <p:to>
                                        <p:strVal val="visible"/>
                                      </p:to>
                                    </p:set>
                                    <p:animEffect transition="in" filter="fade">
                                      <p:cBhvr>
                                        <p:cTn id="156" dur="100"/>
                                        <p:tgtEl>
                                          <p:spTgt spid="260267"/>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3" presetClass="exit" presetSubtype="544" fill="hold" grpId="1" nodeType="clickEffect">
                                  <p:stCondLst>
                                    <p:cond delay="0"/>
                                  </p:stCondLst>
                                  <p:childTnLst>
                                    <p:anim calcmode="lin" valueType="num">
                                      <p:cBhvr>
                                        <p:cTn id="160" dur="1000"/>
                                        <p:tgtEl>
                                          <p:spTgt spid="260232">
                                            <p:txEl>
                                              <p:pRg st="0" end="0"/>
                                            </p:txEl>
                                          </p:spTgt>
                                        </p:tgtEl>
                                        <p:attrNameLst>
                                          <p:attrName>ppt_w</p:attrName>
                                        </p:attrNameLst>
                                      </p:cBhvr>
                                      <p:tavLst>
                                        <p:tav tm="0">
                                          <p:val>
                                            <p:strVal val="ppt_w"/>
                                          </p:val>
                                        </p:tav>
                                        <p:tav tm="100000">
                                          <p:val>
                                            <p:fltVal val="0"/>
                                          </p:val>
                                        </p:tav>
                                      </p:tavLst>
                                    </p:anim>
                                    <p:anim calcmode="lin" valueType="num">
                                      <p:cBhvr>
                                        <p:cTn id="161" dur="1000"/>
                                        <p:tgtEl>
                                          <p:spTgt spid="260232">
                                            <p:txEl>
                                              <p:pRg st="0" end="0"/>
                                            </p:txEl>
                                          </p:spTgt>
                                        </p:tgtEl>
                                        <p:attrNameLst>
                                          <p:attrName>ppt_h</p:attrName>
                                        </p:attrNameLst>
                                      </p:cBhvr>
                                      <p:tavLst>
                                        <p:tav tm="0">
                                          <p:val>
                                            <p:strVal val="ppt_h"/>
                                          </p:val>
                                        </p:tav>
                                        <p:tav tm="100000">
                                          <p:val>
                                            <p:fltVal val="0"/>
                                          </p:val>
                                        </p:tav>
                                      </p:tavLst>
                                    </p:anim>
                                    <p:anim calcmode="lin" valueType="num">
                                      <p:cBhvr>
                                        <p:cTn id="162" dur="1000"/>
                                        <p:tgtEl>
                                          <p:spTgt spid="260232">
                                            <p:txEl>
                                              <p:pRg st="0" end="0"/>
                                            </p:txEl>
                                          </p:spTgt>
                                        </p:tgtEl>
                                        <p:attrNameLst>
                                          <p:attrName>ppt_x</p:attrName>
                                        </p:attrNameLst>
                                      </p:cBhvr>
                                      <p:tavLst>
                                        <p:tav tm="0">
                                          <p:val>
                                            <p:strVal val="ppt_x"/>
                                          </p:val>
                                        </p:tav>
                                        <p:tav tm="100000">
                                          <p:val>
                                            <p:fltVal val="0.5"/>
                                          </p:val>
                                        </p:tav>
                                      </p:tavLst>
                                    </p:anim>
                                    <p:anim calcmode="lin" valueType="num">
                                      <p:cBhvr>
                                        <p:cTn id="163" dur="1000"/>
                                        <p:tgtEl>
                                          <p:spTgt spid="260232">
                                            <p:txEl>
                                              <p:pRg st="0" end="0"/>
                                            </p:txEl>
                                          </p:spTgt>
                                        </p:tgtEl>
                                        <p:attrNameLst>
                                          <p:attrName>ppt_y</p:attrName>
                                        </p:attrNameLst>
                                      </p:cBhvr>
                                      <p:tavLst>
                                        <p:tav tm="0">
                                          <p:val>
                                            <p:strVal val="ppt_y"/>
                                          </p:val>
                                        </p:tav>
                                        <p:tav tm="100000">
                                          <p:val>
                                            <p:fltVal val="0.5"/>
                                          </p:val>
                                        </p:tav>
                                      </p:tavLst>
                                    </p:anim>
                                    <p:set>
                                      <p:cBhvr>
                                        <p:cTn id="164" dur="1" fill="hold">
                                          <p:stCondLst>
                                            <p:cond delay="999"/>
                                          </p:stCondLst>
                                        </p:cTn>
                                        <p:tgtEl>
                                          <p:spTgt spid="260232">
                                            <p:txEl>
                                              <p:pRg st="0" end="0"/>
                                            </p:txEl>
                                          </p:spTgt>
                                        </p:tgtEl>
                                        <p:attrNameLst>
                                          <p:attrName>style.visibility</p:attrName>
                                        </p:attrNameLst>
                                      </p:cBhvr>
                                      <p:to>
                                        <p:strVal val="hidden"/>
                                      </p:to>
                                    </p:set>
                                  </p:childTnLst>
                                </p:cTn>
                              </p:par>
                              <p:par>
                                <p:cTn id="165" presetID="23" presetClass="exit" presetSubtype="544" fill="hold" grpId="1" nodeType="withEffect">
                                  <p:stCondLst>
                                    <p:cond delay="0"/>
                                  </p:stCondLst>
                                  <p:childTnLst>
                                    <p:anim calcmode="lin" valueType="num">
                                      <p:cBhvr>
                                        <p:cTn id="166" dur="1000"/>
                                        <p:tgtEl>
                                          <p:spTgt spid="260233"/>
                                        </p:tgtEl>
                                        <p:attrNameLst>
                                          <p:attrName>ppt_w</p:attrName>
                                        </p:attrNameLst>
                                      </p:cBhvr>
                                      <p:tavLst>
                                        <p:tav tm="0">
                                          <p:val>
                                            <p:strVal val="ppt_w"/>
                                          </p:val>
                                        </p:tav>
                                        <p:tav tm="100000">
                                          <p:val>
                                            <p:fltVal val="0"/>
                                          </p:val>
                                        </p:tav>
                                      </p:tavLst>
                                    </p:anim>
                                    <p:anim calcmode="lin" valueType="num">
                                      <p:cBhvr>
                                        <p:cTn id="167" dur="1000"/>
                                        <p:tgtEl>
                                          <p:spTgt spid="260233"/>
                                        </p:tgtEl>
                                        <p:attrNameLst>
                                          <p:attrName>ppt_h</p:attrName>
                                        </p:attrNameLst>
                                      </p:cBhvr>
                                      <p:tavLst>
                                        <p:tav tm="0">
                                          <p:val>
                                            <p:strVal val="ppt_h"/>
                                          </p:val>
                                        </p:tav>
                                        <p:tav tm="100000">
                                          <p:val>
                                            <p:fltVal val="0"/>
                                          </p:val>
                                        </p:tav>
                                      </p:tavLst>
                                    </p:anim>
                                    <p:anim calcmode="lin" valueType="num">
                                      <p:cBhvr>
                                        <p:cTn id="168" dur="1000"/>
                                        <p:tgtEl>
                                          <p:spTgt spid="260233"/>
                                        </p:tgtEl>
                                        <p:attrNameLst>
                                          <p:attrName>ppt_x</p:attrName>
                                        </p:attrNameLst>
                                      </p:cBhvr>
                                      <p:tavLst>
                                        <p:tav tm="0">
                                          <p:val>
                                            <p:strVal val="ppt_x"/>
                                          </p:val>
                                        </p:tav>
                                        <p:tav tm="100000">
                                          <p:val>
                                            <p:fltVal val="0.5"/>
                                          </p:val>
                                        </p:tav>
                                      </p:tavLst>
                                    </p:anim>
                                    <p:anim calcmode="lin" valueType="num">
                                      <p:cBhvr>
                                        <p:cTn id="169" dur="1000"/>
                                        <p:tgtEl>
                                          <p:spTgt spid="260233"/>
                                        </p:tgtEl>
                                        <p:attrNameLst>
                                          <p:attrName>ppt_y</p:attrName>
                                        </p:attrNameLst>
                                      </p:cBhvr>
                                      <p:tavLst>
                                        <p:tav tm="0">
                                          <p:val>
                                            <p:strVal val="ppt_y"/>
                                          </p:val>
                                        </p:tav>
                                        <p:tav tm="100000">
                                          <p:val>
                                            <p:fltVal val="0.5"/>
                                          </p:val>
                                        </p:tav>
                                      </p:tavLst>
                                    </p:anim>
                                    <p:set>
                                      <p:cBhvr>
                                        <p:cTn id="170" dur="1" fill="hold">
                                          <p:stCondLst>
                                            <p:cond delay="999"/>
                                          </p:stCondLst>
                                        </p:cTn>
                                        <p:tgtEl>
                                          <p:spTgt spid="260233"/>
                                        </p:tgtEl>
                                        <p:attrNameLst>
                                          <p:attrName>style.visibility</p:attrName>
                                        </p:attrNameLst>
                                      </p:cBhvr>
                                      <p:to>
                                        <p:strVal val="hidden"/>
                                      </p:to>
                                    </p:set>
                                  </p:childTnLst>
                                </p:cTn>
                              </p:par>
                              <p:par>
                                <p:cTn id="171" presetID="23" presetClass="exit" presetSubtype="544" fill="hold" grpId="1" nodeType="withEffect">
                                  <p:stCondLst>
                                    <p:cond delay="0"/>
                                  </p:stCondLst>
                                  <p:childTnLst>
                                    <p:anim calcmode="lin" valueType="num">
                                      <p:cBhvr>
                                        <p:cTn id="172" dur="1000"/>
                                        <p:tgtEl>
                                          <p:spTgt spid="260234"/>
                                        </p:tgtEl>
                                        <p:attrNameLst>
                                          <p:attrName>ppt_w</p:attrName>
                                        </p:attrNameLst>
                                      </p:cBhvr>
                                      <p:tavLst>
                                        <p:tav tm="0">
                                          <p:val>
                                            <p:strVal val="ppt_w"/>
                                          </p:val>
                                        </p:tav>
                                        <p:tav tm="100000">
                                          <p:val>
                                            <p:fltVal val="0"/>
                                          </p:val>
                                        </p:tav>
                                      </p:tavLst>
                                    </p:anim>
                                    <p:anim calcmode="lin" valueType="num">
                                      <p:cBhvr>
                                        <p:cTn id="173" dur="1000"/>
                                        <p:tgtEl>
                                          <p:spTgt spid="260234"/>
                                        </p:tgtEl>
                                        <p:attrNameLst>
                                          <p:attrName>ppt_h</p:attrName>
                                        </p:attrNameLst>
                                      </p:cBhvr>
                                      <p:tavLst>
                                        <p:tav tm="0">
                                          <p:val>
                                            <p:strVal val="ppt_h"/>
                                          </p:val>
                                        </p:tav>
                                        <p:tav tm="100000">
                                          <p:val>
                                            <p:fltVal val="0"/>
                                          </p:val>
                                        </p:tav>
                                      </p:tavLst>
                                    </p:anim>
                                    <p:anim calcmode="lin" valueType="num">
                                      <p:cBhvr>
                                        <p:cTn id="174" dur="1000"/>
                                        <p:tgtEl>
                                          <p:spTgt spid="260234"/>
                                        </p:tgtEl>
                                        <p:attrNameLst>
                                          <p:attrName>ppt_x</p:attrName>
                                        </p:attrNameLst>
                                      </p:cBhvr>
                                      <p:tavLst>
                                        <p:tav tm="0">
                                          <p:val>
                                            <p:strVal val="ppt_x"/>
                                          </p:val>
                                        </p:tav>
                                        <p:tav tm="100000">
                                          <p:val>
                                            <p:fltVal val="0.5"/>
                                          </p:val>
                                        </p:tav>
                                      </p:tavLst>
                                    </p:anim>
                                    <p:anim calcmode="lin" valueType="num">
                                      <p:cBhvr>
                                        <p:cTn id="175" dur="1000"/>
                                        <p:tgtEl>
                                          <p:spTgt spid="260234"/>
                                        </p:tgtEl>
                                        <p:attrNameLst>
                                          <p:attrName>ppt_y</p:attrName>
                                        </p:attrNameLst>
                                      </p:cBhvr>
                                      <p:tavLst>
                                        <p:tav tm="0">
                                          <p:val>
                                            <p:strVal val="ppt_y"/>
                                          </p:val>
                                        </p:tav>
                                        <p:tav tm="100000">
                                          <p:val>
                                            <p:fltVal val="0.5"/>
                                          </p:val>
                                        </p:tav>
                                      </p:tavLst>
                                    </p:anim>
                                    <p:set>
                                      <p:cBhvr>
                                        <p:cTn id="176" dur="1" fill="hold">
                                          <p:stCondLst>
                                            <p:cond delay="999"/>
                                          </p:stCondLst>
                                        </p:cTn>
                                        <p:tgtEl>
                                          <p:spTgt spid="260234"/>
                                        </p:tgtEl>
                                        <p:attrNameLst>
                                          <p:attrName>style.visibility</p:attrName>
                                        </p:attrNameLst>
                                      </p:cBhvr>
                                      <p:to>
                                        <p:strVal val="hidden"/>
                                      </p:to>
                                    </p:set>
                                  </p:childTnLst>
                                </p:cTn>
                              </p:par>
                              <p:par>
                                <p:cTn id="177" presetID="23" presetClass="exit" presetSubtype="544" fill="hold" grpId="1" nodeType="withEffect">
                                  <p:stCondLst>
                                    <p:cond delay="0"/>
                                  </p:stCondLst>
                                  <p:childTnLst>
                                    <p:anim calcmode="lin" valueType="num">
                                      <p:cBhvr>
                                        <p:cTn id="178" dur="1000"/>
                                        <p:tgtEl>
                                          <p:spTgt spid="260235"/>
                                        </p:tgtEl>
                                        <p:attrNameLst>
                                          <p:attrName>ppt_w</p:attrName>
                                        </p:attrNameLst>
                                      </p:cBhvr>
                                      <p:tavLst>
                                        <p:tav tm="0">
                                          <p:val>
                                            <p:strVal val="ppt_w"/>
                                          </p:val>
                                        </p:tav>
                                        <p:tav tm="100000">
                                          <p:val>
                                            <p:fltVal val="0"/>
                                          </p:val>
                                        </p:tav>
                                      </p:tavLst>
                                    </p:anim>
                                    <p:anim calcmode="lin" valueType="num">
                                      <p:cBhvr>
                                        <p:cTn id="179" dur="1000"/>
                                        <p:tgtEl>
                                          <p:spTgt spid="260235"/>
                                        </p:tgtEl>
                                        <p:attrNameLst>
                                          <p:attrName>ppt_h</p:attrName>
                                        </p:attrNameLst>
                                      </p:cBhvr>
                                      <p:tavLst>
                                        <p:tav tm="0">
                                          <p:val>
                                            <p:strVal val="ppt_h"/>
                                          </p:val>
                                        </p:tav>
                                        <p:tav tm="100000">
                                          <p:val>
                                            <p:fltVal val="0"/>
                                          </p:val>
                                        </p:tav>
                                      </p:tavLst>
                                    </p:anim>
                                    <p:anim calcmode="lin" valueType="num">
                                      <p:cBhvr>
                                        <p:cTn id="180" dur="1000"/>
                                        <p:tgtEl>
                                          <p:spTgt spid="260235"/>
                                        </p:tgtEl>
                                        <p:attrNameLst>
                                          <p:attrName>ppt_x</p:attrName>
                                        </p:attrNameLst>
                                      </p:cBhvr>
                                      <p:tavLst>
                                        <p:tav tm="0">
                                          <p:val>
                                            <p:strVal val="ppt_x"/>
                                          </p:val>
                                        </p:tav>
                                        <p:tav tm="100000">
                                          <p:val>
                                            <p:fltVal val="0.5"/>
                                          </p:val>
                                        </p:tav>
                                      </p:tavLst>
                                    </p:anim>
                                    <p:anim calcmode="lin" valueType="num">
                                      <p:cBhvr>
                                        <p:cTn id="181" dur="1000"/>
                                        <p:tgtEl>
                                          <p:spTgt spid="260235"/>
                                        </p:tgtEl>
                                        <p:attrNameLst>
                                          <p:attrName>ppt_y</p:attrName>
                                        </p:attrNameLst>
                                      </p:cBhvr>
                                      <p:tavLst>
                                        <p:tav tm="0">
                                          <p:val>
                                            <p:strVal val="ppt_y"/>
                                          </p:val>
                                        </p:tav>
                                        <p:tav tm="100000">
                                          <p:val>
                                            <p:fltVal val="0.5"/>
                                          </p:val>
                                        </p:tav>
                                      </p:tavLst>
                                    </p:anim>
                                    <p:set>
                                      <p:cBhvr>
                                        <p:cTn id="182" dur="1" fill="hold">
                                          <p:stCondLst>
                                            <p:cond delay="999"/>
                                          </p:stCondLst>
                                        </p:cTn>
                                        <p:tgtEl>
                                          <p:spTgt spid="260235"/>
                                        </p:tgtEl>
                                        <p:attrNameLst>
                                          <p:attrName>style.visibility</p:attrName>
                                        </p:attrNameLst>
                                      </p:cBhvr>
                                      <p:to>
                                        <p:strVal val="hidden"/>
                                      </p:to>
                                    </p:set>
                                  </p:childTnLst>
                                </p:cTn>
                              </p:par>
                              <p:par>
                                <p:cTn id="183" presetID="23" presetClass="exit" presetSubtype="544" fill="hold" grpId="1" nodeType="withEffect">
                                  <p:stCondLst>
                                    <p:cond delay="0"/>
                                  </p:stCondLst>
                                  <p:childTnLst>
                                    <p:anim calcmode="lin" valueType="num">
                                      <p:cBhvr>
                                        <p:cTn id="184" dur="1000"/>
                                        <p:tgtEl>
                                          <p:spTgt spid="260236"/>
                                        </p:tgtEl>
                                        <p:attrNameLst>
                                          <p:attrName>ppt_w</p:attrName>
                                        </p:attrNameLst>
                                      </p:cBhvr>
                                      <p:tavLst>
                                        <p:tav tm="0">
                                          <p:val>
                                            <p:strVal val="ppt_w"/>
                                          </p:val>
                                        </p:tav>
                                        <p:tav tm="100000">
                                          <p:val>
                                            <p:fltVal val="0"/>
                                          </p:val>
                                        </p:tav>
                                      </p:tavLst>
                                    </p:anim>
                                    <p:anim calcmode="lin" valueType="num">
                                      <p:cBhvr>
                                        <p:cTn id="185" dur="1000"/>
                                        <p:tgtEl>
                                          <p:spTgt spid="260236"/>
                                        </p:tgtEl>
                                        <p:attrNameLst>
                                          <p:attrName>ppt_h</p:attrName>
                                        </p:attrNameLst>
                                      </p:cBhvr>
                                      <p:tavLst>
                                        <p:tav tm="0">
                                          <p:val>
                                            <p:strVal val="ppt_h"/>
                                          </p:val>
                                        </p:tav>
                                        <p:tav tm="100000">
                                          <p:val>
                                            <p:fltVal val="0"/>
                                          </p:val>
                                        </p:tav>
                                      </p:tavLst>
                                    </p:anim>
                                    <p:anim calcmode="lin" valueType="num">
                                      <p:cBhvr>
                                        <p:cTn id="186" dur="1000"/>
                                        <p:tgtEl>
                                          <p:spTgt spid="260236"/>
                                        </p:tgtEl>
                                        <p:attrNameLst>
                                          <p:attrName>ppt_x</p:attrName>
                                        </p:attrNameLst>
                                      </p:cBhvr>
                                      <p:tavLst>
                                        <p:tav tm="0">
                                          <p:val>
                                            <p:strVal val="ppt_x"/>
                                          </p:val>
                                        </p:tav>
                                        <p:tav tm="100000">
                                          <p:val>
                                            <p:fltVal val="0.5"/>
                                          </p:val>
                                        </p:tav>
                                      </p:tavLst>
                                    </p:anim>
                                    <p:anim calcmode="lin" valueType="num">
                                      <p:cBhvr>
                                        <p:cTn id="187" dur="1000"/>
                                        <p:tgtEl>
                                          <p:spTgt spid="260236"/>
                                        </p:tgtEl>
                                        <p:attrNameLst>
                                          <p:attrName>ppt_y</p:attrName>
                                        </p:attrNameLst>
                                      </p:cBhvr>
                                      <p:tavLst>
                                        <p:tav tm="0">
                                          <p:val>
                                            <p:strVal val="ppt_y"/>
                                          </p:val>
                                        </p:tav>
                                        <p:tav tm="100000">
                                          <p:val>
                                            <p:fltVal val="0.5"/>
                                          </p:val>
                                        </p:tav>
                                      </p:tavLst>
                                    </p:anim>
                                    <p:set>
                                      <p:cBhvr>
                                        <p:cTn id="188" dur="1" fill="hold">
                                          <p:stCondLst>
                                            <p:cond delay="999"/>
                                          </p:stCondLst>
                                        </p:cTn>
                                        <p:tgtEl>
                                          <p:spTgt spid="260236"/>
                                        </p:tgtEl>
                                        <p:attrNameLst>
                                          <p:attrName>style.visibility</p:attrName>
                                        </p:attrNameLst>
                                      </p:cBhvr>
                                      <p:to>
                                        <p:strVal val="hidden"/>
                                      </p:to>
                                    </p:set>
                                  </p:childTnLst>
                                </p:cTn>
                              </p:par>
                              <p:par>
                                <p:cTn id="189" presetID="23" presetClass="exit" presetSubtype="544" fill="hold" grpId="1" nodeType="withEffect">
                                  <p:stCondLst>
                                    <p:cond delay="0"/>
                                  </p:stCondLst>
                                  <p:childTnLst>
                                    <p:anim calcmode="lin" valueType="num">
                                      <p:cBhvr>
                                        <p:cTn id="190" dur="1000"/>
                                        <p:tgtEl>
                                          <p:spTgt spid="260237"/>
                                        </p:tgtEl>
                                        <p:attrNameLst>
                                          <p:attrName>ppt_w</p:attrName>
                                        </p:attrNameLst>
                                      </p:cBhvr>
                                      <p:tavLst>
                                        <p:tav tm="0">
                                          <p:val>
                                            <p:strVal val="ppt_w"/>
                                          </p:val>
                                        </p:tav>
                                        <p:tav tm="100000">
                                          <p:val>
                                            <p:fltVal val="0"/>
                                          </p:val>
                                        </p:tav>
                                      </p:tavLst>
                                    </p:anim>
                                    <p:anim calcmode="lin" valueType="num">
                                      <p:cBhvr>
                                        <p:cTn id="191" dur="1000"/>
                                        <p:tgtEl>
                                          <p:spTgt spid="260237"/>
                                        </p:tgtEl>
                                        <p:attrNameLst>
                                          <p:attrName>ppt_h</p:attrName>
                                        </p:attrNameLst>
                                      </p:cBhvr>
                                      <p:tavLst>
                                        <p:tav tm="0">
                                          <p:val>
                                            <p:strVal val="ppt_h"/>
                                          </p:val>
                                        </p:tav>
                                        <p:tav tm="100000">
                                          <p:val>
                                            <p:fltVal val="0"/>
                                          </p:val>
                                        </p:tav>
                                      </p:tavLst>
                                    </p:anim>
                                    <p:anim calcmode="lin" valueType="num">
                                      <p:cBhvr>
                                        <p:cTn id="192" dur="1000"/>
                                        <p:tgtEl>
                                          <p:spTgt spid="260237"/>
                                        </p:tgtEl>
                                        <p:attrNameLst>
                                          <p:attrName>ppt_x</p:attrName>
                                        </p:attrNameLst>
                                      </p:cBhvr>
                                      <p:tavLst>
                                        <p:tav tm="0">
                                          <p:val>
                                            <p:strVal val="ppt_x"/>
                                          </p:val>
                                        </p:tav>
                                        <p:tav tm="100000">
                                          <p:val>
                                            <p:fltVal val="0.5"/>
                                          </p:val>
                                        </p:tav>
                                      </p:tavLst>
                                    </p:anim>
                                    <p:anim calcmode="lin" valueType="num">
                                      <p:cBhvr>
                                        <p:cTn id="193" dur="1000"/>
                                        <p:tgtEl>
                                          <p:spTgt spid="260237"/>
                                        </p:tgtEl>
                                        <p:attrNameLst>
                                          <p:attrName>ppt_y</p:attrName>
                                        </p:attrNameLst>
                                      </p:cBhvr>
                                      <p:tavLst>
                                        <p:tav tm="0">
                                          <p:val>
                                            <p:strVal val="ppt_y"/>
                                          </p:val>
                                        </p:tav>
                                        <p:tav tm="100000">
                                          <p:val>
                                            <p:fltVal val="0.5"/>
                                          </p:val>
                                        </p:tav>
                                      </p:tavLst>
                                    </p:anim>
                                    <p:set>
                                      <p:cBhvr>
                                        <p:cTn id="194" dur="1" fill="hold">
                                          <p:stCondLst>
                                            <p:cond delay="999"/>
                                          </p:stCondLst>
                                        </p:cTn>
                                        <p:tgtEl>
                                          <p:spTgt spid="260237"/>
                                        </p:tgtEl>
                                        <p:attrNameLst>
                                          <p:attrName>style.visibility</p:attrName>
                                        </p:attrNameLst>
                                      </p:cBhvr>
                                      <p:to>
                                        <p:strVal val="hidden"/>
                                      </p:to>
                                    </p:set>
                                  </p:childTnLst>
                                </p:cTn>
                              </p:par>
                              <p:par>
                                <p:cTn id="195" presetID="23" presetClass="exit" presetSubtype="544" fill="hold" grpId="1" nodeType="withEffect">
                                  <p:stCondLst>
                                    <p:cond delay="0"/>
                                  </p:stCondLst>
                                  <p:childTnLst>
                                    <p:anim calcmode="lin" valueType="num">
                                      <p:cBhvr>
                                        <p:cTn id="196" dur="1000"/>
                                        <p:tgtEl>
                                          <p:spTgt spid="260238"/>
                                        </p:tgtEl>
                                        <p:attrNameLst>
                                          <p:attrName>ppt_w</p:attrName>
                                        </p:attrNameLst>
                                      </p:cBhvr>
                                      <p:tavLst>
                                        <p:tav tm="0">
                                          <p:val>
                                            <p:strVal val="ppt_w"/>
                                          </p:val>
                                        </p:tav>
                                        <p:tav tm="100000">
                                          <p:val>
                                            <p:fltVal val="0"/>
                                          </p:val>
                                        </p:tav>
                                      </p:tavLst>
                                    </p:anim>
                                    <p:anim calcmode="lin" valueType="num">
                                      <p:cBhvr>
                                        <p:cTn id="197" dur="1000"/>
                                        <p:tgtEl>
                                          <p:spTgt spid="260238"/>
                                        </p:tgtEl>
                                        <p:attrNameLst>
                                          <p:attrName>ppt_h</p:attrName>
                                        </p:attrNameLst>
                                      </p:cBhvr>
                                      <p:tavLst>
                                        <p:tav tm="0">
                                          <p:val>
                                            <p:strVal val="ppt_h"/>
                                          </p:val>
                                        </p:tav>
                                        <p:tav tm="100000">
                                          <p:val>
                                            <p:fltVal val="0"/>
                                          </p:val>
                                        </p:tav>
                                      </p:tavLst>
                                    </p:anim>
                                    <p:anim calcmode="lin" valueType="num">
                                      <p:cBhvr>
                                        <p:cTn id="198" dur="1000"/>
                                        <p:tgtEl>
                                          <p:spTgt spid="260238"/>
                                        </p:tgtEl>
                                        <p:attrNameLst>
                                          <p:attrName>ppt_x</p:attrName>
                                        </p:attrNameLst>
                                      </p:cBhvr>
                                      <p:tavLst>
                                        <p:tav tm="0">
                                          <p:val>
                                            <p:strVal val="ppt_x"/>
                                          </p:val>
                                        </p:tav>
                                        <p:tav tm="100000">
                                          <p:val>
                                            <p:fltVal val="0.5"/>
                                          </p:val>
                                        </p:tav>
                                      </p:tavLst>
                                    </p:anim>
                                    <p:anim calcmode="lin" valueType="num">
                                      <p:cBhvr>
                                        <p:cTn id="199" dur="1000"/>
                                        <p:tgtEl>
                                          <p:spTgt spid="260238"/>
                                        </p:tgtEl>
                                        <p:attrNameLst>
                                          <p:attrName>ppt_y</p:attrName>
                                        </p:attrNameLst>
                                      </p:cBhvr>
                                      <p:tavLst>
                                        <p:tav tm="0">
                                          <p:val>
                                            <p:strVal val="ppt_y"/>
                                          </p:val>
                                        </p:tav>
                                        <p:tav tm="100000">
                                          <p:val>
                                            <p:fltVal val="0.5"/>
                                          </p:val>
                                        </p:tav>
                                      </p:tavLst>
                                    </p:anim>
                                    <p:set>
                                      <p:cBhvr>
                                        <p:cTn id="200" dur="1" fill="hold">
                                          <p:stCondLst>
                                            <p:cond delay="999"/>
                                          </p:stCondLst>
                                        </p:cTn>
                                        <p:tgtEl>
                                          <p:spTgt spid="260238"/>
                                        </p:tgtEl>
                                        <p:attrNameLst>
                                          <p:attrName>style.visibility</p:attrName>
                                        </p:attrNameLst>
                                      </p:cBhvr>
                                      <p:to>
                                        <p:strVal val="hidden"/>
                                      </p:to>
                                    </p:set>
                                  </p:childTnLst>
                                </p:cTn>
                              </p:par>
                              <p:par>
                                <p:cTn id="201" presetID="23" presetClass="exit" presetSubtype="544" fill="hold" grpId="1" nodeType="withEffect">
                                  <p:stCondLst>
                                    <p:cond delay="0"/>
                                  </p:stCondLst>
                                  <p:childTnLst>
                                    <p:anim calcmode="lin" valueType="num">
                                      <p:cBhvr>
                                        <p:cTn id="202" dur="1000"/>
                                        <p:tgtEl>
                                          <p:spTgt spid="260239"/>
                                        </p:tgtEl>
                                        <p:attrNameLst>
                                          <p:attrName>ppt_w</p:attrName>
                                        </p:attrNameLst>
                                      </p:cBhvr>
                                      <p:tavLst>
                                        <p:tav tm="0">
                                          <p:val>
                                            <p:strVal val="ppt_w"/>
                                          </p:val>
                                        </p:tav>
                                        <p:tav tm="100000">
                                          <p:val>
                                            <p:fltVal val="0"/>
                                          </p:val>
                                        </p:tav>
                                      </p:tavLst>
                                    </p:anim>
                                    <p:anim calcmode="lin" valueType="num">
                                      <p:cBhvr>
                                        <p:cTn id="203" dur="1000"/>
                                        <p:tgtEl>
                                          <p:spTgt spid="260239"/>
                                        </p:tgtEl>
                                        <p:attrNameLst>
                                          <p:attrName>ppt_h</p:attrName>
                                        </p:attrNameLst>
                                      </p:cBhvr>
                                      <p:tavLst>
                                        <p:tav tm="0">
                                          <p:val>
                                            <p:strVal val="ppt_h"/>
                                          </p:val>
                                        </p:tav>
                                        <p:tav tm="100000">
                                          <p:val>
                                            <p:fltVal val="0"/>
                                          </p:val>
                                        </p:tav>
                                      </p:tavLst>
                                    </p:anim>
                                    <p:anim calcmode="lin" valueType="num">
                                      <p:cBhvr>
                                        <p:cTn id="204" dur="1000"/>
                                        <p:tgtEl>
                                          <p:spTgt spid="260239"/>
                                        </p:tgtEl>
                                        <p:attrNameLst>
                                          <p:attrName>ppt_x</p:attrName>
                                        </p:attrNameLst>
                                      </p:cBhvr>
                                      <p:tavLst>
                                        <p:tav tm="0">
                                          <p:val>
                                            <p:strVal val="ppt_x"/>
                                          </p:val>
                                        </p:tav>
                                        <p:tav tm="100000">
                                          <p:val>
                                            <p:fltVal val="0.5"/>
                                          </p:val>
                                        </p:tav>
                                      </p:tavLst>
                                    </p:anim>
                                    <p:anim calcmode="lin" valueType="num">
                                      <p:cBhvr>
                                        <p:cTn id="205" dur="1000"/>
                                        <p:tgtEl>
                                          <p:spTgt spid="260239"/>
                                        </p:tgtEl>
                                        <p:attrNameLst>
                                          <p:attrName>ppt_y</p:attrName>
                                        </p:attrNameLst>
                                      </p:cBhvr>
                                      <p:tavLst>
                                        <p:tav tm="0">
                                          <p:val>
                                            <p:strVal val="ppt_y"/>
                                          </p:val>
                                        </p:tav>
                                        <p:tav tm="100000">
                                          <p:val>
                                            <p:fltVal val="0.5"/>
                                          </p:val>
                                        </p:tav>
                                      </p:tavLst>
                                    </p:anim>
                                    <p:set>
                                      <p:cBhvr>
                                        <p:cTn id="206" dur="1" fill="hold">
                                          <p:stCondLst>
                                            <p:cond delay="999"/>
                                          </p:stCondLst>
                                        </p:cTn>
                                        <p:tgtEl>
                                          <p:spTgt spid="260239"/>
                                        </p:tgtEl>
                                        <p:attrNameLst>
                                          <p:attrName>style.visibility</p:attrName>
                                        </p:attrNameLst>
                                      </p:cBhvr>
                                      <p:to>
                                        <p:strVal val="hidden"/>
                                      </p:to>
                                    </p:set>
                                  </p:childTnLst>
                                </p:cTn>
                              </p:par>
                              <p:par>
                                <p:cTn id="207" presetID="23" presetClass="exit" presetSubtype="544" fill="hold" grpId="1" nodeType="withEffect">
                                  <p:stCondLst>
                                    <p:cond delay="0"/>
                                  </p:stCondLst>
                                  <p:childTnLst>
                                    <p:anim calcmode="lin" valueType="num">
                                      <p:cBhvr>
                                        <p:cTn id="208" dur="1000"/>
                                        <p:tgtEl>
                                          <p:spTgt spid="260240"/>
                                        </p:tgtEl>
                                        <p:attrNameLst>
                                          <p:attrName>ppt_w</p:attrName>
                                        </p:attrNameLst>
                                      </p:cBhvr>
                                      <p:tavLst>
                                        <p:tav tm="0">
                                          <p:val>
                                            <p:strVal val="ppt_w"/>
                                          </p:val>
                                        </p:tav>
                                        <p:tav tm="100000">
                                          <p:val>
                                            <p:fltVal val="0"/>
                                          </p:val>
                                        </p:tav>
                                      </p:tavLst>
                                    </p:anim>
                                    <p:anim calcmode="lin" valueType="num">
                                      <p:cBhvr>
                                        <p:cTn id="209" dur="1000"/>
                                        <p:tgtEl>
                                          <p:spTgt spid="260240"/>
                                        </p:tgtEl>
                                        <p:attrNameLst>
                                          <p:attrName>ppt_h</p:attrName>
                                        </p:attrNameLst>
                                      </p:cBhvr>
                                      <p:tavLst>
                                        <p:tav tm="0">
                                          <p:val>
                                            <p:strVal val="ppt_h"/>
                                          </p:val>
                                        </p:tav>
                                        <p:tav tm="100000">
                                          <p:val>
                                            <p:fltVal val="0"/>
                                          </p:val>
                                        </p:tav>
                                      </p:tavLst>
                                    </p:anim>
                                    <p:anim calcmode="lin" valueType="num">
                                      <p:cBhvr>
                                        <p:cTn id="210" dur="1000"/>
                                        <p:tgtEl>
                                          <p:spTgt spid="260240"/>
                                        </p:tgtEl>
                                        <p:attrNameLst>
                                          <p:attrName>ppt_x</p:attrName>
                                        </p:attrNameLst>
                                      </p:cBhvr>
                                      <p:tavLst>
                                        <p:tav tm="0">
                                          <p:val>
                                            <p:strVal val="ppt_x"/>
                                          </p:val>
                                        </p:tav>
                                        <p:tav tm="100000">
                                          <p:val>
                                            <p:fltVal val="0.5"/>
                                          </p:val>
                                        </p:tav>
                                      </p:tavLst>
                                    </p:anim>
                                    <p:anim calcmode="lin" valueType="num">
                                      <p:cBhvr>
                                        <p:cTn id="211" dur="1000"/>
                                        <p:tgtEl>
                                          <p:spTgt spid="260240"/>
                                        </p:tgtEl>
                                        <p:attrNameLst>
                                          <p:attrName>ppt_y</p:attrName>
                                        </p:attrNameLst>
                                      </p:cBhvr>
                                      <p:tavLst>
                                        <p:tav tm="0">
                                          <p:val>
                                            <p:strVal val="ppt_y"/>
                                          </p:val>
                                        </p:tav>
                                        <p:tav tm="100000">
                                          <p:val>
                                            <p:fltVal val="0.5"/>
                                          </p:val>
                                        </p:tav>
                                      </p:tavLst>
                                    </p:anim>
                                    <p:set>
                                      <p:cBhvr>
                                        <p:cTn id="212" dur="1" fill="hold">
                                          <p:stCondLst>
                                            <p:cond delay="999"/>
                                          </p:stCondLst>
                                        </p:cTn>
                                        <p:tgtEl>
                                          <p:spTgt spid="260240"/>
                                        </p:tgtEl>
                                        <p:attrNameLst>
                                          <p:attrName>style.visibility</p:attrName>
                                        </p:attrNameLst>
                                      </p:cBhvr>
                                      <p:to>
                                        <p:strVal val="hidden"/>
                                      </p:to>
                                    </p:set>
                                  </p:childTnLst>
                                </p:cTn>
                              </p:par>
                              <p:par>
                                <p:cTn id="213" presetID="23" presetClass="exit" presetSubtype="544" fill="hold" grpId="1" nodeType="withEffect">
                                  <p:stCondLst>
                                    <p:cond delay="0"/>
                                  </p:stCondLst>
                                  <p:childTnLst>
                                    <p:anim calcmode="lin" valueType="num">
                                      <p:cBhvr>
                                        <p:cTn id="214" dur="1000"/>
                                        <p:tgtEl>
                                          <p:spTgt spid="260241"/>
                                        </p:tgtEl>
                                        <p:attrNameLst>
                                          <p:attrName>ppt_w</p:attrName>
                                        </p:attrNameLst>
                                      </p:cBhvr>
                                      <p:tavLst>
                                        <p:tav tm="0">
                                          <p:val>
                                            <p:strVal val="ppt_w"/>
                                          </p:val>
                                        </p:tav>
                                        <p:tav tm="100000">
                                          <p:val>
                                            <p:fltVal val="0"/>
                                          </p:val>
                                        </p:tav>
                                      </p:tavLst>
                                    </p:anim>
                                    <p:anim calcmode="lin" valueType="num">
                                      <p:cBhvr>
                                        <p:cTn id="215" dur="1000"/>
                                        <p:tgtEl>
                                          <p:spTgt spid="260241"/>
                                        </p:tgtEl>
                                        <p:attrNameLst>
                                          <p:attrName>ppt_h</p:attrName>
                                        </p:attrNameLst>
                                      </p:cBhvr>
                                      <p:tavLst>
                                        <p:tav tm="0">
                                          <p:val>
                                            <p:strVal val="ppt_h"/>
                                          </p:val>
                                        </p:tav>
                                        <p:tav tm="100000">
                                          <p:val>
                                            <p:fltVal val="0"/>
                                          </p:val>
                                        </p:tav>
                                      </p:tavLst>
                                    </p:anim>
                                    <p:anim calcmode="lin" valueType="num">
                                      <p:cBhvr>
                                        <p:cTn id="216" dur="1000"/>
                                        <p:tgtEl>
                                          <p:spTgt spid="260241"/>
                                        </p:tgtEl>
                                        <p:attrNameLst>
                                          <p:attrName>ppt_x</p:attrName>
                                        </p:attrNameLst>
                                      </p:cBhvr>
                                      <p:tavLst>
                                        <p:tav tm="0">
                                          <p:val>
                                            <p:strVal val="ppt_x"/>
                                          </p:val>
                                        </p:tav>
                                        <p:tav tm="100000">
                                          <p:val>
                                            <p:fltVal val="0.5"/>
                                          </p:val>
                                        </p:tav>
                                      </p:tavLst>
                                    </p:anim>
                                    <p:anim calcmode="lin" valueType="num">
                                      <p:cBhvr>
                                        <p:cTn id="217" dur="1000"/>
                                        <p:tgtEl>
                                          <p:spTgt spid="260241"/>
                                        </p:tgtEl>
                                        <p:attrNameLst>
                                          <p:attrName>ppt_y</p:attrName>
                                        </p:attrNameLst>
                                      </p:cBhvr>
                                      <p:tavLst>
                                        <p:tav tm="0">
                                          <p:val>
                                            <p:strVal val="ppt_y"/>
                                          </p:val>
                                        </p:tav>
                                        <p:tav tm="100000">
                                          <p:val>
                                            <p:fltVal val="0.5"/>
                                          </p:val>
                                        </p:tav>
                                      </p:tavLst>
                                    </p:anim>
                                    <p:set>
                                      <p:cBhvr>
                                        <p:cTn id="218" dur="1" fill="hold">
                                          <p:stCondLst>
                                            <p:cond delay="999"/>
                                          </p:stCondLst>
                                        </p:cTn>
                                        <p:tgtEl>
                                          <p:spTgt spid="260241"/>
                                        </p:tgtEl>
                                        <p:attrNameLst>
                                          <p:attrName>style.visibility</p:attrName>
                                        </p:attrNameLst>
                                      </p:cBhvr>
                                      <p:to>
                                        <p:strVal val="hidden"/>
                                      </p:to>
                                    </p:set>
                                  </p:childTnLst>
                                </p:cTn>
                              </p:par>
                              <p:par>
                                <p:cTn id="219" presetID="23" presetClass="exit" presetSubtype="544" fill="hold" grpId="1" nodeType="withEffect">
                                  <p:stCondLst>
                                    <p:cond delay="0"/>
                                  </p:stCondLst>
                                  <p:childTnLst>
                                    <p:anim calcmode="lin" valueType="num">
                                      <p:cBhvr>
                                        <p:cTn id="220" dur="1000"/>
                                        <p:tgtEl>
                                          <p:spTgt spid="260242"/>
                                        </p:tgtEl>
                                        <p:attrNameLst>
                                          <p:attrName>ppt_w</p:attrName>
                                        </p:attrNameLst>
                                      </p:cBhvr>
                                      <p:tavLst>
                                        <p:tav tm="0">
                                          <p:val>
                                            <p:strVal val="ppt_w"/>
                                          </p:val>
                                        </p:tav>
                                        <p:tav tm="100000">
                                          <p:val>
                                            <p:fltVal val="0"/>
                                          </p:val>
                                        </p:tav>
                                      </p:tavLst>
                                    </p:anim>
                                    <p:anim calcmode="lin" valueType="num">
                                      <p:cBhvr>
                                        <p:cTn id="221" dur="1000"/>
                                        <p:tgtEl>
                                          <p:spTgt spid="260242"/>
                                        </p:tgtEl>
                                        <p:attrNameLst>
                                          <p:attrName>ppt_h</p:attrName>
                                        </p:attrNameLst>
                                      </p:cBhvr>
                                      <p:tavLst>
                                        <p:tav tm="0">
                                          <p:val>
                                            <p:strVal val="ppt_h"/>
                                          </p:val>
                                        </p:tav>
                                        <p:tav tm="100000">
                                          <p:val>
                                            <p:fltVal val="0"/>
                                          </p:val>
                                        </p:tav>
                                      </p:tavLst>
                                    </p:anim>
                                    <p:anim calcmode="lin" valueType="num">
                                      <p:cBhvr>
                                        <p:cTn id="222" dur="1000"/>
                                        <p:tgtEl>
                                          <p:spTgt spid="260242"/>
                                        </p:tgtEl>
                                        <p:attrNameLst>
                                          <p:attrName>ppt_x</p:attrName>
                                        </p:attrNameLst>
                                      </p:cBhvr>
                                      <p:tavLst>
                                        <p:tav tm="0">
                                          <p:val>
                                            <p:strVal val="ppt_x"/>
                                          </p:val>
                                        </p:tav>
                                        <p:tav tm="100000">
                                          <p:val>
                                            <p:fltVal val="0.5"/>
                                          </p:val>
                                        </p:tav>
                                      </p:tavLst>
                                    </p:anim>
                                    <p:anim calcmode="lin" valueType="num">
                                      <p:cBhvr>
                                        <p:cTn id="223" dur="1000"/>
                                        <p:tgtEl>
                                          <p:spTgt spid="260242"/>
                                        </p:tgtEl>
                                        <p:attrNameLst>
                                          <p:attrName>ppt_y</p:attrName>
                                        </p:attrNameLst>
                                      </p:cBhvr>
                                      <p:tavLst>
                                        <p:tav tm="0">
                                          <p:val>
                                            <p:strVal val="ppt_y"/>
                                          </p:val>
                                        </p:tav>
                                        <p:tav tm="100000">
                                          <p:val>
                                            <p:fltVal val="0.5"/>
                                          </p:val>
                                        </p:tav>
                                      </p:tavLst>
                                    </p:anim>
                                    <p:set>
                                      <p:cBhvr>
                                        <p:cTn id="224" dur="1" fill="hold">
                                          <p:stCondLst>
                                            <p:cond delay="999"/>
                                          </p:stCondLst>
                                        </p:cTn>
                                        <p:tgtEl>
                                          <p:spTgt spid="260242"/>
                                        </p:tgtEl>
                                        <p:attrNameLst>
                                          <p:attrName>style.visibility</p:attrName>
                                        </p:attrNameLst>
                                      </p:cBhvr>
                                      <p:to>
                                        <p:strVal val="hidden"/>
                                      </p:to>
                                    </p:set>
                                  </p:childTnLst>
                                </p:cTn>
                              </p:par>
                              <p:par>
                                <p:cTn id="225" presetID="23" presetClass="exit" presetSubtype="544" fill="hold" grpId="1" nodeType="withEffect">
                                  <p:stCondLst>
                                    <p:cond delay="0"/>
                                  </p:stCondLst>
                                  <p:childTnLst>
                                    <p:anim calcmode="lin" valueType="num">
                                      <p:cBhvr>
                                        <p:cTn id="226" dur="1000"/>
                                        <p:tgtEl>
                                          <p:spTgt spid="260243"/>
                                        </p:tgtEl>
                                        <p:attrNameLst>
                                          <p:attrName>ppt_w</p:attrName>
                                        </p:attrNameLst>
                                      </p:cBhvr>
                                      <p:tavLst>
                                        <p:tav tm="0">
                                          <p:val>
                                            <p:strVal val="ppt_w"/>
                                          </p:val>
                                        </p:tav>
                                        <p:tav tm="100000">
                                          <p:val>
                                            <p:fltVal val="0"/>
                                          </p:val>
                                        </p:tav>
                                      </p:tavLst>
                                    </p:anim>
                                    <p:anim calcmode="lin" valueType="num">
                                      <p:cBhvr>
                                        <p:cTn id="227" dur="1000"/>
                                        <p:tgtEl>
                                          <p:spTgt spid="260243"/>
                                        </p:tgtEl>
                                        <p:attrNameLst>
                                          <p:attrName>ppt_h</p:attrName>
                                        </p:attrNameLst>
                                      </p:cBhvr>
                                      <p:tavLst>
                                        <p:tav tm="0">
                                          <p:val>
                                            <p:strVal val="ppt_h"/>
                                          </p:val>
                                        </p:tav>
                                        <p:tav tm="100000">
                                          <p:val>
                                            <p:fltVal val="0"/>
                                          </p:val>
                                        </p:tav>
                                      </p:tavLst>
                                    </p:anim>
                                    <p:anim calcmode="lin" valueType="num">
                                      <p:cBhvr>
                                        <p:cTn id="228" dur="1000"/>
                                        <p:tgtEl>
                                          <p:spTgt spid="260243"/>
                                        </p:tgtEl>
                                        <p:attrNameLst>
                                          <p:attrName>ppt_x</p:attrName>
                                        </p:attrNameLst>
                                      </p:cBhvr>
                                      <p:tavLst>
                                        <p:tav tm="0">
                                          <p:val>
                                            <p:strVal val="ppt_x"/>
                                          </p:val>
                                        </p:tav>
                                        <p:tav tm="100000">
                                          <p:val>
                                            <p:fltVal val="0.5"/>
                                          </p:val>
                                        </p:tav>
                                      </p:tavLst>
                                    </p:anim>
                                    <p:anim calcmode="lin" valueType="num">
                                      <p:cBhvr>
                                        <p:cTn id="229" dur="1000"/>
                                        <p:tgtEl>
                                          <p:spTgt spid="260243"/>
                                        </p:tgtEl>
                                        <p:attrNameLst>
                                          <p:attrName>ppt_y</p:attrName>
                                        </p:attrNameLst>
                                      </p:cBhvr>
                                      <p:tavLst>
                                        <p:tav tm="0">
                                          <p:val>
                                            <p:strVal val="ppt_y"/>
                                          </p:val>
                                        </p:tav>
                                        <p:tav tm="100000">
                                          <p:val>
                                            <p:fltVal val="0.5"/>
                                          </p:val>
                                        </p:tav>
                                      </p:tavLst>
                                    </p:anim>
                                    <p:set>
                                      <p:cBhvr>
                                        <p:cTn id="230" dur="1" fill="hold">
                                          <p:stCondLst>
                                            <p:cond delay="999"/>
                                          </p:stCondLst>
                                        </p:cTn>
                                        <p:tgtEl>
                                          <p:spTgt spid="260243"/>
                                        </p:tgtEl>
                                        <p:attrNameLst>
                                          <p:attrName>style.visibility</p:attrName>
                                        </p:attrNameLst>
                                      </p:cBhvr>
                                      <p:to>
                                        <p:strVal val="hidden"/>
                                      </p:to>
                                    </p:set>
                                  </p:childTnLst>
                                </p:cTn>
                              </p:par>
                              <p:par>
                                <p:cTn id="231" presetID="23" presetClass="exit" presetSubtype="544" fill="hold" grpId="1" nodeType="withEffect">
                                  <p:stCondLst>
                                    <p:cond delay="0"/>
                                  </p:stCondLst>
                                  <p:childTnLst>
                                    <p:anim calcmode="lin" valueType="num">
                                      <p:cBhvr>
                                        <p:cTn id="232" dur="1000"/>
                                        <p:tgtEl>
                                          <p:spTgt spid="260244"/>
                                        </p:tgtEl>
                                        <p:attrNameLst>
                                          <p:attrName>ppt_w</p:attrName>
                                        </p:attrNameLst>
                                      </p:cBhvr>
                                      <p:tavLst>
                                        <p:tav tm="0">
                                          <p:val>
                                            <p:strVal val="ppt_w"/>
                                          </p:val>
                                        </p:tav>
                                        <p:tav tm="100000">
                                          <p:val>
                                            <p:fltVal val="0"/>
                                          </p:val>
                                        </p:tav>
                                      </p:tavLst>
                                    </p:anim>
                                    <p:anim calcmode="lin" valueType="num">
                                      <p:cBhvr>
                                        <p:cTn id="233" dur="1000"/>
                                        <p:tgtEl>
                                          <p:spTgt spid="260244"/>
                                        </p:tgtEl>
                                        <p:attrNameLst>
                                          <p:attrName>ppt_h</p:attrName>
                                        </p:attrNameLst>
                                      </p:cBhvr>
                                      <p:tavLst>
                                        <p:tav tm="0">
                                          <p:val>
                                            <p:strVal val="ppt_h"/>
                                          </p:val>
                                        </p:tav>
                                        <p:tav tm="100000">
                                          <p:val>
                                            <p:fltVal val="0"/>
                                          </p:val>
                                        </p:tav>
                                      </p:tavLst>
                                    </p:anim>
                                    <p:anim calcmode="lin" valueType="num">
                                      <p:cBhvr>
                                        <p:cTn id="234" dur="1000"/>
                                        <p:tgtEl>
                                          <p:spTgt spid="260244"/>
                                        </p:tgtEl>
                                        <p:attrNameLst>
                                          <p:attrName>ppt_x</p:attrName>
                                        </p:attrNameLst>
                                      </p:cBhvr>
                                      <p:tavLst>
                                        <p:tav tm="0">
                                          <p:val>
                                            <p:strVal val="ppt_x"/>
                                          </p:val>
                                        </p:tav>
                                        <p:tav tm="100000">
                                          <p:val>
                                            <p:fltVal val="0.5"/>
                                          </p:val>
                                        </p:tav>
                                      </p:tavLst>
                                    </p:anim>
                                    <p:anim calcmode="lin" valueType="num">
                                      <p:cBhvr>
                                        <p:cTn id="235" dur="1000"/>
                                        <p:tgtEl>
                                          <p:spTgt spid="260244"/>
                                        </p:tgtEl>
                                        <p:attrNameLst>
                                          <p:attrName>ppt_y</p:attrName>
                                        </p:attrNameLst>
                                      </p:cBhvr>
                                      <p:tavLst>
                                        <p:tav tm="0">
                                          <p:val>
                                            <p:strVal val="ppt_y"/>
                                          </p:val>
                                        </p:tav>
                                        <p:tav tm="100000">
                                          <p:val>
                                            <p:fltVal val="0.5"/>
                                          </p:val>
                                        </p:tav>
                                      </p:tavLst>
                                    </p:anim>
                                    <p:set>
                                      <p:cBhvr>
                                        <p:cTn id="236" dur="1" fill="hold">
                                          <p:stCondLst>
                                            <p:cond delay="999"/>
                                          </p:stCondLst>
                                        </p:cTn>
                                        <p:tgtEl>
                                          <p:spTgt spid="260244"/>
                                        </p:tgtEl>
                                        <p:attrNameLst>
                                          <p:attrName>style.visibility</p:attrName>
                                        </p:attrNameLst>
                                      </p:cBhvr>
                                      <p:to>
                                        <p:strVal val="hidden"/>
                                      </p:to>
                                    </p:set>
                                  </p:childTnLst>
                                </p:cTn>
                              </p:par>
                              <p:par>
                                <p:cTn id="237" presetID="23" presetClass="exit" presetSubtype="544" fill="hold" grpId="1" nodeType="withEffect">
                                  <p:stCondLst>
                                    <p:cond delay="0"/>
                                  </p:stCondLst>
                                  <p:childTnLst>
                                    <p:anim calcmode="lin" valueType="num">
                                      <p:cBhvr>
                                        <p:cTn id="238" dur="1000"/>
                                        <p:tgtEl>
                                          <p:spTgt spid="260245"/>
                                        </p:tgtEl>
                                        <p:attrNameLst>
                                          <p:attrName>ppt_w</p:attrName>
                                        </p:attrNameLst>
                                      </p:cBhvr>
                                      <p:tavLst>
                                        <p:tav tm="0">
                                          <p:val>
                                            <p:strVal val="ppt_w"/>
                                          </p:val>
                                        </p:tav>
                                        <p:tav tm="100000">
                                          <p:val>
                                            <p:fltVal val="0"/>
                                          </p:val>
                                        </p:tav>
                                      </p:tavLst>
                                    </p:anim>
                                    <p:anim calcmode="lin" valueType="num">
                                      <p:cBhvr>
                                        <p:cTn id="239" dur="1000"/>
                                        <p:tgtEl>
                                          <p:spTgt spid="260245"/>
                                        </p:tgtEl>
                                        <p:attrNameLst>
                                          <p:attrName>ppt_h</p:attrName>
                                        </p:attrNameLst>
                                      </p:cBhvr>
                                      <p:tavLst>
                                        <p:tav tm="0">
                                          <p:val>
                                            <p:strVal val="ppt_h"/>
                                          </p:val>
                                        </p:tav>
                                        <p:tav tm="100000">
                                          <p:val>
                                            <p:fltVal val="0"/>
                                          </p:val>
                                        </p:tav>
                                      </p:tavLst>
                                    </p:anim>
                                    <p:anim calcmode="lin" valueType="num">
                                      <p:cBhvr>
                                        <p:cTn id="240" dur="1000"/>
                                        <p:tgtEl>
                                          <p:spTgt spid="260245"/>
                                        </p:tgtEl>
                                        <p:attrNameLst>
                                          <p:attrName>ppt_x</p:attrName>
                                        </p:attrNameLst>
                                      </p:cBhvr>
                                      <p:tavLst>
                                        <p:tav tm="0">
                                          <p:val>
                                            <p:strVal val="ppt_x"/>
                                          </p:val>
                                        </p:tav>
                                        <p:tav tm="100000">
                                          <p:val>
                                            <p:fltVal val="0.5"/>
                                          </p:val>
                                        </p:tav>
                                      </p:tavLst>
                                    </p:anim>
                                    <p:anim calcmode="lin" valueType="num">
                                      <p:cBhvr>
                                        <p:cTn id="241" dur="1000"/>
                                        <p:tgtEl>
                                          <p:spTgt spid="260245"/>
                                        </p:tgtEl>
                                        <p:attrNameLst>
                                          <p:attrName>ppt_y</p:attrName>
                                        </p:attrNameLst>
                                      </p:cBhvr>
                                      <p:tavLst>
                                        <p:tav tm="0">
                                          <p:val>
                                            <p:strVal val="ppt_y"/>
                                          </p:val>
                                        </p:tav>
                                        <p:tav tm="100000">
                                          <p:val>
                                            <p:fltVal val="0.5"/>
                                          </p:val>
                                        </p:tav>
                                      </p:tavLst>
                                    </p:anim>
                                    <p:set>
                                      <p:cBhvr>
                                        <p:cTn id="242" dur="1" fill="hold">
                                          <p:stCondLst>
                                            <p:cond delay="999"/>
                                          </p:stCondLst>
                                        </p:cTn>
                                        <p:tgtEl>
                                          <p:spTgt spid="260245"/>
                                        </p:tgtEl>
                                        <p:attrNameLst>
                                          <p:attrName>style.visibility</p:attrName>
                                        </p:attrNameLst>
                                      </p:cBhvr>
                                      <p:to>
                                        <p:strVal val="hidden"/>
                                      </p:to>
                                    </p:set>
                                  </p:childTnLst>
                                </p:cTn>
                              </p:par>
                              <p:par>
                                <p:cTn id="243" presetID="23" presetClass="exit" presetSubtype="544" fill="hold" grpId="1" nodeType="withEffect">
                                  <p:stCondLst>
                                    <p:cond delay="0"/>
                                  </p:stCondLst>
                                  <p:childTnLst>
                                    <p:anim calcmode="lin" valueType="num">
                                      <p:cBhvr>
                                        <p:cTn id="244" dur="1000"/>
                                        <p:tgtEl>
                                          <p:spTgt spid="260246"/>
                                        </p:tgtEl>
                                        <p:attrNameLst>
                                          <p:attrName>ppt_w</p:attrName>
                                        </p:attrNameLst>
                                      </p:cBhvr>
                                      <p:tavLst>
                                        <p:tav tm="0">
                                          <p:val>
                                            <p:strVal val="ppt_w"/>
                                          </p:val>
                                        </p:tav>
                                        <p:tav tm="100000">
                                          <p:val>
                                            <p:fltVal val="0"/>
                                          </p:val>
                                        </p:tav>
                                      </p:tavLst>
                                    </p:anim>
                                    <p:anim calcmode="lin" valueType="num">
                                      <p:cBhvr>
                                        <p:cTn id="245" dur="1000"/>
                                        <p:tgtEl>
                                          <p:spTgt spid="260246"/>
                                        </p:tgtEl>
                                        <p:attrNameLst>
                                          <p:attrName>ppt_h</p:attrName>
                                        </p:attrNameLst>
                                      </p:cBhvr>
                                      <p:tavLst>
                                        <p:tav tm="0">
                                          <p:val>
                                            <p:strVal val="ppt_h"/>
                                          </p:val>
                                        </p:tav>
                                        <p:tav tm="100000">
                                          <p:val>
                                            <p:fltVal val="0"/>
                                          </p:val>
                                        </p:tav>
                                      </p:tavLst>
                                    </p:anim>
                                    <p:anim calcmode="lin" valueType="num">
                                      <p:cBhvr>
                                        <p:cTn id="246" dur="1000"/>
                                        <p:tgtEl>
                                          <p:spTgt spid="260246"/>
                                        </p:tgtEl>
                                        <p:attrNameLst>
                                          <p:attrName>ppt_x</p:attrName>
                                        </p:attrNameLst>
                                      </p:cBhvr>
                                      <p:tavLst>
                                        <p:tav tm="0">
                                          <p:val>
                                            <p:strVal val="ppt_x"/>
                                          </p:val>
                                        </p:tav>
                                        <p:tav tm="100000">
                                          <p:val>
                                            <p:fltVal val="0.5"/>
                                          </p:val>
                                        </p:tav>
                                      </p:tavLst>
                                    </p:anim>
                                    <p:anim calcmode="lin" valueType="num">
                                      <p:cBhvr>
                                        <p:cTn id="247" dur="1000"/>
                                        <p:tgtEl>
                                          <p:spTgt spid="260246"/>
                                        </p:tgtEl>
                                        <p:attrNameLst>
                                          <p:attrName>ppt_y</p:attrName>
                                        </p:attrNameLst>
                                      </p:cBhvr>
                                      <p:tavLst>
                                        <p:tav tm="0">
                                          <p:val>
                                            <p:strVal val="ppt_y"/>
                                          </p:val>
                                        </p:tav>
                                        <p:tav tm="100000">
                                          <p:val>
                                            <p:fltVal val="0.5"/>
                                          </p:val>
                                        </p:tav>
                                      </p:tavLst>
                                    </p:anim>
                                    <p:set>
                                      <p:cBhvr>
                                        <p:cTn id="248" dur="1" fill="hold">
                                          <p:stCondLst>
                                            <p:cond delay="999"/>
                                          </p:stCondLst>
                                        </p:cTn>
                                        <p:tgtEl>
                                          <p:spTgt spid="260246"/>
                                        </p:tgtEl>
                                        <p:attrNameLst>
                                          <p:attrName>style.visibility</p:attrName>
                                        </p:attrNameLst>
                                      </p:cBhvr>
                                      <p:to>
                                        <p:strVal val="hidden"/>
                                      </p:to>
                                    </p:set>
                                  </p:childTnLst>
                                </p:cTn>
                              </p:par>
                              <p:par>
                                <p:cTn id="249" presetID="23" presetClass="exit" presetSubtype="544" fill="hold" grpId="1" nodeType="withEffect">
                                  <p:stCondLst>
                                    <p:cond delay="0"/>
                                  </p:stCondLst>
                                  <p:childTnLst>
                                    <p:anim calcmode="lin" valueType="num">
                                      <p:cBhvr>
                                        <p:cTn id="250" dur="1000"/>
                                        <p:tgtEl>
                                          <p:spTgt spid="260247"/>
                                        </p:tgtEl>
                                        <p:attrNameLst>
                                          <p:attrName>ppt_w</p:attrName>
                                        </p:attrNameLst>
                                      </p:cBhvr>
                                      <p:tavLst>
                                        <p:tav tm="0">
                                          <p:val>
                                            <p:strVal val="ppt_w"/>
                                          </p:val>
                                        </p:tav>
                                        <p:tav tm="100000">
                                          <p:val>
                                            <p:fltVal val="0"/>
                                          </p:val>
                                        </p:tav>
                                      </p:tavLst>
                                    </p:anim>
                                    <p:anim calcmode="lin" valueType="num">
                                      <p:cBhvr>
                                        <p:cTn id="251" dur="1000"/>
                                        <p:tgtEl>
                                          <p:spTgt spid="260247"/>
                                        </p:tgtEl>
                                        <p:attrNameLst>
                                          <p:attrName>ppt_h</p:attrName>
                                        </p:attrNameLst>
                                      </p:cBhvr>
                                      <p:tavLst>
                                        <p:tav tm="0">
                                          <p:val>
                                            <p:strVal val="ppt_h"/>
                                          </p:val>
                                        </p:tav>
                                        <p:tav tm="100000">
                                          <p:val>
                                            <p:fltVal val="0"/>
                                          </p:val>
                                        </p:tav>
                                      </p:tavLst>
                                    </p:anim>
                                    <p:anim calcmode="lin" valueType="num">
                                      <p:cBhvr>
                                        <p:cTn id="252" dur="1000"/>
                                        <p:tgtEl>
                                          <p:spTgt spid="260247"/>
                                        </p:tgtEl>
                                        <p:attrNameLst>
                                          <p:attrName>ppt_x</p:attrName>
                                        </p:attrNameLst>
                                      </p:cBhvr>
                                      <p:tavLst>
                                        <p:tav tm="0">
                                          <p:val>
                                            <p:strVal val="ppt_x"/>
                                          </p:val>
                                        </p:tav>
                                        <p:tav tm="100000">
                                          <p:val>
                                            <p:fltVal val="0.5"/>
                                          </p:val>
                                        </p:tav>
                                      </p:tavLst>
                                    </p:anim>
                                    <p:anim calcmode="lin" valueType="num">
                                      <p:cBhvr>
                                        <p:cTn id="253" dur="1000"/>
                                        <p:tgtEl>
                                          <p:spTgt spid="260247"/>
                                        </p:tgtEl>
                                        <p:attrNameLst>
                                          <p:attrName>ppt_y</p:attrName>
                                        </p:attrNameLst>
                                      </p:cBhvr>
                                      <p:tavLst>
                                        <p:tav tm="0">
                                          <p:val>
                                            <p:strVal val="ppt_y"/>
                                          </p:val>
                                        </p:tav>
                                        <p:tav tm="100000">
                                          <p:val>
                                            <p:fltVal val="0.5"/>
                                          </p:val>
                                        </p:tav>
                                      </p:tavLst>
                                    </p:anim>
                                    <p:set>
                                      <p:cBhvr>
                                        <p:cTn id="254" dur="1" fill="hold">
                                          <p:stCondLst>
                                            <p:cond delay="999"/>
                                          </p:stCondLst>
                                        </p:cTn>
                                        <p:tgtEl>
                                          <p:spTgt spid="260247"/>
                                        </p:tgtEl>
                                        <p:attrNameLst>
                                          <p:attrName>style.visibility</p:attrName>
                                        </p:attrNameLst>
                                      </p:cBhvr>
                                      <p:to>
                                        <p:strVal val="hidden"/>
                                      </p:to>
                                    </p:set>
                                  </p:childTnLst>
                                </p:cTn>
                              </p:par>
                              <p:par>
                                <p:cTn id="255" presetID="23" presetClass="exit" presetSubtype="544" fill="hold" grpId="1" nodeType="withEffect">
                                  <p:stCondLst>
                                    <p:cond delay="0"/>
                                  </p:stCondLst>
                                  <p:childTnLst>
                                    <p:anim calcmode="lin" valueType="num">
                                      <p:cBhvr>
                                        <p:cTn id="256" dur="1000"/>
                                        <p:tgtEl>
                                          <p:spTgt spid="260248"/>
                                        </p:tgtEl>
                                        <p:attrNameLst>
                                          <p:attrName>ppt_w</p:attrName>
                                        </p:attrNameLst>
                                      </p:cBhvr>
                                      <p:tavLst>
                                        <p:tav tm="0">
                                          <p:val>
                                            <p:strVal val="ppt_w"/>
                                          </p:val>
                                        </p:tav>
                                        <p:tav tm="100000">
                                          <p:val>
                                            <p:fltVal val="0"/>
                                          </p:val>
                                        </p:tav>
                                      </p:tavLst>
                                    </p:anim>
                                    <p:anim calcmode="lin" valueType="num">
                                      <p:cBhvr>
                                        <p:cTn id="257" dur="1000"/>
                                        <p:tgtEl>
                                          <p:spTgt spid="260248"/>
                                        </p:tgtEl>
                                        <p:attrNameLst>
                                          <p:attrName>ppt_h</p:attrName>
                                        </p:attrNameLst>
                                      </p:cBhvr>
                                      <p:tavLst>
                                        <p:tav tm="0">
                                          <p:val>
                                            <p:strVal val="ppt_h"/>
                                          </p:val>
                                        </p:tav>
                                        <p:tav tm="100000">
                                          <p:val>
                                            <p:fltVal val="0"/>
                                          </p:val>
                                        </p:tav>
                                      </p:tavLst>
                                    </p:anim>
                                    <p:anim calcmode="lin" valueType="num">
                                      <p:cBhvr>
                                        <p:cTn id="258" dur="1000"/>
                                        <p:tgtEl>
                                          <p:spTgt spid="260248"/>
                                        </p:tgtEl>
                                        <p:attrNameLst>
                                          <p:attrName>ppt_x</p:attrName>
                                        </p:attrNameLst>
                                      </p:cBhvr>
                                      <p:tavLst>
                                        <p:tav tm="0">
                                          <p:val>
                                            <p:strVal val="ppt_x"/>
                                          </p:val>
                                        </p:tav>
                                        <p:tav tm="100000">
                                          <p:val>
                                            <p:fltVal val="0.5"/>
                                          </p:val>
                                        </p:tav>
                                      </p:tavLst>
                                    </p:anim>
                                    <p:anim calcmode="lin" valueType="num">
                                      <p:cBhvr>
                                        <p:cTn id="259" dur="1000"/>
                                        <p:tgtEl>
                                          <p:spTgt spid="260248"/>
                                        </p:tgtEl>
                                        <p:attrNameLst>
                                          <p:attrName>ppt_y</p:attrName>
                                        </p:attrNameLst>
                                      </p:cBhvr>
                                      <p:tavLst>
                                        <p:tav tm="0">
                                          <p:val>
                                            <p:strVal val="ppt_y"/>
                                          </p:val>
                                        </p:tav>
                                        <p:tav tm="100000">
                                          <p:val>
                                            <p:fltVal val="0.5"/>
                                          </p:val>
                                        </p:tav>
                                      </p:tavLst>
                                    </p:anim>
                                    <p:set>
                                      <p:cBhvr>
                                        <p:cTn id="260" dur="1" fill="hold">
                                          <p:stCondLst>
                                            <p:cond delay="999"/>
                                          </p:stCondLst>
                                        </p:cTn>
                                        <p:tgtEl>
                                          <p:spTgt spid="260248"/>
                                        </p:tgtEl>
                                        <p:attrNameLst>
                                          <p:attrName>style.visibility</p:attrName>
                                        </p:attrNameLst>
                                      </p:cBhvr>
                                      <p:to>
                                        <p:strVal val="hidden"/>
                                      </p:to>
                                    </p:set>
                                  </p:childTnLst>
                                </p:cTn>
                              </p:par>
                              <p:par>
                                <p:cTn id="261" presetID="23" presetClass="exit" presetSubtype="544" fill="hold" grpId="1" nodeType="withEffect">
                                  <p:stCondLst>
                                    <p:cond delay="0"/>
                                  </p:stCondLst>
                                  <p:childTnLst>
                                    <p:anim calcmode="lin" valueType="num">
                                      <p:cBhvr>
                                        <p:cTn id="262" dur="1000"/>
                                        <p:tgtEl>
                                          <p:spTgt spid="260249"/>
                                        </p:tgtEl>
                                        <p:attrNameLst>
                                          <p:attrName>ppt_w</p:attrName>
                                        </p:attrNameLst>
                                      </p:cBhvr>
                                      <p:tavLst>
                                        <p:tav tm="0">
                                          <p:val>
                                            <p:strVal val="ppt_w"/>
                                          </p:val>
                                        </p:tav>
                                        <p:tav tm="100000">
                                          <p:val>
                                            <p:fltVal val="0"/>
                                          </p:val>
                                        </p:tav>
                                      </p:tavLst>
                                    </p:anim>
                                    <p:anim calcmode="lin" valueType="num">
                                      <p:cBhvr>
                                        <p:cTn id="263" dur="1000"/>
                                        <p:tgtEl>
                                          <p:spTgt spid="260249"/>
                                        </p:tgtEl>
                                        <p:attrNameLst>
                                          <p:attrName>ppt_h</p:attrName>
                                        </p:attrNameLst>
                                      </p:cBhvr>
                                      <p:tavLst>
                                        <p:tav tm="0">
                                          <p:val>
                                            <p:strVal val="ppt_h"/>
                                          </p:val>
                                        </p:tav>
                                        <p:tav tm="100000">
                                          <p:val>
                                            <p:fltVal val="0"/>
                                          </p:val>
                                        </p:tav>
                                      </p:tavLst>
                                    </p:anim>
                                    <p:anim calcmode="lin" valueType="num">
                                      <p:cBhvr>
                                        <p:cTn id="264" dur="1000"/>
                                        <p:tgtEl>
                                          <p:spTgt spid="260249"/>
                                        </p:tgtEl>
                                        <p:attrNameLst>
                                          <p:attrName>ppt_x</p:attrName>
                                        </p:attrNameLst>
                                      </p:cBhvr>
                                      <p:tavLst>
                                        <p:tav tm="0">
                                          <p:val>
                                            <p:strVal val="ppt_x"/>
                                          </p:val>
                                        </p:tav>
                                        <p:tav tm="100000">
                                          <p:val>
                                            <p:fltVal val="0.5"/>
                                          </p:val>
                                        </p:tav>
                                      </p:tavLst>
                                    </p:anim>
                                    <p:anim calcmode="lin" valueType="num">
                                      <p:cBhvr>
                                        <p:cTn id="265" dur="1000"/>
                                        <p:tgtEl>
                                          <p:spTgt spid="260249"/>
                                        </p:tgtEl>
                                        <p:attrNameLst>
                                          <p:attrName>ppt_y</p:attrName>
                                        </p:attrNameLst>
                                      </p:cBhvr>
                                      <p:tavLst>
                                        <p:tav tm="0">
                                          <p:val>
                                            <p:strVal val="ppt_y"/>
                                          </p:val>
                                        </p:tav>
                                        <p:tav tm="100000">
                                          <p:val>
                                            <p:fltVal val="0.5"/>
                                          </p:val>
                                        </p:tav>
                                      </p:tavLst>
                                    </p:anim>
                                    <p:set>
                                      <p:cBhvr>
                                        <p:cTn id="266" dur="1" fill="hold">
                                          <p:stCondLst>
                                            <p:cond delay="999"/>
                                          </p:stCondLst>
                                        </p:cTn>
                                        <p:tgtEl>
                                          <p:spTgt spid="260249"/>
                                        </p:tgtEl>
                                        <p:attrNameLst>
                                          <p:attrName>style.visibility</p:attrName>
                                        </p:attrNameLst>
                                      </p:cBhvr>
                                      <p:to>
                                        <p:strVal val="hidden"/>
                                      </p:to>
                                    </p:set>
                                  </p:childTnLst>
                                </p:cTn>
                              </p:par>
                              <p:par>
                                <p:cTn id="267" presetID="23" presetClass="exit" presetSubtype="544" fill="hold" grpId="1" nodeType="withEffect">
                                  <p:stCondLst>
                                    <p:cond delay="0"/>
                                  </p:stCondLst>
                                  <p:childTnLst>
                                    <p:anim calcmode="lin" valueType="num">
                                      <p:cBhvr>
                                        <p:cTn id="268" dur="1000"/>
                                        <p:tgtEl>
                                          <p:spTgt spid="260250"/>
                                        </p:tgtEl>
                                        <p:attrNameLst>
                                          <p:attrName>ppt_w</p:attrName>
                                        </p:attrNameLst>
                                      </p:cBhvr>
                                      <p:tavLst>
                                        <p:tav tm="0">
                                          <p:val>
                                            <p:strVal val="ppt_w"/>
                                          </p:val>
                                        </p:tav>
                                        <p:tav tm="100000">
                                          <p:val>
                                            <p:fltVal val="0"/>
                                          </p:val>
                                        </p:tav>
                                      </p:tavLst>
                                    </p:anim>
                                    <p:anim calcmode="lin" valueType="num">
                                      <p:cBhvr>
                                        <p:cTn id="269" dur="1000"/>
                                        <p:tgtEl>
                                          <p:spTgt spid="260250"/>
                                        </p:tgtEl>
                                        <p:attrNameLst>
                                          <p:attrName>ppt_h</p:attrName>
                                        </p:attrNameLst>
                                      </p:cBhvr>
                                      <p:tavLst>
                                        <p:tav tm="0">
                                          <p:val>
                                            <p:strVal val="ppt_h"/>
                                          </p:val>
                                        </p:tav>
                                        <p:tav tm="100000">
                                          <p:val>
                                            <p:fltVal val="0"/>
                                          </p:val>
                                        </p:tav>
                                      </p:tavLst>
                                    </p:anim>
                                    <p:anim calcmode="lin" valueType="num">
                                      <p:cBhvr>
                                        <p:cTn id="270" dur="1000"/>
                                        <p:tgtEl>
                                          <p:spTgt spid="260250"/>
                                        </p:tgtEl>
                                        <p:attrNameLst>
                                          <p:attrName>ppt_x</p:attrName>
                                        </p:attrNameLst>
                                      </p:cBhvr>
                                      <p:tavLst>
                                        <p:tav tm="0">
                                          <p:val>
                                            <p:strVal val="ppt_x"/>
                                          </p:val>
                                        </p:tav>
                                        <p:tav tm="100000">
                                          <p:val>
                                            <p:fltVal val="0.5"/>
                                          </p:val>
                                        </p:tav>
                                      </p:tavLst>
                                    </p:anim>
                                    <p:anim calcmode="lin" valueType="num">
                                      <p:cBhvr>
                                        <p:cTn id="271" dur="1000"/>
                                        <p:tgtEl>
                                          <p:spTgt spid="260250"/>
                                        </p:tgtEl>
                                        <p:attrNameLst>
                                          <p:attrName>ppt_y</p:attrName>
                                        </p:attrNameLst>
                                      </p:cBhvr>
                                      <p:tavLst>
                                        <p:tav tm="0">
                                          <p:val>
                                            <p:strVal val="ppt_y"/>
                                          </p:val>
                                        </p:tav>
                                        <p:tav tm="100000">
                                          <p:val>
                                            <p:fltVal val="0.5"/>
                                          </p:val>
                                        </p:tav>
                                      </p:tavLst>
                                    </p:anim>
                                    <p:set>
                                      <p:cBhvr>
                                        <p:cTn id="272" dur="1" fill="hold">
                                          <p:stCondLst>
                                            <p:cond delay="999"/>
                                          </p:stCondLst>
                                        </p:cTn>
                                        <p:tgtEl>
                                          <p:spTgt spid="260250"/>
                                        </p:tgtEl>
                                        <p:attrNameLst>
                                          <p:attrName>style.visibility</p:attrName>
                                        </p:attrNameLst>
                                      </p:cBhvr>
                                      <p:to>
                                        <p:strVal val="hidden"/>
                                      </p:to>
                                    </p:set>
                                  </p:childTnLst>
                                </p:cTn>
                              </p:par>
                              <p:par>
                                <p:cTn id="273" presetID="23" presetClass="exit" presetSubtype="544" fill="hold" grpId="1" nodeType="withEffect">
                                  <p:stCondLst>
                                    <p:cond delay="0"/>
                                  </p:stCondLst>
                                  <p:childTnLst>
                                    <p:anim calcmode="lin" valueType="num">
                                      <p:cBhvr>
                                        <p:cTn id="274" dur="1000"/>
                                        <p:tgtEl>
                                          <p:spTgt spid="260251"/>
                                        </p:tgtEl>
                                        <p:attrNameLst>
                                          <p:attrName>ppt_w</p:attrName>
                                        </p:attrNameLst>
                                      </p:cBhvr>
                                      <p:tavLst>
                                        <p:tav tm="0">
                                          <p:val>
                                            <p:strVal val="ppt_w"/>
                                          </p:val>
                                        </p:tav>
                                        <p:tav tm="100000">
                                          <p:val>
                                            <p:fltVal val="0"/>
                                          </p:val>
                                        </p:tav>
                                      </p:tavLst>
                                    </p:anim>
                                    <p:anim calcmode="lin" valueType="num">
                                      <p:cBhvr>
                                        <p:cTn id="275" dur="1000"/>
                                        <p:tgtEl>
                                          <p:spTgt spid="260251"/>
                                        </p:tgtEl>
                                        <p:attrNameLst>
                                          <p:attrName>ppt_h</p:attrName>
                                        </p:attrNameLst>
                                      </p:cBhvr>
                                      <p:tavLst>
                                        <p:tav tm="0">
                                          <p:val>
                                            <p:strVal val="ppt_h"/>
                                          </p:val>
                                        </p:tav>
                                        <p:tav tm="100000">
                                          <p:val>
                                            <p:fltVal val="0"/>
                                          </p:val>
                                        </p:tav>
                                      </p:tavLst>
                                    </p:anim>
                                    <p:anim calcmode="lin" valueType="num">
                                      <p:cBhvr>
                                        <p:cTn id="276" dur="1000"/>
                                        <p:tgtEl>
                                          <p:spTgt spid="260251"/>
                                        </p:tgtEl>
                                        <p:attrNameLst>
                                          <p:attrName>ppt_x</p:attrName>
                                        </p:attrNameLst>
                                      </p:cBhvr>
                                      <p:tavLst>
                                        <p:tav tm="0">
                                          <p:val>
                                            <p:strVal val="ppt_x"/>
                                          </p:val>
                                        </p:tav>
                                        <p:tav tm="100000">
                                          <p:val>
                                            <p:fltVal val="0.5"/>
                                          </p:val>
                                        </p:tav>
                                      </p:tavLst>
                                    </p:anim>
                                    <p:anim calcmode="lin" valueType="num">
                                      <p:cBhvr>
                                        <p:cTn id="277" dur="1000"/>
                                        <p:tgtEl>
                                          <p:spTgt spid="260251"/>
                                        </p:tgtEl>
                                        <p:attrNameLst>
                                          <p:attrName>ppt_y</p:attrName>
                                        </p:attrNameLst>
                                      </p:cBhvr>
                                      <p:tavLst>
                                        <p:tav tm="0">
                                          <p:val>
                                            <p:strVal val="ppt_y"/>
                                          </p:val>
                                        </p:tav>
                                        <p:tav tm="100000">
                                          <p:val>
                                            <p:fltVal val="0.5"/>
                                          </p:val>
                                        </p:tav>
                                      </p:tavLst>
                                    </p:anim>
                                    <p:set>
                                      <p:cBhvr>
                                        <p:cTn id="278" dur="1" fill="hold">
                                          <p:stCondLst>
                                            <p:cond delay="999"/>
                                          </p:stCondLst>
                                        </p:cTn>
                                        <p:tgtEl>
                                          <p:spTgt spid="260251"/>
                                        </p:tgtEl>
                                        <p:attrNameLst>
                                          <p:attrName>style.visibility</p:attrName>
                                        </p:attrNameLst>
                                      </p:cBhvr>
                                      <p:to>
                                        <p:strVal val="hidden"/>
                                      </p:to>
                                    </p:set>
                                  </p:childTnLst>
                                </p:cTn>
                              </p:par>
                              <p:par>
                                <p:cTn id="279" presetID="23" presetClass="exit" presetSubtype="544" fill="hold" grpId="1" nodeType="withEffect">
                                  <p:stCondLst>
                                    <p:cond delay="0"/>
                                  </p:stCondLst>
                                  <p:childTnLst>
                                    <p:anim calcmode="lin" valueType="num">
                                      <p:cBhvr>
                                        <p:cTn id="280" dur="1000"/>
                                        <p:tgtEl>
                                          <p:spTgt spid="260252"/>
                                        </p:tgtEl>
                                        <p:attrNameLst>
                                          <p:attrName>ppt_w</p:attrName>
                                        </p:attrNameLst>
                                      </p:cBhvr>
                                      <p:tavLst>
                                        <p:tav tm="0">
                                          <p:val>
                                            <p:strVal val="ppt_w"/>
                                          </p:val>
                                        </p:tav>
                                        <p:tav tm="100000">
                                          <p:val>
                                            <p:fltVal val="0"/>
                                          </p:val>
                                        </p:tav>
                                      </p:tavLst>
                                    </p:anim>
                                    <p:anim calcmode="lin" valueType="num">
                                      <p:cBhvr>
                                        <p:cTn id="281" dur="1000"/>
                                        <p:tgtEl>
                                          <p:spTgt spid="260252"/>
                                        </p:tgtEl>
                                        <p:attrNameLst>
                                          <p:attrName>ppt_h</p:attrName>
                                        </p:attrNameLst>
                                      </p:cBhvr>
                                      <p:tavLst>
                                        <p:tav tm="0">
                                          <p:val>
                                            <p:strVal val="ppt_h"/>
                                          </p:val>
                                        </p:tav>
                                        <p:tav tm="100000">
                                          <p:val>
                                            <p:fltVal val="0"/>
                                          </p:val>
                                        </p:tav>
                                      </p:tavLst>
                                    </p:anim>
                                    <p:anim calcmode="lin" valueType="num">
                                      <p:cBhvr>
                                        <p:cTn id="282" dur="1000"/>
                                        <p:tgtEl>
                                          <p:spTgt spid="260252"/>
                                        </p:tgtEl>
                                        <p:attrNameLst>
                                          <p:attrName>ppt_x</p:attrName>
                                        </p:attrNameLst>
                                      </p:cBhvr>
                                      <p:tavLst>
                                        <p:tav tm="0">
                                          <p:val>
                                            <p:strVal val="ppt_x"/>
                                          </p:val>
                                        </p:tav>
                                        <p:tav tm="100000">
                                          <p:val>
                                            <p:fltVal val="0.5"/>
                                          </p:val>
                                        </p:tav>
                                      </p:tavLst>
                                    </p:anim>
                                    <p:anim calcmode="lin" valueType="num">
                                      <p:cBhvr>
                                        <p:cTn id="283" dur="1000"/>
                                        <p:tgtEl>
                                          <p:spTgt spid="260252"/>
                                        </p:tgtEl>
                                        <p:attrNameLst>
                                          <p:attrName>ppt_y</p:attrName>
                                        </p:attrNameLst>
                                      </p:cBhvr>
                                      <p:tavLst>
                                        <p:tav tm="0">
                                          <p:val>
                                            <p:strVal val="ppt_y"/>
                                          </p:val>
                                        </p:tav>
                                        <p:tav tm="100000">
                                          <p:val>
                                            <p:fltVal val="0.5"/>
                                          </p:val>
                                        </p:tav>
                                      </p:tavLst>
                                    </p:anim>
                                    <p:set>
                                      <p:cBhvr>
                                        <p:cTn id="284" dur="1" fill="hold">
                                          <p:stCondLst>
                                            <p:cond delay="999"/>
                                          </p:stCondLst>
                                        </p:cTn>
                                        <p:tgtEl>
                                          <p:spTgt spid="260252"/>
                                        </p:tgtEl>
                                        <p:attrNameLst>
                                          <p:attrName>style.visibility</p:attrName>
                                        </p:attrNameLst>
                                      </p:cBhvr>
                                      <p:to>
                                        <p:strVal val="hidden"/>
                                      </p:to>
                                    </p:set>
                                  </p:childTnLst>
                                </p:cTn>
                              </p:par>
                              <p:par>
                                <p:cTn id="285" presetID="23" presetClass="exit" presetSubtype="544" fill="hold" grpId="1" nodeType="withEffect">
                                  <p:stCondLst>
                                    <p:cond delay="0"/>
                                  </p:stCondLst>
                                  <p:childTnLst>
                                    <p:anim calcmode="lin" valueType="num">
                                      <p:cBhvr>
                                        <p:cTn id="286" dur="1000"/>
                                        <p:tgtEl>
                                          <p:spTgt spid="260253"/>
                                        </p:tgtEl>
                                        <p:attrNameLst>
                                          <p:attrName>ppt_w</p:attrName>
                                        </p:attrNameLst>
                                      </p:cBhvr>
                                      <p:tavLst>
                                        <p:tav tm="0">
                                          <p:val>
                                            <p:strVal val="ppt_w"/>
                                          </p:val>
                                        </p:tav>
                                        <p:tav tm="100000">
                                          <p:val>
                                            <p:fltVal val="0"/>
                                          </p:val>
                                        </p:tav>
                                      </p:tavLst>
                                    </p:anim>
                                    <p:anim calcmode="lin" valueType="num">
                                      <p:cBhvr>
                                        <p:cTn id="287" dur="1000"/>
                                        <p:tgtEl>
                                          <p:spTgt spid="260253"/>
                                        </p:tgtEl>
                                        <p:attrNameLst>
                                          <p:attrName>ppt_h</p:attrName>
                                        </p:attrNameLst>
                                      </p:cBhvr>
                                      <p:tavLst>
                                        <p:tav tm="0">
                                          <p:val>
                                            <p:strVal val="ppt_h"/>
                                          </p:val>
                                        </p:tav>
                                        <p:tav tm="100000">
                                          <p:val>
                                            <p:fltVal val="0"/>
                                          </p:val>
                                        </p:tav>
                                      </p:tavLst>
                                    </p:anim>
                                    <p:anim calcmode="lin" valueType="num">
                                      <p:cBhvr>
                                        <p:cTn id="288" dur="1000"/>
                                        <p:tgtEl>
                                          <p:spTgt spid="260253"/>
                                        </p:tgtEl>
                                        <p:attrNameLst>
                                          <p:attrName>ppt_x</p:attrName>
                                        </p:attrNameLst>
                                      </p:cBhvr>
                                      <p:tavLst>
                                        <p:tav tm="0">
                                          <p:val>
                                            <p:strVal val="ppt_x"/>
                                          </p:val>
                                        </p:tav>
                                        <p:tav tm="100000">
                                          <p:val>
                                            <p:fltVal val="0.5"/>
                                          </p:val>
                                        </p:tav>
                                      </p:tavLst>
                                    </p:anim>
                                    <p:anim calcmode="lin" valueType="num">
                                      <p:cBhvr>
                                        <p:cTn id="289" dur="1000"/>
                                        <p:tgtEl>
                                          <p:spTgt spid="260253"/>
                                        </p:tgtEl>
                                        <p:attrNameLst>
                                          <p:attrName>ppt_y</p:attrName>
                                        </p:attrNameLst>
                                      </p:cBhvr>
                                      <p:tavLst>
                                        <p:tav tm="0">
                                          <p:val>
                                            <p:strVal val="ppt_y"/>
                                          </p:val>
                                        </p:tav>
                                        <p:tav tm="100000">
                                          <p:val>
                                            <p:fltVal val="0.5"/>
                                          </p:val>
                                        </p:tav>
                                      </p:tavLst>
                                    </p:anim>
                                    <p:set>
                                      <p:cBhvr>
                                        <p:cTn id="290" dur="1" fill="hold">
                                          <p:stCondLst>
                                            <p:cond delay="999"/>
                                          </p:stCondLst>
                                        </p:cTn>
                                        <p:tgtEl>
                                          <p:spTgt spid="260253"/>
                                        </p:tgtEl>
                                        <p:attrNameLst>
                                          <p:attrName>style.visibility</p:attrName>
                                        </p:attrNameLst>
                                      </p:cBhvr>
                                      <p:to>
                                        <p:strVal val="hidden"/>
                                      </p:to>
                                    </p:set>
                                  </p:childTnLst>
                                </p:cTn>
                              </p:par>
                              <p:par>
                                <p:cTn id="291" presetID="23" presetClass="exit" presetSubtype="544" fill="hold" grpId="1" nodeType="withEffect">
                                  <p:stCondLst>
                                    <p:cond delay="0"/>
                                  </p:stCondLst>
                                  <p:childTnLst>
                                    <p:anim calcmode="lin" valueType="num">
                                      <p:cBhvr>
                                        <p:cTn id="292" dur="1000"/>
                                        <p:tgtEl>
                                          <p:spTgt spid="260254"/>
                                        </p:tgtEl>
                                        <p:attrNameLst>
                                          <p:attrName>ppt_w</p:attrName>
                                        </p:attrNameLst>
                                      </p:cBhvr>
                                      <p:tavLst>
                                        <p:tav tm="0">
                                          <p:val>
                                            <p:strVal val="ppt_w"/>
                                          </p:val>
                                        </p:tav>
                                        <p:tav tm="100000">
                                          <p:val>
                                            <p:fltVal val="0"/>
                                          </p:val>
                                        </p:tav>
                                      </p:tavLst>
                                    </p:anim>
                                    <p:anim calcmode="lin" valueType="num">
                                      <p:cBhvr>
                                        <p:cTn id="293" dur="1000"/>
                                        <p:tgtEl>
                                          <p:spTgt spid="260254"/>
                                        </p:tgtEl>
                                        <p:attrNameLst>
                                          <p:attrName>ppt_h</p:attrName>
                                        </p:attrNameLst>
                                      </p:cBhvr>
                                      <p:tavLst>
                                        <p:tav tm="0">
                                          <p:val>
                                            <p:strVal val="ppt_h"/>
                                          </p:val>
                                        </p:tav>
                                        <p:tav tm="100000">
                                          <p:val>
                                            <p:fltVal val="0"/>
                                          </p:val>
                                        </p:tav>
                                      </p:tavLst>
                                    </p:anim>
                                    <p:anim calcmode="lin" valueType="num">
                                      <p:cBhvr>
                                        <p:cTn id="294" dur="1000"/>
                                        <p:tgtEl>
                                          <p:spTgt spid="260254"/>
                                        </p:tgtEl>
                                        <p:attrNameLst>
                                          <p:attrName>ppt_x</p:attrName>
                                        </p:attrNameLst>
                                      </p:cBhvr>
                                      <p:tavLst>
                                        <p:tav tm="0">
                                          <p:val>
                                            <p:strVal val="ppt_x"/>
                                          </p:val>
                                        </p:tav>
                                        <p:tav tm="100000">
                                          <p:val>
                                            <p:fltVal val="0.5"/>
                                          </p:val>
                                        </p:tav>
                                      </p:tavLst>
                                    </p:anim>
                                    <p:anim calcmode="lin" valueType="num">
                                      <p:cBhvr>
                                        <p:cTn id="295" dur="1000"/>
                                        <p:tgtEl>
                                          <p:spTgt spid="260254"/>
                                        </p:tgtEl>
                                        <p:attrNameLst>
                                          <p:attrName>ppt_y</p:attrName>
                                        </p:attrNameLst>
                                      </p:cBhvr>
                                      <p:tavLst>
                                        <p:tav tm="0">
                                          <p:val>
                                            <p:strVal val="ppt_y"/>
                                          </p:val>
                                        </p:tav>
                                        <p:tav tm="100000">
                                          <p:val>
                                            <p:fltVal val="0.5"/>
                                          </p:val>
                                        </p:tav>
                                      </p:tavLst>
                                    </p:anim>
                                    <p:set>
                                      <p:cBhvr>
                                        <p:cTn id="296" dur="1" fill="hold">
                                          <p:stCondLst>
                                            <p:cond delay="999"/>
                                          </p:stCondLst>
                                        </p:cTn>
                                        <p:tgtEl>
                                          <p:spTgt spid="260254"/>
                                        </p:tgtEl>
                                        <p:attrNameLst>
                                          <p:attrName>style.visibility</p:attrName>
                                        </p:attrNameLst>
                                      </p:cBhvr>
                                      <p:to>
                                        <p:strVal val="hidden"/>
                                      </p:to>
                                    </p:set>
                                  </p:childTnLst>
                                </p:cTn>
                              </p:par>
                              <p:par>
                                <p:cTn id="297" presetID="23" presetClass="exit" presetSubtype="544" fill="hold" grpId="1" nodeType="withEffect">
                                  <p:stCondLst>
                                    <p:cond delay="0"/>
                                  </p:stCondLst>
                                  <p:childTnLst>
                                    <p:anim calcmode="lin" valueType="num">
                                      <p:cBhvr>
                                        <p:cTn id="298" dur="1000"/>
                                        <p:tgtEl>
                                          <p:spTgt spid="260255"/>
                                        </p:tgtEl>
                                        <p:attrNameLst>
                                          <p:attrName>ppt_w</p:attrName>
                                        </p:attrNameLst>
                                      </p:cBhvr>
                                      <p:tavLst>
                                        <p:tav tm="0">
                                          <p:val>
                                            <p:strVal val="ppt_w"/>
                                          </p:val>
                                        </p:tav>
                                        <p:tav tm="100000">
                                          <p:val>
                                            <p:fltVal val="0"/>
                                          </p:val>
                                        </p:tav>
                                      </p:tavLst>
                                    </p:anim>
                                    <p:anim calcmode="lin" valueType="num">
                                      <p:cBhvr>
                                        <p:cTn id="299" dur="1000"/>
                                        <p:tgtEl>
                                          <p:spTgt spid="260255"/>
                                        </p:tgtEl>
                                        <p:attrNameLst>
                                          <p:attrName>ppt_h</p:attrName>
                                        </p:attrNameLst>
                                      </p:cBhvr>
                                      <p:tavLst>
                                        <p:tav tm="0">
                                          <p:val>
                                            <p:strVal val="ppt_h"/>
                                          </p:val>
                                        </p:tav>
                                        <p:tav tm="100000">
                                          <p:val>
                                            <p:fltVal val="0"/>
                                          </p:val>
                                        </p:tav>
                                      </p:tavLst>
                                    </p:anim>
                                    <p:anim calcmode="lin" valueType="num">
                                      <p:cBhvr>
                                        <p:cTn id="300" dur="1000"/>
                                        <p:tgtEl>
                                          <p:spTgt spid="260255"/>
                                        </p:tgtEl>
                                        <p:attrNameLst>
                                          <p:attrName>ppt_x</p:attrName>
                                        </p:attrNameLst>
                                      </p:cBhvr>
                                      <p:tavLst>
                                        <p:tav tm="0">
                                          <p:val>
                                            <p:strVal val="ppt_x"/>
                                          </p:val>
                                        </p:tav>
                                        <p:tav tm="100000">
                                          <p:val>
                                            <p:fltVal val="0.5"/>
                                          </p:val>
                                        </p:tav>
                                      </p:tavLst>
                                    </p:anim>
                                    <p:anim calcmode="lin" valueType="num">
                                      <p:cBhvr>
                                        <p:cTn id="301" dur="1000"/>
                                        <p:tgtEl>
                                          <p:spTgt spid="260255"/>
                                        </p:tgtEl>
                                        <p:attrNameLst>
                                          <p:attrName>ppt_y</p:attrName>
                                        </p:attrNameLst>
                                      </p:cBhvr>
                                      <p:tavLst>
                                        <p:tav tm="0">
                                          <p:val>
                                            <p:strVal val="ppt_y"/>
                                          </p:val>
                                        </p:tav>
                                        <p:tav tm="100000">
                                          <p:val>
                                            <p:fltVal val="0.5"/>
                                          </p:val>
                                        </p:tav>
                                      </p:tavLst>
                                    </p:anim>
                                    <p:set>
                                      <p:cBhvr>
                                        <p:cTn id="302" dur="1" fill="hold">
                                          <p:stCondLst>
                                            <p:cond delay="999"/>
                                          </p:stCondLst>
                                        </p:cTn>
                                        <p:tgtEl>
                                          <p:spTgt spid="260255"/>
                                        </p:tgtEl>
                                        <p:attrNameLst>
                                          <p:attrName>style.visibility</p:attrName>
                                        </p:attrNameLst>
                                      </p:cBhvr>
                                      <p:to>
                                        <p:strVal val="hidden"/>
                                      </p:to>
                                    </p:set>
                                  </p:childTnLst>
                                </p:cTn>
                              </p:par>
                              <p:par>
                                <p:cTn id="303" presetID="23" presetClass="exit" presetSubtype="544" fill="hold" grpId="1" nodeType="withEffect">
                                  <p:stCondLst>
                                    <p:cond delay="0"/>
                                  </p:stCondLst>
                                  <p:childTnLst>
                                    <p:anim calcmode="lin" valueType="num">
                                      <p:cBhvr>
                                        <p:cTn id="304" dur="1000"/>
                                        <p:tgtEl>
                                          <p:spTgt spid="260256"/>
                                        </p:tgtEl>
                                        <p:attrNameLst>
                                          <p:attrName>ppt_w</p:attrName>
                                        </p:attrNameLst>
                                      </p:cBhvr>
                                      <p:tavLst>
                                        <p:tav tm="0">
                                          <p:val>
                                            <p:strVal val="ppt_w"/>
                                          </p:val>
                                        </p:tav>
                                        <p:tav tm="100000">
                                          <p:val>
                                            <p:fltVal val="0"/>
                                          </p:val>
                                        </p:tav>
                                      </p:tavLst>
                                    </p:anim>
                                    <p:anim calcmode="lin" valueType="num">
                                      <p:cBhvr>
                                        <p:cTn id="305" dur="1000"/>
                                        <p:tgtEl>
                                          <p:spTgt spid="260256"/>
                                        </p:tgtEl>
                                        <p:attrNameLst>
                                          <p:attrName>ppt_h</p:attrName>
                                        </p:attrNameLst>
                                      </p:cBhvr>
                                      <p:tavLst>
                                        <p:tav tm="0">
                                          <p:val>
                                            <p:strVal val="ppt_h"/>
                                          </p:val>
                                        </p:tav>
                                        <p:tav tm="100000">
                                          <p:val>
                                            <p:fltVal val="0"/>
                                          </p:val>
                                        </p:tav>
                                      </p:tavLst>
                                    </p:anim>
                                    <p:anim calcmode="lin" valueType="num">
                                      <p:cBhvr>
                                        <p:cTn id="306" dur="1000"/>
                                        <p:tgtEl>
                                          <p:spTgt spid="260256"/>
                                        </p:tgtEl>
                                        <p:attrNameLst>
                                          <p:attrName>ppt_x</p:attrName>
                                        </p:attrNameLst>
                                      </p:cBhvr>
                                      <p:tavLst>
                                        <p:tav tm="0">
                                          <p:val>
                                            <p:strVal val="ppt_x"/>
                                          </p:val>
                                        </p:tav>
                                        <p:tav tm="100000">
                                          <p:val>
                                            <p:fltVal val="0.5"/>
                                          </p:val>
                                        </p:tav>
                                      </p:tavLst>
                                    </p:anim>
                                    <p:anim calcmode="lin" valueType="num">
                                      <p:cBhvr>
                                        <p:cTn id="307" dur="1000"/>
                                        <p:tgtEl>
                                          <p:spTgt spid="260256"/>
                                        </p:tgtEl>
                                        <p:attrNameLst>
                                          <p:attrName>ppt_y</p:attrName>
                                        </p:attrNameLst>
                                      </p:cBhvr>
                                      <p:tavLst>
                                        <p:tav tm="0">
                                          <p:val>
                                            <p:strVal val="ppt_y"/>
                                          </p:val>
                                        </p:tav>
                                        <p:tav tm="100000">
                                          <p:val>
                                            <p:fltVal val="0.5"/>
                                          </p:val>
                                        </p:tav>
                                      </p:tavLst>
                                    </p:anim>
                                    <p:set>
                                      <p:cBhvr>
                                        <p:cTn id="308" dur="1" fill="hold">
                                          <p:stCondLst>
                                            <p:cond delay="999"/>
                                          </p:stCondLst>
                                        </p:cTn>
                                        <p:tgtEl>
                                          <p:spTgt spid="260256"/>
                                        </p:tgtEl>
                                        <p:attrNameLst>
                                          <p:attrName>style.visibility</p:attrName>
                                        </p:attrNameLst>
                                      </p:cBhvr>
                                      <p:to>
                                        <p:strVal val="hidden"/>
                                      </p:to>
                                    </p:set>
                                  </p:childTnLst>
                                </p:cTn>
                              </p:par>
                              <p:par>
                                <p:cTn id="309" presetID="23" presetClass="exit" presetSubtype="544" fill="hold" grpId="1" nodeType="withEffect">
                                  <p:stCondLst>
                                    <p:cond delay="0"/>
                                  </p:stCondLst>
                                  <p:childTnLst>
                                    <p:anim calcmode="lin" valueType="num">
                                      <p:cBhvr>
                                        <p:cTn id="310" dur="1000"/>
                                        <p:tgtEl>
                                          <p:spTgt spid="260257"/>
                                        </p:tgtEl>
                                        <p:attrNameLst>
                                          <p:attrName>ppt_w</p:attrName>
                                        </p:attrNameLst>
                                      </p:cBhvr>
                                      <p:tavLst>
                                        <p:tav tm="0">
                                          <p:val>
                                            <p:strVal val="ppt_w"/>
                                          </p:val>
                                        </p:tav>
                                        <p:tav tm="100000">
                                          <p:val>
                                            <p:fltVal val="0"/>
                                          </p:val>
                                        </p:tav>
                                      </p:tavLst>
                                    </p:anim>
                                    <p:anim calcmode="lin" valueType="num">
                                      <p:cBhvr>
                                        <p:cTn id="311" dur="1000"/>
                                        <p:tgtEl>
                                          <p:spTgt spid="260257"/>
                                        </p:tgtEl>
                                        <p:attrNameLst>
                                          <p:attrName>ppt_h</p:attrName>
                                        </p:attrNameLst>
                                      </p:cBhvr>
                                      <p:tavLst>
                                        <p:tav tm="0">
                                          <p:val>
                                            <p:strVal val="ppt_h"/>
                                          </p:val>
                                        </p:tav>
                                        <p:tav tm="100000">
                                          <p:val>
                                            <p:fltVal val="0"/>
                                          </p:val>
                                        </p:tav>
                                      </p:tavLst>
                                    </p:anim>
                                    <p:anim calcmode="lin" valueType="num">
                                      <p:cBhvr>
                                        <p:cTn id="312" dur="1000"/>
                                        <p:tgtEl>
                                          <p:spTgt spid="260257"/>
                                        </p:tgtEl>
                                        <p:attrNameLst>
                                          <p:attrName>ppt_x</p:attrName>
                                        </p:attrNameLst>
                                      </p:cBhvr>
                                      <p:tavLst>
                                        <p:tav tm="0">
                                          <p:val>
                                            <p:strVal val="ppt_x"/>
                                          </p:val>
                                        </p:tav>
                                        <p:tav tm="100000">
                                          <p:val>
                                            <p:fltVal val="0.5"/>
                                          </p:val>
                                        </p:tav>
                                      </p:tavLst>
                                    </p:anim>
                                    <p:anim calcmode="lin" valueType="num">
                                      <p:cBhvr>
                                        <p:cTn id="313" dur="1000"/>
                                        <p:tgtEl>
                                          <p:spTgt spid="260257"/>
                                        </p:tgtEl>
                                        <p:attrNameLst>
                                          <p:attrName>ppt_y</p:attrName>
                                        </p:attrNameLst>
                                      </p:cBhvr>
                                      <p:tavLst>
                                        <p:tav tm="0">
                                          <p:val>
                                            <p:strVal val="ppt_y"/>
                                          </p:val>
                                        </p:tav>
                                        <p:tav tm="100000">
                                          <p:val>
                                            <p:fltVal val="0.5"/>
                                          </p:val>
                                        </p:tav>
                                      </p:tavLst>
                                    </p:anim>
                                    <p:set>
                                      <p:cBhvr>
                                        <p:cTn id="314" dur="1" fill="hold">
                                          <p:stCondLst>
                                            <p:cond delay="999"/>
                                          </p:stCondLst>
                                        </p:cTn>
                                        <p:tgtEl>
                                          <p:spTgt spid="260257"/>
                                        </p:tgtEl>
                                        <p:attrNameLst>
                                          <p:attrName>style.visibility</p:attrName>
                                        </p:attrNameLst>
                                      </p:cBhvr>
                                      <p:to>
                                        <p:strVal val="hidden"/>
                                      </p:to>
                                    </p:set>
                                  </p:childTnLst>
                                </p:cTn>
                              </p:par>
                              <p:par>
                                <p:cTn id="315" presetID="23" presetClass="exit" presetSubtype="544" fill="hold" grpId="1" nodeType="withEffect">
                                  <p:stCondLst>
                                    <p:cond delay="0"/>
                                  </p:stCondLst>
                                  <p:childTnLst>
                                    <p:anim calcmode="lin" valueType="num">
                                      <p:cBhvr>
                                        <p:cTn id="316" dur="1000"/>
                                        <p:tgtEl>
                                          <p:spTgt spid="260258"/>
                                        </p:tgtEl>
                                        <p:attrNameLst>
                                          <p:attrName>ppt_w</p:attrName>
                                        </p:attrNameLst>
                                      </p:cBhvr>
                                      <p:tavLst>
                                        <p:tav tm="0">
                                          <p:val>
                                            <p:strVal val="ppt_w"/>
                                          </p:val>
                                        </p:tav>
                                        <p:tav tm="100000">
                                          <p:val>
                                            <p:fltVal val="0"/>
                                          </p:val>
                                        </p:tav>
                                      </p:tavLst>
                                    </p:anim>
                                    <p:anim calcmode="lin" valueType="num">
                                      <p:cBhvr>
                                        <p:cTn id="317" dur="1000"/>
                                        <p:tgtEl>
                                          <p:spTgt spid="260258"/>
                                        </p:tgtEl>
                                        <p:attrNameLst>
                                          <p:attrName>ppt_h</p:attrName>
                                        </p:attrNameLst>
                                      </p:cBhvr>
                                      <p:tavLst>
                                        <p:tav tm="0">
                                          <p:val>
                                            <p:strVal val="ppt_h"/>
                                          </p:val>
                                        </p:tav>
                                        <p:tav tm="100000">
                                          <p:val>
                                            <p:fltVal val="0"/>
                                          </p:val>
                                        </p:tav>
                                      </p:tavLst>
                                    </p:anim>
                                    <p:anim calcmode="lin" valueType="num">
                                      <p:cBhvr>
                                        <p:cTn id="318" dur="1000"/>
                                        <p:tgtEl>
                                          <p:spTgt spid="260258"/>
                                        </p:tgtEl>
                                        <p:attrNameLst>
                                          <p:attrName>ppt_x</p:attrName>
                                        </p:attrNameLst>
                                      </p:cBhvr>
                                      <p:tavLst>
                                        <p:tav tm="0">
                                          <p:val>
                                            <p:strVal val="ppt_x"/>
                                          </p:val>
                                        </p:tav>
                                        <p:tav tm="100000">
                                          <p:val>
                                            <p:fltVal val="0.5"/>
                                          </p:val>
                                        </p:tav>
                                      </p:tavLst>
                                    </p:anim>
                                    <p:anim calcmode="lin" valueType="num">
                                      <p:cBhvr>
                                        <p:cTn id="319" dur="1000"/>
                                        <p:tgtEl>
                                          <p:spTgt spid="260258"/>
                                        </p:tgtEl>
                                        <p:attrNameLst>
                                          <p:attrName>ppt_y</p:attrName>
                                        </p:attrNameLst>
                                      </p:cBhvr>
                                      <p:tavLst>
                                        <p:tav tm="0">
                                          <p:val>
                                            <p:strVal val="ppt_y"/>
                                          </p:val>
                                        </p:tav>
                                        <p:tav tm="100000">
                                          <p:val>
                                            <p:fltVal val="0.5"/>
                                          </p:val>
                                        </p:tav>
                                      </p:tavLst>
                                    </p:anim>
                                    <p:set>
                                      <p:cBhvr>
                                        <p:cTn id="320" dur="1" fill="hold">
                                          <p:stCondLst>
                                            <p:cond delay="999"/>
                                          </p:stCondLst>
                                        </p:cTn>
                                        <p:tgtEl>
                                          <p:spTgt spid="260258"/>
                                        </p:tgtEl>
                                        <p:attrNameLst>
                                          <p:attrName>style.visibility</p:attrName>
                                        </p:attrNameLst>
                                      </p:cBhvr>
                                      <p:to>
                                        <p:strVal val="hidden"/>
                                      </p:to>
                                    </p:set>
                                  </p:childTnLst>
                                </p:cTn>
                              </p:par>
                              <p:par>
                                <p:cTn id="321" presetID="23" presetClass="exit" presetSubtype="544" fill="hold" grpId="1" nodeType="withEffect">
                                  <p:stCondLst>
                                    <p:cond delay="0"/>
                                  </p:stCondLst>
                                  <p:childTnLst>
                                    <p:anim calcmode="lin" valueType="num">
                                      <p:cBhvr>
                                        <p:cTn id="322" dur="1000"/>
                                        <p:tgtEl>
                                          <p:spTgt spid="260259"/>
                                        </p:tgtEl>
                                        <p:attrNameLst>
                                          <p:attrName>ppt_w</p:attrName>
                                        </p:attrNameLst>
                                      </p:cBhvr>
                                      <p:tavLst>
                                        <p:tav tm="0">
                                          <p:val>
                                            <p:strVal val="ppt_w"/>
                                          </p:val>
                                        </p:tav>
                                        <p:tav tm="100000">
                                          <p:val>
                                            <p:fltVal val="0"/>
                                          </p:val>
                                        </p:tav>
                                      </p:tavLst>
                                    </p:anim>
                                    <p:anim calcmode="lin" valueType="num">
                                      <p:cBhvr>
                                        <p:cTn id="323" dur="1000"/>
                                        <p:tgtEl>
                                          <p:spTgt spid="260259"/>
                                        </p:tgtEl>
                                        <p:attrNameLst>
                                          <p:attrName>ppt_h</p:attrName>
                                        </p:attrNameLst>
                                      </p:cBhvr>
                                      <p:tavLst>
                                        <p:tav tm="0">
                                          <p:val>
                                            <p:strVal val="ppt_h"/>
                                          </p:val>
                                        </p:tav>
                                        <p:tav tm="100000">
                                          <p:val>
                                            <p:fltVal val="0"/>
                                          </p:val>
                                        </p:tav>
                                      </p:tavLst>
                                    </p:anim>
                                    <p:anim calcmode="lin" valueType="num">
                                      <p:cBhvr>
                                        <p:cTn id="324" dur="1000"/>
                                        <p:tgtEl>
                                          <p:spTgt spid="260259"/>
                                        </p:tgtEl>
                                        <p:attrNameLst>
                                          <p:attrName>ppt_x</p:attrName>
                                        </p:attrNameLst>
                                      </p:cBhvr>
                                      <p:tavLst>
                                        <p:tav tm="0">
                                          <p:val>
                                            <p:strVal val="ppt_x"/>
                                          </p:val>
                                        </p:tav>
                                        <p:tav tm="100000">
                                          <p:val>
                                            <p:fltVal val="0.5"/>
                                          </p:val>
                                        </p:tav>
                                      </p:tavLst>
                                    </p:anim>
                                    <p:anim calcmode="lin" valueType="num">
                                      <p:cBhvr>
                                        <p:cTn id="325" dur="1000"/>
                                        <p:tgtEl>
                                          <p:spTgt spid="260259"/>
                                        </p:tgtEl>
                                        <p:attrNameLst>
                                          <p:attrName>ppt_y</p:attrName>
                                        </p:attrNameLst>
                                      </p:cBhvr>
                                      <p:tavLst>
                                        <p:tav tm="0">
                                          <p:val>
                                            <p:strVal val="ppt_y"/>
                                          </p:val>
                                        </p:tav>
                                        <p:tav tm="100000">
                                          <p:val>
                                            <p:fltVal val="0.5"/>
                                          </p:val>
                                        </p:tav>
                                      </p:tavLst>
                                    </p:anim>
                                    <p:set>
                                      <p:cBhvr>
                                        <p:cTn id="326" dur="1" fill="hold">
                                          <p:stCondLst>
                                            <p:cond delay="999"/>
                                          </p:stCondLst>
                                        </p:cTn>
                                        <p:tgtEl>
                                          <p:spTgt spid="260259"/>
                                        </p:tgtEl>
                                        <p:attrNameLst>
                                          <p:attrName>style.visibility</p:attrName>
                                        </p:attrNameLst>
                                      </p:cBhvr>
                                      <p:to>
                                        <p:strVal val="hidden"/>
                                      </p:to>
                                    </p:set>
                                  </p:childTnLst>
                                </p:cTn>
                              </p:par>
                              <p:par>
                                <p:cTn id="327" presetID="23" presetClass="exit" presetSubtype="544" fill="hold" grpId="1" nodeType="withEffect">
                                  <p:stCondLst>
                                    <p:cond delay="0"/>
                                  </p:stCondLst>
                                  <p:childTnLst>
                                    <p:anim calcmode="lin" valueType="num">
                                      <p:cBhvr>
                                        <p:cTn id="328" dur="1000"/>
                                        <p:tgtEl>
                                          <p:spTgt spid="260260"/>
                                        </p:tgtEl>
                                        <p:attrNameLst>
                                          <p:attrName>ppt_w</p:attrName>
                                        </p:attrNameLst>
                                      </p:cBhvr>
                                      <p:tavLst>
                                        <p:tav tm="0">
                                          <p:val>
                                            <p:strVal val="ppt_w"/>
                                          </p:val>
                                        </p:tav>
                                        <p:tav tm="100000">
                                          <p:val>
                                            <p:fltVal val="0"/>
                                          </p:val>
                                        </p:tav>
                                      </p:tavLst>
                                    </p:anim>
                                    <p:anim calcmode="lin" valueType="num">
                                      <p:cBhvr>
                                        <p:cTn id="329" dur="1000"/>
                                        <p:tgtEl>
                                          <p:spTgt spid="260260"/>
                                        </p:tgtEl>
                                        <p:attrNameLst>
                                          <p:attrName>ppt_h</p:attrName>
                                        </p:attrNameLst>
                                      </p:cBhvr>
                                      <p:tavLst>
                                        <p:tav tm="0">
                                          <p:val>
                                            <p:strVal val="ppt_h"/>
                                          </p:val>
                                        </p:tav>
                                        <p:tav tm="100000">
                                          <p:val>
                                            <p:fltVal val="0"/>
                                          </p:val>
                                        </p:tav>
                                      </p:tavLst>
                                    </p:anim>
                                    <p:anim calcmode="lin" valueType="num">
                                      <p:cBhvr>
                                        <p:cTn id="330" dur="1000"/>
                                        <p:tgtEl>
                                          <p:spTgt spid="260260"/>
                                        </p:tgtEl>
                                        <p:attrNameLst>
                                          <p:attrName>ppt_x</p:attrName>
                                        </p:attrNameLst>
                                      </p:cBhvr>
                                      <p:tavLst>
                                        <p:tav tm="0">
                                          <p:val>
                                            <p:strVal val="ppt_x"/>
                                          </p:val>
                                        </p:tav>
                                        <p:tav tm="100000">
                                          <p:val>
                                            <p:fltVal val="0.5"/>
                                          </p:val>
                                        </p:tav>
                                      </p:tavLst>
                                    </p:anim>
                                    <p:anim calcmode="lin" valueType="num">
                                      <p:cBhvr>
                                        <p:cTn id="331" dur="1000"/>
                                        <p:tgtEl>
                                          <p:spTgt spid="260260"/>
                                        </p:tgtEl>
                                        <p:attrNameLst>
                                          <p:attrName>ppt_y</p:attrName>
                                        </p:attrNameLst>
                                      </p:cBhvr>
                                      <p:tavLst>
                                        <p:tav tm="0">
                                          <p:val>
                                            <p:strVal val="ppt_y"/>
                                          </p:val>
                                        </p:tav>
                                        <p:tav tm="100000">
                                          <p:val>
                                            <p:fltVal val="0.5"/>
                                          </p:val>
                                        </p:tav>
                                      </p:tavLst>
                                    </p:anim>
                                    <p:set>
                                      <p:cBhvr>
                                        <p:cTn id="332" dur="1" fill="hold">
                                          <p:stCondLst>
                                            <p:cond delay="999"/>
                                          </p:stCondLst>
                                        </p:cTn>
                                        <p:tgtEl>
                                          <p:spTgt spid="260260"/>
                                        </p:tgtEl>
                                        <p:attrNameLst>
                                          <p:attrName>style.visibility</p:attrName>
                                        </p:attrNameLst>
                                      </p:cBhvr>
                                      <p:to>
                                        <p:strVal val="hidden"/>
                                      </p:to>
                                    </p:set>
                                  </p:childTnLst>
                                </p:cTn>
                              </p:par>
                              <p:par>
                                <p:cTn id="333" presetID="23" presetClass="exit" presetSubtype="544" fill="hold" grpId="1" nodeType="withEffect">
                                  <p:stCondLst>
                                    <p:cond delay="0"/>
                                  </p:stCondLst>
                                  <p:childTnLst>
                                    <p:anim calcmode="lin" valueType="num">
                                      <p:cBhvr>
                                        <p:cTn id="334" dur="1000"/>
                                        <p:tgtEl>
                                          <p:spTgt spid="260261"/>
                                        </p:tgtEl>
                                        <p:attrNameLst>
                                          <p:attrName>ppt_w</p:attrName>
                                        </p:attrNameLst>
                                      </p:cBhvr>
                                      <p:tavLst>
                                        <p:tav tm="0">
                                          <p:val>
                                            <p:strVal val="ppt_w"/>
                                          </p:val>
                                        </p:tav>
                                        <p:tav tm="100000">
                                          <p:val>
                                            <p:fltVal val="0"/>
                                          </p:val>
                                        </p:tav>
                                      </p:tavLst>
                                    </p:anim>
                                    <p:anim calcmode="lin" valueType="num">
                                      <p:cBhvr>
                                        <p:cTn id="335" dur="1000"/>
                                        <p:tgtEl>
                                          <p:spTgt spid="260261"/>
                                        </p:tgtEl>
                                        <p:attrNameLst>
                                          <p:attrName>ppt_h</p:attrName>
                                        </p:attrNameLst>
                                      </p:cBhvr>
                                      <p:tavLst>
                                        <p:tav tm="0">
                                          <p:val>
                                            <p:strVal val="ppt_h"/>
                                          </p:val>
                                        </p:tav>
                                        <p:tav tm="100000">
                                          <p:val>
                                            <p:fltVal val="0"/>
                                          </p:val>
                                        </p:tav>
                                      </p:tavLst>
                                    </p:anim>
                                    <p:anim calcmode="lin" valueType="num">
                                      <p:cBhvr>
                                        <p:cTn id="336" dur="1000"/>
                                        <p:tgtEl>
                                          <p:spTgt spid="260261"/>
                                        </p:tgtEl>
                                        <p:attrNameLst>
                                          <p:attrName>ppt_x</p:attrName>
                                        </p:attrNameLst>
                                      </p:cBhvr>
                                      <p:tavLst>
                                        <p:tav tm="0">
                                          <p:val>
                                            <p:strVal val="ppt_x"/>
                                          </p:val>
                                        </p:tav>
                                        <p:tav tm="100000">
                                          <p:val>
                                            <p:fltVal val="0.5"/>
                                          </p:val>
                                        </p:tav>
                                      </p:tavLst>
                                    </p:anim>
                                    <p:anim calcmode="lin" valueType="num">
                                      <p:cBhvr>
                                        <p:cTn id="337" dur="1000"/>
                                        <p:tgtEl>
                                          <p:spTgt spid="260261"/>
                                        </p:tgtEl>
                                        <p:attrNameLst>
                                          <p:attrName>ppt_y</p:attrName>
                                        </p:attrNameLst>
                                      </p:cBhvr>
                                      <p:tavLst>
                                        <p:tav tm="0">
                                          <p:val>
                                            <p:strVal val="ppt_y"/>
                                          </p:val>
                                        </p:tav>
                                        <p:tav tm="100000">
                                          <p:val>
                                            <p:fltVal val="0.5"/>
                                          </p:val>
                                        </p:tav>
                                      </p:tavLst>
                                    </p:anim>
                                    <p:set>
                                      <p:cBhvr>
                                        <p:cTn id="338" dur="1" fill="hold">
                                          <p:stCondLst>
                                            <p:cond delay="999"/>
                                          </p:stCondLst>
                                        </p:cTn>
                                        <p:tgtEl>
                                          <p:spTgt spid="260261"/>
                                        </p:tgtEl>
                                        <p:attrNameLst>
                                          <p:attrName>style.visibility</p:attrName>
                                        </p:attrNameLst>
                                      </p:cBhvr>
                                      <p:to>
                                        <p:strVal val="hidden"/>
                                      </p:to>
                                    </p:set>
                                  </p:childTnLst>
                                </p:cTn>
                              </p:par>
                              <p:par>
                                <p:cTn id="339" presetID="23" presetClass="exit" presetSubtype="544" fill="hold" grpId="1" nodeType="withEffect">
                                  <p:stCondLst>
                                    <p:cond delay="0"/>
                                  </p:stCondLst>
                                  <p:childTnLst>
                                    <p:anim calcmode="lin" valueType="num">
                                      <p:cBhvr>
                                        <p:cTn id="340" dur="1000"/>
                                        <p:tgtEl>
                                          <p:spTgt spid="260262"/>
                                        </p:tgtEl>
                                        <p:attrNameLst>
                                          <p:attrName>ppt_w</p:attrName>
                                        </p:attrNameLst>
                                      </p:cBhvr>
                                      <p:tavLst>
                                        <p:tav tm="0">
                                          <p:val>
                                            <p:strVal val="ppt_w"/>
                                          </p:val>
                                        </p:tav>
                                        <p:tav tm="100000">
                                          <p:val>
                                            <p:fltVal val="0"/>
                                          </p:val>
                                        </p:tav>
                                      </p:tavLst>
                                    </p:anim>
                                    <p:anim calcmode="lin" valueType="num">
                                      <p:cBhvr>
                                        <p:cTn id="341" dur="1000"/>
                                        <p:tgtEl>
                                          <p:spTgt spid="260262"/>
                                        </p:tgtEl>
                                        <p:attrNameLst>
                                          <p:attrName>ppt_h</p:attrName>
                                        </p:attrNameLst>
                                      </p:cBhvr>
                                      <p:tavLst>
                                        <p:tav tm="0">
                                          <p:val>
                                            <p:strVal val="ppt_h"/>
                                          </p:val>
                                        </p:tav>
                                        <p:tav tm="100000">
                                          <p:val>
                                            <p:fltVal val="0"/>
                                          </p:val>
                                        </p:tav>
                                      </p:tavLst>
                                    </p:anim>
                                    <p:anim calcmode="lin" valueType="num">
                                      <p:cBhvr>
                                        <p:cTn id="342" dur="1000"/>
                                        <p:tgtEl>
                                          <p:spTgt spid="260262"/>
                                        </p:tgtEl>
                                        <p:attrNameLst>
                                          <p:attrName>ppt_x</p:attrName>
                                        </p:attrNameLst>
                                      </p:cBhvr>
                                      <p:tavLst>
                                        <p:tav tm="0">
                                          <p:val>
                                            <p:strVal val="ppt_x"/>
                                          </p:val>
                                        </p:tav>
                                        <p:tav tm="100000">
                                          <p:val>
                                            <p:fltVal val="0.5"/>
                                          </p:val>
                                        </p:tav>
                                      </p:tavLst>
                                    </p:anim>
                                    <p:anim calcmode="lin" valueType="num">
                                      <p:cBhvr>
                                        <p:cTn id="343" dur="1000"/>
                                        <p:tgtEl>
                                          <p:spTgt spid="260262"/>
                                        </p:tgtEl>
                                        <p:attrNameLst>
                                          <p:attrName>ppt_y</p:attrName>
                                        </p:attrNameLst>
                                      </p:cBhvr>
                                      <p:tavLst>
                                        <p:tav tm="0">
                                          <p:val>
                                            <p:strVal val="ppt_y"/>
                                          </p:val>
                                        </p:tav>
                                        <p:tav tm="100000">
                                          <p:val>
                                            <p:fltVal val="0.5"/>
                                          </p:val>
                                        </p:tav>
                                      </p:tavLst>
                                    </p:anim>
                                    <p:set>
                                      <p:cBhvr>
                                        <p:cTn id="344" dur="1" fill="hold">
                                          <p:stCondLst>
                                            <p:cond delay="999"/>
                                          </p:stCondLst>
                                        </p:cTn>
                                        <p:tgtEl>
                                          <p:spTgt spid="260262"/>
                                        </p:tgtEl>
                                        <p:attrNameLst>
                                          <p:attrName>style.visibility</p:attrName>
                                        </p:attrNameLst>
                                      </p:cBhvr>
                                      <p:to>
                                        <p:strVal val="hidden"/>
                                      </p:to>
                                    </p:set>
                                  </p:childTnLst>
                                </p:cTn>
                              </p:par>
                              <p:par>
                                <p:cTn id="345" presetID="23" presetClass="exit" presetSubtype="544" fill="hold" grpId="1" nodeType="withEffect">
                                  <p:stCondLst>
                                    <p:cond delay="0"/>
                                  </p:stCondLst>
                                  <p:childTnLst>
                                    <p:anim calcmode="lin" valueType="num">
                                      <p:cBhvr>
                                        <p:cTn id="346" dur="1000"/>
                                        <p:tgtEl>
                                          <p:spTgt spid="260263"/>
                                        </p:tgtEl>
                                        <p:attrNameLst>
                                          <p:attrName>ppt_w</p:attrName>
                                        </p:attrNameLst>
                                      </p:cBhvr>
                                      <p:tavLst>
                                        <p:tav tm="0">
                                          <p:val>
                                            <p:strVal val="ppt_w"/>
                                          </p:val>
                                        </p:tav>
                                        <p:tav tm="100000">
                                          <p:val>
                                            <p:fltVal val="0"/>
                                          </p:val>
                                        </p:tav>
                                      </p:tavLst>
                                    </p:anim>
                                    <p:anim calcmode="lin" valueType="num">
                                      <p:cBhvr>
                                        <p:cTn id="347" dur="1000"/>
                                        <p:tgtEl>
                                          <p:spTgt spid="260263"/>
                                        </p:tgtEl>
                                        <p:attrNameLst>
                                          <p:attrName>ppt_h</p:attrName>
                                        </p:attrNameLst>
                                      </p:cBhvr>
                                      <p:tavLst>
                                        <p:tav tm="0">
                                          <p:val>
                                            <p:strVal val="ppt_h"/>
                                          </p:val>
                                        </p:tav>
                                        <p:tav tm="100000">
                                          <p:val>
                                            <p:fltVal val="0"/>
                                          </p:val>
                                        </p:tav>
                                      </p:tavLst>
                                    </p:anim>
                                    <p:anim calcmode="lin" valueType="num">
                                      <p:cBhvr>
                                        <p:cTn id="348" dur="1000"/>
                                        <p:tgtEl>
                                          <p:spTgt spid="260263"/>
                                        </p:tgtEl>
                                        <p:attrNameLst>
                                          <p:attrName>ppt_x</p:attrName>
                                        </p:attrNameLst>
                                      </p:cBhvr>
                                      <p:tavLst>
                                        <p:tav tm="0">
                                          <p:val>
                                            <p:strVal val="ppt_x"/>
                                          </p:val>
                                        </p:tav>
                                        <p:tav tm="100000">
                                          <p:val>
                                            <p:fltVal val="0.5"/>
                                          </p:val>
                                        </p:tav>
                                      </p:tavLst>
                                    </p:anim>
                                    <p:anim calcmode="lin" valueType="num">
                                      <p:cBhvr>
                                        <p:cTn id="349" dur="1000"/>
                                        <p:tgtEl>
                                          <p:spTgt spid="260263"/>
                                        </p:tgtEl>
                                        <p:attrNameLst>
                                          <p:attrName>ppt_y</p:attrName>
                                        </p:attrNameLst>
                                      </p:cBhvr>
                                      <p:tavLst>
                                        <p:tav tm="0">
                                          <p:val>
                                            <p:strVal val="ppt_y"/>
                                          </p:val>
                                        </p:tav>
                                        <p:tav tm="100000">
                                          <p:val>
                                            <p:fltVal val="0.5"/>
                                          </p:val>
                                        </p:tav>
                                      </p:tavLst>
                                    </p:anim>
                                    <p:set>
                                      <p:cBhvr>
                                        <p:cTn id="350" dur="1" fill="hold">
                                          <p:stCondLst>
                                            <p:cond delay="999"/>
                                          </p:stCondLst>
                                        </p:cTn>
                                        <p:tgtEl>
                                          <p:spTgt spid="260263"/>
                                        </p:tgtEl>
                                        <p:attrNameLst>
                                          <p:attrName>style.visibility</p:attrName>
                                        </p:attrNameLst>
                                      </p:cBhvr>
                                      <p:to>
                                        <p:strVal val="hidden"/>
                                      </p:to>
                                    </p:set>
                                  </p:childTnLst>
                                </p:cTn>
                              </p:par>
                              <p:par>
                                <p:cTn id="351" presetID="23" presetClass="exit" presetSubtype="544" fill="hold" grpId="1" nodeType="withEffect">
                                  <p:stCondLst>
                                    <p:cond delay="0"/>
                                  </p:stCondLst>
                                  <p:childTnLst>
                                    <p:anim calcmode="lin" valueType="num">
                                      <p:cBhvr>
                                        <p:cTn id="352" dur="1000"/>
                                        <p:tgtEl>
                                          <p:spTgt spid="260264"/>
                                        </p:tgtEl>
                                        <p:attrNameLst>
                                          <p:attrName>ppt_w</p:attrName>
                                        </p:attrNameLst>
                                      </p:cBhvr>
                                      <p:tavLst>
                                        <p:tav tm="0">
                                          <p:val>
                                            <p:strVal val="ppt_w"/>
                                          </p:val>
                                        </p:tav>
                                        <p:tav tm="100000">
                                          <p:val>
                                            <p:fltVal val="0"/>
                                          </p:val>
                                        </p:tav>
                                      </p:tavLst>
                                    </p:anim>
                                    <p:anim calcmode="lin" valueType="num">
                                      <p:cBhvr>
                                        <p:cTn id="353" dur="1000"/>
                                        <p:tgtEl>
                                          <p:spTgt spid="260264"/>
                                        </p:tgtEl>
                                        <p:attrNameLst>
                                          <p:attrName>ppt_h</p:attrName>
                                        </p:attrNameLst>
                                      </p:cBhvr>
                                      <p:tavLst>
                                        <p:tav tm="0">
                                          <p:val>
                                            <p:strVal val="ppt_h"/>
                                          </p:val>
                                        </p:tav>
                                        <p:tav tm="100000">
                                          <p:val>
                                            <p:fltVal val="0"/>
                                          </p:val>
                                        </p:tav>
                                      </p:tavLst>
                                    </p:anim>
                                    <p:anim calcmode="lin" valueType="num">
                                      <p:cBhvr>
                                        <p:cTn id="354" dur="1000"/>
                                        <p:tgtEl>
                                          <p:spTgt spid="260264"/>
                                        </p:tgtEl>
                                        <p:attrNameLst>
                                          <p:attrName>ppt_x</p:attrName>
                                        </p:attrNameLst>
                                      </p:cBhvr>
                                      <p:tavLst>
                                        <p:tav tm="0">
                                          <p:val>
                                            <p:strVal val="ppt_x"/>
                                          </p:val>
                                        </p:tav>
                                        <p:tav tm="100000">
                                          <p:val>
                                            <p:fltVal val="0.5"/>
                                          </p:val>
                                        </p:tav>
                                      </p:tavLst>
                                    </p:anim>
                                    <p:anim calcmode="lin" valueType="num">
                                      <p:cBhvr>
                                        <p:cTn id="355" dur="1000"/>
                                        <p:tgtEl>
                                          <p:spTgt spid="260264"/>
                                        </p:tgtEl>
                                        <p:attrNameLst>
                                          <p:attrName>ppt_y</p:attrName>
                                        </p:attrNameLst>
                                      </p:cBhvr>
                                      <p:tavLst>
                                        <p:tav tm="0">
                                          <p:val>
                                            <p:strVal val="ppt_y"/>
                                          </p:val>
                                        </p:tav>
                                        <p:tav tm="100000">
                                          <p:val>
                                            <p:fltVal val="0.5"/>
                                          </p:val>
                                        </p:tav>
                                      </p:tavLst>
                                    </p:anim>
                                    <p:set>
                                      <p:cBhvr>
                                        <p:cTn id="356" dur="1" fill="hold">
                                          <p:stCondLst>
                                            <p:cond delay="999"/>
                                          </p:stCondLst>
                                        </p:cTn>
                                        <p:tgtEl>
                                          <p:spTgt spid="260264"/>
                                        </p:tgtEl>
                                        <p:attrNameLst>
                                          <p:attrName>style.visibility</p:attrName>
                                        </p:attrNameLst>
                                      </p:cBhvr>
                                      <p:to>
                                        <p:strVal val="hidden"/>
                                      </p:to>
                                    </p:set>
                                  </p:childTnLst>
                                </p:cTn>
                              </p:par>
                              <p:par>
                                <p:cTn id="357" presetID="23" presetClass="exit" presetSubtype="544" fill="hold" grpId="1" nodeType="withEffect">
                                  <p:stCondLst>
                                    <p:cond delay="0"/>
                                  </p:stCondLst>
                                  <p:childTnLst>
                                    <p:anim calcmode="lin" valueType="num">
                                      <p:cBhvr>
                                        <p:cTn id="358" dur="1000"/>
                                        <p:tgtEl>
                                          <p:spTgt spid="260265"/>
                                        </p:tgtEl>
                                        <p:attrNameLst>
                                          <p:attrName>ppt_w</p:attrName>
                                        </p:attrNameLst>
                                      </p:cBhvr>
                                      <p:tavLst>
                                        <p:tav tm="0">
                                          <p:val>
                                            <p:strVal val="ppt_w"/>
                                          </p:val>
                                        </p:tav>
                                        <p:tav tm="100000">
                                          <p:val>
                                            <p:fltVal val="0"/>
                                          </p:val>
                                        </p:tav>
                                      </p:tavLst>
                                    </p:anim>
                                    <p:anim calcmode="lin" valueType="num">
                                      <p:cBhvr>
                                        <p:cTn id="359" dur="1000"/>
                                        <p:tgtEl>
                                          <p:spTgt spid="260265"/>
                                        </p:tgtEl>
                                        <p:attrNameLst>
                                          <p:attrName>ppt_h</p:attrName>
                                        </p:attrNameLst>
                                      </p:cBhvr>
                                      <p:tavLst>
                                        <p:tav tm="0">
                                          <p:val>
                                            <p:strVal val="ppt_h"/>
                                          </p:val>
                                        </p:tav>
                                        <p:tav tm="100000">
                                          <p:val>
                                            <p:fltVal val="0"/>
                                          </p:val>
                                        </p:tav>
                                      </p:tavLst>
                                    </p:anim>
                                    <p:anim calcmode="lin" valueType="num">
                                      <p:cBhvr>
                                        <p:cTn id="360" dur="1000"/>
                                        <p:tgtEl>
                                          <p:spTgt spid="260265"/>
                                        </p:tgtEl>
                                        <p:attrNameLst>
                                          <p:attrName>ppt_x</p:attrName>
                                        </p:attrNameLst>
                                      </p:cBhvr>
                                      <p:tavLst>
                                        <p:tav tm="0">
                                          <p:val>
                                            <p:strVal val="ppt_x"/>
                                          </p:val>
                                        </p:tav>
                                        <p:tav tm="100000">
                                          <p:val>
                                            <p:fltVal val="0.5"/>
                                          </p:val>
                                        </p:tav>
                                      </p:tavLst>
                                    </p:anim>
                                    <p:anim calcmode="lin" valueType="num">
                                      <p:cBhvr>
                                        <p:cTn id="361" dur="1000"/>
                                        <p:tgtEl>
                                          <p:spTgt spid="260265"/>
                                        </p:tgtEl>
                                        <p:attrNameLst>
                                          <p:attrName>ppt_y</p:attrName>
                                        </p:attrNameLst>
                                      </p:cBhvr>
                                      <p:tavLst>
                                        <p:tav tm="0">
                                          <p:val>
                                            <p:strVal val="ppt_y"/>
                                          </p:val>
                                        </p:tav>
                                        <p:tav tm="100000">
                                          <p:val>
                                            <p:fltVal val="0.5"/>
                                          </p:val>
                                        </p:tav>
                                      </p:tavLst>
                                    </p:anim>
                                    <p:set>
                                      <p:cBhvr>
                                        <p:cTn id="362" dur="1" fill="hold">
                                          <p:stCondLst>
                                            <p:cond delay="999"/>
                                          </p:stCondLst>
                                        </p:cTn>
                                        <p:tgtEl>
                                          <p:spTgt spid="260265"/>
                                        </p:tgtEl>
                                        <p:attrNameLst>
                                          <p:attrName>style.visibility</p:attrName>
                                        </p:attrNameLst>
                                      </p:cBhvr>
                                      <p:to>
                                        <p:strVal val="hidden"/>
                                      </p:to>
                                    </p:set>
                                  </p:childTnLst>
                                </p:cTn>
                              </p:par>
                              <p:par>
                                <p:cTn id="363" presetID="23" presetClass="exit" presetSubtype="544" fill="hold" grpId="1" nodeType="withEffect">
                                  <p:stCondLst>
                                    <p:cond delay="0"/>
                                  </p:stCondLst>
                                  <p:childTnLst>
                                    <p:anim calcmode="lin" valueType="num">
                                      <p:cBhvr>
                                        <p:cTn id="364" dur="1000"/>
                                        <p:tgtEl>
                                          <p:spTgt spid="260266"/>
                                        </p:tgtEl>
                                        <p:attrNameLst>
                                          <p:attrName>ppt_w</p:attrName>
                                        </p:attrNameLst>
                                      </p:cBhvr>
                                      <p:tavLst>
                                        <p:tav tm="0">
                                          <p:val>
                                            <p:strVal val="ppt_w"/>
                                          </p:val>
                                        </p:tav>
                                        <p:tav tm="100000">
                                          <p:val>
                                            <p:fltVal val="0"/>
                                          </p:val>
                                        </p:tav>
                                      </p:tavLst>
                                    </p:anim>
                                    <p:anim calcmode="lin" valueType="num">
                                      <p:cBhvr>
                                        <p:cTn id="365" dur="1000"/>
                                        <p:tgtEl>
                                          <p:spTgt spid="260266"/>
                                        </p:tgtEl>
                                        <p:attrNameLst>
                                          <p:attrName>ppt_h</p:attrName>
                                        </p:attrNameLst>
                                      </p:cBhvr>
                                      <p:tavLst>
                                        <p:tav tm="0">
                                          <p:val>
                                            <p:strVal val="ppt_h"/>
                                          </p:val>
                                        </p:tav>
                                        <p:tav tm="100000">
                                          <p:val>
                                            <p:fltVal val="0"/>
                                          </p:val>
                                        </p:tav>
                                      </p:tavLst>
                                    </p:anim>
                                    <p:anim calcmode="lin" valueType="num">
                                      <p:cBhvr>
                                        <p:cTn id="366" dur="1000"/>
                                        <p:tgtEl>
                                          <p:spTgt spid="260266"/>
                                        </p:tgtEl>
                                        <p:attrNameLst>
                                          <p:attrName>ppt_x</p:attrName>
                                        </p:attrNameLst>
                                      </p:cBhvr>
                                      <p:tavLst>
                                        <p:tav tm="0">
                                          <p:val>
                                            <p:strVal val="ppt_x"/>
                                          </p:val>
                                        </p:tav>
                                        <p:tav tm="100000">
                                          <p:val>
                                            <p:fltVal val="0.5"/>
                                          </p:val>
                                        </p:tav>
                                      </p:tavLst>
                                    </p:anim>
                                    <p:anim calcmode="lin" valueType="num">
                                      <p:cBhvr>
                                        <p:cTn id="367" dur="1000"/>
                                        <p:tgtEl>
                                          <p:spTgt spid="260266"/>
                                        </p:tgtEl>
                                        <p:attrNameLst>
                                          <p:attrName>ppt_y</p:attrName>
                                        </p:attrNameLst>
                                      </p:cBhvr>
                                      <p:tavLst>
                                        <p:tav tm="0">
                                          <p:val>
                                            <p:strVal val="ppt_y"/>
                                          </p:val>
                                        </p:tav>
                                        <p:tav tm="100000">
                                          <p:val>
                                            <p:fltVal val="0.5"/>
                                          </p:val>
                                        </p:tav>
                                      </p:tavLst>
                                    </p:anim>
                                    <p:set>
                                      <p:cBhvr>
                                        <p:cTn id="368" dur="1" fill="hold">
                                          <p:stCondLst>
                                            <p:cond delay="999"/>
                                          </p:stCondLst>
                                        </p:cTn>
                                        <p:tgtEl>
                                          <p:spTgt spid="260266"/>
                                        </p:tgtEl>
                                        <p:attrNameLst>
                                          <p:attrName>style.visibility</p:attrName>
                                        </p:attrNameLst>
                                      </p:cBhvr>
                                      <p:to>
                                        <p:strVal val="hidden"/>
                                      </p:to>
                                    </p:set>
                                  </p:childTnLst>
                                </p:cTn>
                              </p:par>
                              <p:par>
                                <p:cTn id="369" presetID="23" presetClass="exit" presetSubtype="544" fill="hold" grpId="1" nodeType="withEffect">
                                  <p:stCondLst>
                                    <p:cond delay="0"/>
                                  </p:stCondLst>
                                  <p:childTnLst>
                                    <p:anim calcmode="lin" valueType="num">
                                      <p:cBhvr>
                                        <p:cTn id="370" dur="1000"/>
                                        <p:tgtEl>
                                          <p:spTgt spid="260267"/>
                                        </p:tgtEl>
                                        <p:attrNameLst>
                                          <p:attrName>ppt_w</p:attrName>
                                        </p:attrNameLst>
                                      </p:cBhvr>
                                      <p:tavLst>
                                        <p:tav tm="0">
                                          <p:val>
                                            <p:strVal val="ppt_w"/>
                                          </p:val>
                                        </p:tav>
                                        <p:tav tm="100000">
                                          <p:val>
                                            <p:fltVal val="0"/>
                                          </p:val>
                                        </p:tav>
                                      </p:tavLst>
                                    </p:anim>
                                    <p:anim calcmode="lin" valueType="num">
                                      <p:cBhvr>
                                        <p:cTn id="371" dur="1000"/>
                                        <p:tgtEl>
                                          <p:spTgt spid="260267"/>
                                        </p:tgtEl>
                                        <p:attrNameLst>
                                          <p:attrName>ppt_h</p:attrName>
                                        </p:attrNameLst>
                                      </p:cBhvr>
                                      <p:tavLst>
                                        <p:tav tm="0">
                                          <p:val>
                                            <p:strVal val="ppt_h"/>
                                          </p:val>
                                        </p:tav>
                                        <p:tav tm="100000">
                                          <p:val>
                                            <p:fltVal val="0"/>
                                          </p:val>
                                        </p:tav>
                                      </p:tavLst>
                                    </p:anim>
                                    <p:anim calcmode="lin" valueType="num">
                                      <p:cBhvr>
                                        <p:cTn id="372" dur="1000"/>
                                        <p:tgtEl>
                                          <p:spTgt spid="260267"/>
                                        </p:tgtEl>
                                        <p:attrNameLst>
                                          <p:attrName>ppt_x</p:attrName>
                                        </p:attrNameLst>
                                      </p:cBhvr>
                                      <p:tavLst>
                                        <p:tav tm="0">
                                          <p:val>
                                            <p:strVal val="ppt_x"/>
                                          </p:val>
                                        </p:tav>
                                        <p:tav tm="100000">
                                          <p:val>
                                            <p:fltVal val="0.5"/>
                                          </p:val>
                                        </p:tav>
                                      </p:tavLst>
                                    </p:anim>
                                    <p:anim calcmode="lin" valueType="num">
                                      <p:cBhvr>
                                        <p:cTn id="373" dur="1000"/>
                                        <p:tgtEl>
                                          <p:spTgt spid="260267"/>
                                        </p:tgtEl>
                                        <p:attrNameLst>
                                          <p:attrName>ppt_y</p:attrName>
                                        </p:attrNameLst>
                                      </p:cBhvr>
                                      <p:tavLst>
                                        <p:tav tm="0">
                                          <p:val>
                                            <p:strVal val="ppt_y"/>
                                          </p:val>
                                        </p:tav>
                                        <p:tav tm="100000">
                                          <p:val>
                                            <p:fltVal val="0.5"/>
                                          </p:val>
                                        </p:tav>
                                      </p:tavLst>
                                    </p:anim>
                                    <p:set>
                                      <p:cBhvr>
                                        <p:cTn id="374" dur="1" fill="hold">
                                          <p:stCondLst>
                                            <p:cond delay="999"/>
                                          </p:stCondLst>
                                        </p:cTn>
                                        <p:tgtEl>
                                          <p:spTgt spid="260267"/>
                                        </p:tgtEl>
                                        <p:attrNameLst>
                                          <p:attrName>style.visibility</p:attrName>
                                        </p:attrNameLst>
                                      </p:cBhvr>
                                      <p:to>
                                        <p:strVal val="hidden"/>
                                      </p:to>
                                    </p:set>
                                  </p:childTnLst>
                                </p:cTn>
                              </p:par>
                            </p:childTnLst>
                          </p:cTn>
                        </p:par>
                        <p:par>
                          <p:cTn id="375" fill="hold" nodeType="afterGroup">
                            <p:stCondLst>
                              <p:cond delay="1000"/>
                            </p:stCondLst>
                            <p:childTnLst>
                              <p:par>
                                <p:cTn id="376" presetID="23" presetClass="entr" presetSubtype="528" fill="hold" grpId="0" nodeType="afterEffect">
                                  <p:stCondLst>
                                    <p:cond delay="0"/>
                                  </p:stCondLst>
                                  <p:childTnLst>
                                    <p:set>
                                      <p:cBhvr>
                                        <p:cTn id="377" dur="1" fill="hold">
                                          <p:stCondLst>
                                            <p:cond delay="0"/>
                                          </p:stCondLst>
                                        </p:cTn>
                                        <p:tgtEl>
                                          <p:spTgt spid="260295"/>
                                        </p:tgtEl>
                                        <p:attrNameLst>
                                          <p:attrName>style.visibility</p:attrName>
                                        </p:attrNameLst>
                                      </p:cBhvr>
                                      <p:to>
                                        <p:strVal val="visible"/>
                                      </p:to>
                                    </p:set>
                                    <p:anim calcmode="lin" valueType="num">
                                      <p:cBhvr>
                                        <p:cTn id="378" dur="1000" fill="hold"/>
                                        <p:tgtEl>
                                          <p:spTgt spid="260295"/>
                                        </p:tgtEl>
                                        <p:attrNameLst>
                                          <p:attrName>ppt_w</p:attrName>
                                        </p:attrNameLst>
                                      </p:cBhvr>
                                      <p:tavLst>
                                        <p:tav tm="0">
                                          <p:val>
                                            <p:fltVal val="0"/>
                                          </p:val>
                                        </p:tav>
                                        <p:tav tm="100000">
                                          <p:val>
                                            <p:strVal val="#ppt_w"/>
                                          </p:val>
                                        </p:tav>
                                      </p:tavLst>
                                    </p:anim>
                                    <p:anim calcmode="lin" valueType="num">
                                      <p:cBhvr>
                                        <p:cTn id="379" dur="1000" fill="hold"/>
                                        <p:tgtEl>
                                          <p:spTgt spid="260295"/>
                                        </p:tgtEl>
                                        <p:attrNameLst>
                                          <p:attrName>ppt_h</p:attrName>
                                        </p:attrNameLst>
                                      </p:cBhvr>
                                      <p:tavLst>
                                        <p:tav tm="0">
                                          <p:val>
                                            <p:fltVal val="0"/>
                                          </p:val>
                                        </p:tav>
                                        <p:tav tm="100000">
                                          <p:val>
                                            <p:strVal val="#ppt_h"/>
                                          </p:val>
                                        </p:tav>
                                      </p:tavLst>
                                    </p:anim>
                                    <p:anim calcmode="lin" valueType="num">
                                      <p:cBhvr>
                                        <p:cTn id="380" dur="1000" fill="hold"/>
                                        <p:tgtEl>
                                          <p:spTgt spid="260295"/>
                                        </p:tgtEl>
                                        <p:attrNameLst>
                                          <p:attrName>ppt_x</p:attrName>
                                        </p:attrNameLst>
                                      </p:cBhvr>
                                      <p:tavLst>
                                        <p:tav tm="0">
                                          <p:val>
                                            <p:fltVal val="0.5"/>
                                          </p:val>
                                        </p:tav>
                                        <p:tav tm="100000">
                                          <p:val>
                                            <p:strVal val="#ppt_x"/>
                                          </p:val>
                                        </p:tav>
                                      </p:tavLst>
                                    </p:anim>
                                    <p:anim calcmode="lin" valueType="num">
                                      <p:cBhvr>
                                        <p:cTn id="381" dur="1000" fill="hold"/>
                                        <p:tgtEl>
                                          <p:spTgt spid="260295"/>
                                        </p:tgtEl>
                                        <p:attrNameLst>
                                          <p:attrName>ppt_y</p:attrName>
                                        </p:attrNameLst>
                                      </p:cBhvr>
                                      <p:tavLst>
                                        <p:tav tm="0">
                                          <p:val>
                                            <p:fltVal val="0.5"/>
                                          </p:val>
                                        </p:tav>
                                        <p:tav tm="100000">
                                          <p:val>
                                            <p:strVal val="#ppt_y"/>
                                          </p:val>
                                        </p:tav>
                                      </p:tavLst>
                                    </p:anim>
                                  </p:childTnLst>
                                </p:cTn>
                              </p:par>
                              <p:par>
                                <p:cTn id="382" presetID="23" presetClass="entr" presetSubtype="528" fill="hold" grpId="0" nodeType="withEffect">
                                  <p:stCondLst>
                                    <p:cond delay="0"/>
                                  </p:stCondLst>
                                  <p:childTnLst>
                                    <p:set>
                                      <p:cBhvr>
                                        <p:cTn id="383" dur="1" fill="hold">
                                          <p:stCondLst>
                                            <p:cond delay="0"/>
                                          </p:stCondLst>
                                        </p:cTn>
                                        <p:tgtEl>
                                          <p:spTgt spid="260294"/>
                                        </p:tgtEl>
                                        <p:attrNameLst>
                                          <p:attrName>style.visibility</p:attrName>
                                        </p:attrNameLst>
                                      </p:cBhvr>
                                      <p:to>
                                        <p:strVal val="visible"/>
                                      </p:to>
                                    </p:set>
                                    <p:anim calcmode="lin" valueType="num">
                                      <p:cBhvr>
                                        <p:cTn id="384" dur="1000" fill="hold"/>
                                        <p:tgtEl>
                                          <p:spTgt spid="260294"/>
                                        </p:tgtEl>
                                        <p:attrNameLst>
                                          <p:attrName>ppt_w</p:attrName>
                                        </p:attrNameLst>
                                      </p:cBhvr>
                                      <p:tavLst>
                                        <p:tav tm="0">
                                          <p:val>
                                            <p:fltVal val="0"/>
                                          </p:val>
                                        </p:tav>
                                        <p:tav tm="100000">
                                          <p:val>
                                            <p:strVal val="#ppt_w"/>
                                          </p:val>
                                        </p:tav>
                                      </p:tavLst>
                                    </p:anim>
                                    <p:anim calcmode="lin" valueType="num">
                                      <p:cBhvr>
                                        <p:cTn id="385" dur="1000" fill="hold"/>
                                        <p:tgtEl>
                                          <p:spTgt spid="260294"/>
                                        </p:tgtEl>
                                        <p:attrNameLst>
                                          <p:attrName>ppt_h</p:attrName>
                                        </p:attrNameLst>
                                      </p:cBhvr>
                                      <p:tavLst>
                                        <p:tav tm="0">
                                          <p:val>
                                            <p:fltVal val="0"/>
                                          </p:val>
                                        </p:tav>
                                        <p:tav tm="100000">
                                          <p:val>
                                            <p:strVal val="#ppt_h"/>
                                          </p:val>
                                        </p:tav>
                                      </p:tavLst>
                                    </p:anim>
                                    <p:anim calcmode="lin" valueType="num">
                                      <p:cBhvr>
                                        <p:cTn id="386" dur="1000" fill="hold"/>
                                        <p:tgtEl>
                                          <p:spTgt spid="260294"/>
                                        </p:tgtEl>
                                        <p:attrNameLst>
                                          <p:attrName>ppt_x</p:attrName>
                                        </p:attrNameLst>
                                      </p:cBhvr>
                                      <p:tavLst>
                                        <p:tav tm="0">
                                          <p:val>
                                            <p:fltVal val="0.5"/>
                                          </p:val>
                                        </p:tav>
                                        <p:tav tm="100000">
                                          <p:val>
                                            <p:strVal val="#ppt_x"/>
                                          </p:val>
                                        </p:tav>
                                      </p:tavLst>
                                    </p:anim>
                                    <p:anim calcmode="lin" valueType="num">
                                      <p:cBhvr>
                                        <p:cTn id="387" dur="1000" fill="hold"/>
                                        <p:tgtEl>
                                          <p:spTgt spid="260294"/>
                                        </p:tgtEl>
                                        <p:attrNameLst>
                                          <p:attrName>ppt_y</p:attrName>
                                        </p:attrNameLst>
                                      </p:cBhvr>
                                      <p:tavLst>
                                        <p:tav tm="0">
                                          <p:val>
                                            <p:fltVal val="0.5"/>
                                          </p:val>
                                        </p:tav>
                                        <p:tav tm="100000">
                                          <p:val>
                                            <p:strVal val="#ppt_y"/>
                                          </p:val>
                                        </p:tav>
                                      </p:tavLst>
                                    </p:anim>
                                  </p:childTnLst>
                                </p:cTn>
                              </p:par>
                              <p:par>
                                <p:cTn id="388" presetID="23" presetClass="entr" presetSubtype="528" fill="hold" grpId="0" nodeType="withEffect">
                                  <p:stCondLst>
                                    <p:cond delay="0"/>
                                  </p:stCondLst>
                                  <p:childTnLst>
                                    <p:set>
                                      <p:cBhvr>
                                        <p:cTn id="389" dur="1" fill="hold">
                                          <p:stCondLst>
                                            <p:cond delay="0"/>
                                          </p:stCondLst>
                                        </p:cTn>
                                        <p:tgtEl>
                                          <p:spTgt spid="260293"/>
                                        </p:tgtEl>
                                        <p:attrNameLst>
                                          <p:attrName>style.visibility</p:attrName>
                                        </p:attrNameLst>
                                      </p:cBhvr>
                                      <p:to>
                                        <p:strVal val="visible"/>
                                      </p:to>
                                    </p:set>
                                    <p:anim calcmode="lin" valueType="num">
                                      <p:cBhvr>
                                        <p:cTn id="390" dur="1000" fill="hold"/>
                                        <p:tgtEl>
                                          <p:spTgt spid="260293"/>
                                        </p:tgtEl>
                                        <p:attrNameLst>
                                          <p:attrName>ppt_w</p:attrName>
                                        </p:attrNameLst>
                                      </p:cBhvr>
                                      <p:tavLst>
                                        <p:tav tm="0">
                                          <p:val>
                                            <p:fltVal val="0"/>
                                          </p:val>
                                        </p:tav>
                                        <p:tav tm="100000">
                                          <p:val>
                                            <p:strVal val="#ppt_w"/>
                                          </p:val>
                                        </p:tav>
                                      </p:tavLst>
                                    </p:anim>
                                    <p:anim calcmode="lin" valueType="num">
                                      <p:cBhvr>
                                        <p:cTn id="391" dur="1000" fill="hold"/>
                                        <p:tgtEl>
                                          <p:spTgt spid="260293"/>
                                        </p:tgtEl>
                                        <p:attrNameLst>
                                          <p:attrName>ppt_h</p:attrName>
                                        </p:attrNameLst>
                                      </p:cBhvr>
                                      <p:tavLst>
                                        <p:tav tm="0">
                                          <p:val>
                                            <p:fltVal val="0"/>
                                          </p:val>
                                        </p:tav>
                                        <p:tav tm="100000">
                                          <p:val>
                                            <p:strVal val="#ppt_h"/>
                                          </p:val>
                                        </p:tav>
                                      </p:tavLst>
                                    </p:anim>
                                    <p:anim calcmode="lin" valueType="num">
                                      <p:cBhvr>
                                        <p:cTn id="392" dur="1000" fill="hold"/>
                                        <p:tgtEl>
                                          <p:spTgt spid="260293"/>
                                        </p:tgtEl>
                                        <p:attrNameLst>
                                          <p:attrName>ppt_x</p:attrName>
                                        </p:attrNameLst>
                                      </p:cBhvr>
                                      <p:tavLst>
                                        <p:tav tm="0">
                                          <p:val>
                                            <p:fltVal val="0.5"/>
                                          </p:val>
                                        </p:tav>
                                        <p:tav tm="100000">
                                          <p:val>
                                            <p:strVal val="#ppt_x"/>
                                          </p:val>
                                        </p:tav>
                                      </p:tavLst>
                                    </p:anim>
                                    <p:anim calcmode="lin" valueType="num">
                                      <p:cBhvr>
                                        <p:cTn id="393" dur="1000" fill="hold"/>
                                        <p:tgtEl>
                                          <p:spTgt spid="260293"/>
                                        </p:tgtEl>
                                        <p:attrNameLst>
                                          <p:attrName>ppt_y</p:attrName>
                                        </p:attrNameLst>
                                      </p:cBhvr>
                                      <p:tavLst>
                                        <p:tav tm="0">
                                          <p:val>
                                            <p:fltVal val="0.5"/>
                                          </p:val>
                                        </p:tav>
                                        <p:tav tm="100000">
                                          <p:val>
                                            <p:strVal val="#ppt_y"/>
                                          </p:val>
                                        </p:tav>
                                      </p:tavLst>
                                    </p:anim>
                                  </p:childTnLst>
                                </p:cTn>
                              </p:par>
                              <p:par>
                                <p:cTn id="394" presetID="23" presetClass="entr" presetSubtype="528" fill="hold" grpId="0" nodeType="withEffect">
                                  <p:stCondLst>
                                    <p:cond delay="0"/>
                                  </p:stCondLst>
                                  <p:childTnLst>
                                    <p:set>
                                      <p:cBhvr>
                                        <p:cTn id="395" dur="1" fill="hold">
                                          <p:stCondLst>
                                            <p:cond delay="0"/>
                                          </p:stCondLst>
                                        </p:cTn>
                                        <p:tgtEl>
                                          <p:spTgt spid="260292"/>
                                        </p:tgtEl>
                                        <p:attrNameLst>
                                          <p:attrName>style.visibility</p:attrName>
                                        </p:attrNameLst>
                                      </p:cBhvr>
                                      <p:to>
                                        <p:strVal val="visible"/>
                                      </p:to>
                                    </p:set>
                                    <p:anim calcmode="lin" valueType="num">
                                      <p:cBhvr>
                                        <p:cTn id="396" dur="1000" fill="hold"/>
                                        <p:tgtEl>
                                          <p:spTgt spid="260292"/>
                                        </p:tgtEl>
                                        <p:attrNameLst>
                                          <p:attrName>ppt_w</p:attrName>
                                        </p:attrNameLst>
                                      </p:cBhvr>
                                      <p:tavLst>
                                        <p:tav tm="0">
                                          <p:val>
                                            <p:fltVal val="0"/>
                                          </p:val>
                                        </p:tav>
                                        <p:tav tm="100000">
                                          <p:val>
                                            <p:strVal val="#ppt_w"/>
                                          </p:val>
                                        </p:tav>
                                      </p:tavLst>
                                    </p:anim>
                                    <p:anim calcmode="lin" valueType="num">
                                      <p:cBhvr>
                                        <p:cTn id="397" dur="1000" fill="hold"/>
                                        <p:tgtEl>
                                          <p:spTgt spid="260292"/>
                                        </p:tgtEl>
                                        <p:attrNameLst>
                                          <p:attrName>ppt_h</p:attrName>
                                        </p:attrNameLst>
                                      </p:cBhvr>
                                      <p:tavLst>
                                        <p:tav tm="0">
                                          <p:val>
                                            <p:fltVal val="0"/>
                                          </p:val>
                                        </p:tav>
                                        <p:tav tm="100000">
                                          <p:val>
                                            <p:strVal val="#ppt_h"/>
                                          </p:val>
                                        </p:tav>
                                      </p:tavLst>
                                    </p:anim>
                                    <p:anim calcmode="lin" valueType="num">
                                      <p:cBhvr>
                                        <p:cTn id="398" dur="1000" fill="hold"/>
                                        <p:tgtEl>
                                          <p:spTgt spid="260292"/>
                                        </p:tgtEl>
                                        <p:attrNameLst>
                                          <p:attrName>ppt_x</p:attrName>
                                        </p:attrNameLst>
                                      </p:cBhvr>
                                      <p:tavLst>
                                        <p:tav tm="0">
                                          <p:val>
                                            <p:fltVal val="0.5"/>
                                          </p:val>
                                        </p:tav>
                                        <p:tav tm="100000">
                                          <p:val>
                                            <p:strVal val="#ppt_x"/>
                                          </p:val>
                                        </p:tav>
                                      </p:tavLst>
                                    </p:anim>
                                    <p:anim calcmode="lin" valueType="num">
                                      <p:cBhvr>
                                        <p:cTn id="399" dur="1000" fill="hold"/>
                                        <p:tgtEl>
                                          <p:spTgt spid="260292"/>
                                        </p:tgtEl>
                                        <p:attrNameLst>
                                          <p:attrName>ppt_y</p:attrName>
                                        </p:attrNameLst>
                                      </p:cBhvr>
                                      <p:tavLst>
                                        <p:tav tm="0">
                                          <p:val>
                                            <p:fltVal val="0.5"/>
                                          </p:val>
                                        </p:tav>
                                        <p:tav tm="100000">
                                          <p:val>
                                            <p:strVal val="#ppt_y"/>
                                          </p:val>
                                        </p:tav>
                                      </p:tavLst>
                                    </p:anim>
                                  </p:childTnLst>
                                </p:cTn>
                              </p:par>
                              <p:par>
                                <p:cTn id="400" presetID="23" presetClass="entr" presetSubtype="528" fill="hold" grpId="0" nodeType="withEffect">
                                  <p:stCondLst>
                                    <p:cond delay="0"/>
                                  </p:stCondLst>
                                  <p:childTnLst>
                                    <p:set>
                                      <p:cBhvr>
                                        <p:cTn id="401" dur="1" fill="hold">
                                          <p:stCondLst>
                                            <p:cond delay="0"/>
                                          </p:stCondLst>
                                        </p:cTn>
                                        <p:tgtEl>
                                          <p:spTgt spid="260290"/>
                                        </p:tgtEl>
                                        <p:attrNameLst>
                                          <p:attrName>style.visibility</p:attrName>
                                        </p:attrNameLst>
                                      </p:cBhvr>
                                      <p:to>
                                        <p:strVal val="visible"/>
                                      </p:to>
                                    </p:set>
                                    <p:anim calcmode="lin" valueType="num">
                                      <p:cBhvr>
                                        <p:cTn id="402" dur="1000" fill="hold"/>
                                        <p:tgtEl>
                                          <p:spTgt spid="260290"/>
                                        </p:tgtEl>
                                        <p:attrNameLst>
                                          <p:attrName>ppt_w</p:attrName>
                                        </p:attrNameLst>
                                      </p:cBhvr>
                                      <p:tavLst>
                                        <p:tav tm="0">
                                          <p:val>
                                            <p:fltVal val="0"/>
                                          </p:val>
                                        </p:tav>
                                        <p:tav tm="100000">
                                          <p:val>
                                            <p:strVal val="#ppt_w"/>
                                          </p:val>
                                        </p:tav>
                                      </p:tavLst>
                                    </p:anim>
                                    <p:anim calcmode="lin" valueType="num">
                                      <p:cBhvr>
                                        <p:cTn id="403" dur="1000" fill="hold"/>
                                        <p:tgtEl>
                                          <p:spTgt spid="260290"/>
                                        </p:tgtEl>
                                        <p:attrNameLst>
                                          <p:attrName>ppt_h</p:attrName>
                                        </p:attrNameLst>
                                      </p:cBhvr>
                                      <p:tavLst>
                                        <p:tav tm="0">
                                          <p:val>
                                            <p:fltVal val="0"/>
                                          </p:val>
                                        </p:tav>
                                        <p:tav tm="100000">
                                          <p:val>
                                            <p:strVal val="#ppt_h"/>
                                          </p:val>
                                        </p:tav>
                                      </p:tavLst>
                                    </p:anim>
                                    <p:anim calcmode="lin" valueType="num">
                                      <p:cBhvr>
                                        <p:cTn id="404" dur="1000" fill="hold"/>
                                        <p:tgtEl>
                                          <p:spTgt spid="260290"/>
                                        </p:tgtEl>
                                        <p:attrNameLst>
                                          <p:attrName>ppt_x</p:attrName>
                                        </p:attrNameLst>
                                      </p:cBhvr>
                                      <p:tavLst>
                                        <p:tav tm="0">
                                          <p:val>
                                            <p:fltVal val="0.5"/>
                                          </p:val>
                                        </p:tav>
                                        <p:tav tm="100000">
                                          <p:val>
                                            <p:strVal val="#ppt_x"/>
                                          </p:val>
                                        </p:tav>
                                      </p:tavLst>
                                    </p:anim>
                                    <p:anim calcmode="lin" valueType="num">
                                      <p:cBhvr>
                                        <p:cTn id="405" dur="1000" fill="hold"/>
                                        <p:tgtEl>
                                          <p:spTgt spid="260290"/>
                                        </p:tgtEl>
                                        <p:attrNameLst>
                                          <p:attrName>ppt_y</p:attrName>
                                        </p:attrNameLst>
                                      </p:cBhvr>
                                      <p:tavLst>
                                        <p:tav tm="0">
                                          <p:val>
                                            <p:fltVal val="0.5"/>
                                          </p:val>
                                        </p:tav>
                                        <p:tav tm="100000">
                                          <p:val>
                                            <p:strVal val="#ppt_y"/>
                                          </p:val>
                                        </p:tav>
                                      </p:tavLst>
                                    </p:anim>
                                  </p:childTnLst>
                                </p:cTn>
                              </p:par>
                              <p:par>
                                <p:cTn id="406" presetID="23" presetClass="entr" presetSubtype="528" fill="hold" grpId="0" nodeType="withEffect">
                                  <p:stCondLst>
                                    <p:cond delay="0"/>
                                  </p:stCondLst>
                                  <p:childTnLst>
                                    <p:set>
                                      <p:cBhvr>
                                        <p:cTn id="407" dur="1" fill="hold">
                                          <p:stCondLst>
                                            <p:cond delay="0"/>
                                          </p:stCondLst>
                                        </p:cTn>
                                        <p:tgtEl>
                                          <p:spTgt spid="260291"/>
                                        </p:tgtEl>
                                        <p:attrNameLst>
                                          <p:attrName>style.visibility</p:attrName>
                                        </p:attrNameLst>
                                      </p:cBhvr>
                                      <p:to>
                                        <p:strVal val="visible"/>
                                      </p:to>
                                    </p:set>
                                    <p:anim calcmode="lin" valueType="num">
                                      <p:cBhvr>
                                        <p:cTn id="408" dur="1000" fill="hold"/>
                                        <p:tgtEl>
                                          <p:spTgt spid="260291"/>
                                        </p:tgtEl>
                                        <p:attrNameLst>
                                          <p:attrName>ppt_w</p:attrName>
                                        </p:attrNameLst>
                                      </p:cBhvr>
                                      <p:tavLst>
                                        <p:tav tm="0">
                                          <p:val>
                                            <p:fltVal val="0"/>
                                          </p:val>
                                        </p:tav>
                                        <p:tav tm="100000">
                                          <p:val>
                                            <p:strVal val="#ppt_w"/>
                                          </p:val>
                                        </p:tav>
                                      </p:tavLst>
                                    </p:anim>
                                    <p:anim calcmode="lin" valueType="num">
                                      <p:cBhvr>
                                        <p:cTn id="409" dur="1000" fill="hold"/>
                                        <p:tgtEl>
                                          <p:spTgt spid="260291"/>
                                        </p:tgtEl>
                                        <p:attrNameLst>
                                          <p:attrName>ppt_h</p:attrName>
                                        </p:attrNameLst>
                                      </p:cBhvr>
                                      <p:tavLst>
                                        <p:tav tm="0">
                                          <p:val>
                                            <p:fltVal val="0"/>
                                          </p:val>
                                        </p:tav>
                                        <p:tav tm="100000">
                                          <p:val>
                                            <p:strVal val="#ppt_h"/>
                                          </p:val>
                                        </p:tav>
                                      </p:tavLst>
                                    </p:anim>
                                    <p:anim calcmode="lin" valueType="num">
                                      <p:cBhvr>
                                        <p:cTn id="410" dur="1000" fill="hold"/>
                                        <p:tgtEl>
                                          <p:spTgt spid="260291"/>
                                        </p:tgtEl>
                                        <p:attrNameLst>
                                          <p:attrName>ppt_x</p:attrName>
                                        </p:attrNameLst>
                                      </p:cBhvr>
                                      <p:tavLst>
                                        <p:tav tm="0">
                                          <p:val>
                                            <p:fltVal val="0.5"/>
                                          </p:val>
                                        </p:tav>
                                        <p:tav tm="100000">
                                          <p:val>
                                            <p:strVal val="#ppt_x"/>
                                          </p:val>
                                        </p:tav>
                                      </p:tavLst>
                                    </p:anim>
                                    <p:anim calcmode="lin" valueType="num">
                                      <p:cBhvr>
                                        <p:cTn id="411" dur="1000" fill="hold"/>
                                        <p:tgtEl>
                                          <p:spTgt spid="260291"/>
                                        </p:tgtEl>
                                        <p:attrNameLst>
                                          <p:attrName>ppt_y</p:attrName>
                                        </p:attrNameLst>
                                      </p:cBhvr>
                                      <p:tavLst>
                                        <p:tav tm="0">
                                          <p:val>
                                            <p:fltVal val="0.5"/>
                                          </p:val>
                                        </p:tav>
                                        <p:tav tm="100000">
                                          <p:val>
                                            <p:strVal val="#ppt_y"/>
                                          </p:val>
                                        </p:tav>
                                      </p:tavLst>
                                    </p:anim>
                                  </p:childTnLst>
                                </p:cTn>
                              </p:par>
                              <p:par>
                                <p:cTn id="412" presetID="23" presetClass="entr" presetSubtype="528" fill="hold" grpId="0" nodeType="withEffect">
                                  <p:stCondLst>
                                    <p:cond delay="0"/>
                                  </p:stCondLst>
                                  <p:childTnLst>
                                    <p:set>
                                      <p:cBhvr>
                                        <p:cTn id="413" dur="1" fill="hold">
                                          <p:stCondLst>
                                            <p:cond delay="0"/>
                                          </p:stCondLst>
                                        </p:cTn>
                                        <p:tgtEl>
                                          <p:spTgt spid="260289"/>
                                        </p:tgtEl>
                                        <p:attrNameLst>
                                          <p:attrName>style.visibility</p:attrName>
                                        </p:attrNameLst>
                                      </p:cBhvr>
                                      <p:to>
                                        <p:strVal val="visible"/>
                                      </p:to>
                                    </p:set>
                                    <p:anim calcmode="lin" valueType="num">
                                      <p:cBhvr>
                                        <p:cTn id="414" dur="1000" fill="hold"/>
                                        <p:tgtEl>
                                          <p:spTgt spid="260289"/>
                                        </p:tgtEl>
                                        <p:attrNameLst>
                                          <p:attrName>ppt_w</p:attrName>
                                        </p:attrNameLst>
                                      </p:cBhvr>
                                      <p:tavLst>
                                        <p:tav tm="0">
                                          <p:val>
                                            <p:fltVal val="0"/>
                                          </p:val>
                                        </p:tav>
                                        <p:tav tm="100000">
                                          <p:val>
                                            <p:strVal val="#ppt_w"/>
                                          </p:val>
                                        </p:tav>
                                      </p:tavLst>
                                    </p:anim>
                                    <p:anim calcmode="lin" valueType="num">
                                      <p:cBhvr>
                                        <p:cTn id="415" dur="1000" fill="hold"/>
                                        <p:tgtEl>
                                          <p:spTgt spid="260289"/>
                                        </p:tgtEl>
                                        <p:attrNameLst>
                                          <p:attrName>ppt_h</p:attrName>
                                        </p:attrNameLst>
                                      </p:cBhvr>
                                      <p:tavLst>
                                        <p:tav tm="0">
                                          <p:val>
                                            <p:fltVal val="0"/>
                                          </p:val>
                                        </p:tav>
                                        <p:tav tm="100000">
                                          <p:val>
                                            <p:strVal val="#ppt_h"/>
                                          </p:val>
                                        </p:tav>
                                      </p:tavLst>
                                    </p:anim>
                                    <p:anim calcmode="lin" valueType="num">
                                      <p:cBhvr>
                                        <p:cTn id="416" dur="1000" fill="hold"/>
                                        <p:tgtEl>
                                          <p:spTgt spid="260289"/>
                                        </p:tgtEl>
                                        <p:attrNameLst>
                                          <p:attrName>ppt_x</p:attrName>
                                        </p:attrNameLst>
                                      </p:cBhvr>
                                      <p:tavLst>
                                        <p:tav tm="0">
                                          <p:val>
                                            <p:fltVal val="0.5"/>
                                          </p:val>
                                        </p:tav>
                                        <p:tav tm="100000">
                                          <p:val>
                                            <p:strVal val="#ppt_x"/>
                                          </p:val>
                                        </p:tav>
                                      </p:tavLst>
                                    </p:anim>
                                    <p:anim calcmode="lin" valueType="num">
                                      <p:cBhvr>
                                        <p:cTn id="417" dur="1000" fill="hold"/>
                                        <p:tgtEl>
                                          <p:spTgt spid="260289"/>
                                        </p:tgtEl>
                                        <p:attrNameLst>
                                          <p:attrName>ppt_y</p:attrName>
                                        </p:attrNameLst>
                                      </p:cBhvr>
                                      <p:tavLst>
                                        <p:tav tm="0">
                                          <p:val>
                                            <p:fltVal val="0.5"/>
                                          </p:val>
                                        </p:tav>
                                        <p:tav tm="100000">
                                          <p:val>
                                            <p:strVal val="#ppt_y"/>
                                          </p:val>
                                        </p:tav>
                                      </p:tavLst>
                                    </p:anim>
                                  </p:childTnLst>
                                </p:cTn>
                              </p:par>
                              <p:par>
                                <p:cTn id="418" presetID="23" presetClass="entr" presetSubtype="528" fill="hold" grpId="0" nodeType="withEffect">
                                  <p:stCondLst>
                                    <p:cond delay="0"/>
                                  </p:stCondLst>
                                  <p:childTnLst>
                                    <p:set>
                                      <p:cBhvr>
                                        <p:cTn id="419" dur="1" fill="hold">
                                          <p:stCondLst>
                                            <p:cond delay="0"/>
                                          </p:stCondLst>
                                        </p:cTn>
                                        <p:tgtEl>
                                          <p:spTgt spid="260287"/>
                                        </p:tgtEl>
                                        <p:attrNameLst>
                                          <p:attrName>style.visibility</p:attrName>
                                        </p:attrNameLst>
                                      </p:cBhvr>
                                      <p:to>
                                        <p:strVal val="visible"/>
                                      </p:to>
                                    </p:set>
                                    <p:anim calcmode="lin" valueType="num">
                                      <p:cBhvr>
                                        <p:cTn id="420" dur="1000" fill="hold"/>
                                        <p:tgtEl>
                                          <p:spTgt spid="260287"/>
                                        </p:tgtEl>
                                        <p:attrNameLst>
                                          <p:attrName>ppt_w</p:attrName>
                                        </p:attrNameLst>
                                      </p:cBhvr>
                                      <p:tavLst>
                                        <p:tav tm="0">
                                          <p:val>
                                            <p:fltVal val="0"/>
                                          </p:val>
                                        </p:tav>
                                        <p:tav tm="100000">
                                          <p:val>
                                            <p:strVal val="#ppt_w"/>
                                          </p:val>
                                        </p:tav>
                                      </p:tavLst>
                                    </p:anim>
                                    <p:anim calcmode="lin" valueType="num">
                                      <p:cBhvr>
                                        <p:cTn id="421" dur="1000" fill="hold"/>
                                        <p:tgtEl>
                                          <p:spTgt spid="260287"/>
                                        </p:tgtEl>
                                        <p:attrNameLst>
                                          <p:attrName>ppt_h</p:attrName>
                                        </p:attrNameLst>
                                      </p:cBhvr>
                                      <p:tavLst>
                                        <p:tav tm="0">
                                          <p:val>
                                            <p:fltVal val="0"/>
                                          </p:val>
                                        </p:tav>
                                        <p:tav tm="100000">
                                          <p:val>
                                            <p:strVal val="#ppt_h"/>
                                          </p:val>
                                        </p:tav>
                                      </p:tavLst>
                                    </p:anim>
                                    <p:anim calcmode="lin" valueType="num">
                                      <p:cBhvr>
                                        <p:cTn id="422" dur="1000" fill="hold"/>
                                        <p:tgtEl>
                                          <p:spTgt spid="260287"/>
                                        </p:tgtEl>
                                        <p:attrNameLst>
                                          <p:attrName>ppt_x</p:attrName>
                                        </p:attrNameLst>
                                      </p:cBhvr>
                                      <p:tavLst>
                                        <p:tav tm="0">
                                          <p:val>
                                            <p:fltVal val="0.5"/>
                                          </p:val>
                                        </p:tav>
                                        <p:tav tm="100000">
                                          <p:val>
                                            <p:strVal val="#ppt_x"/>
                                          </p:val>
                                        </p:tav>
                                      </p:tavLst>
                                    </p:anim>
                                    <p:anim calcmode="lin" valueType="num">
                                      <p:cBhvr>
                                        <p:cTn id="423" dur="1000" fill="hold"/>
                                        <p:tgtEl>
                                          <p:spTgt spid="260287"/>
                                        </p:tgtEl>
                                        <p:attrNameLst>
                                          <p:attrName>ppt_y</p:attrName>
                                        </p:attrNameLst>
                                      </p:cBhvr>
                                      <p:tavLst>
                                        <p:tav tm="0">
                                          <p:val>
                                            <p:fltVal val="0.5"/>
                                          </p:val>
                                        </p:tav>
                                        <p:tav tm="100000">
                                          <p:val>
                                            <p:strVal val="#ppt_y"/>
                                          </p:val>
                                        </p:tav>
                                      </p:tavLst>
                                    </p:anim>
                                  </p:childTnLst>
                                </p:cTn>
                              </p:par>
                              <p:par>
                                <p:cTn id="424" presetID="23" presetClass="entr" presetSubtype="528" fill="hold" grpId="0" nodeType="withEffect">
                                  <p:stCondLst>
                                    <p:cond delay="0"/>
                                  </p:stCondLst>
                                  <p:childTnLst>
                                    <p:set>
                                      <p:cBhvr>
                                        <p:cTn id="425" dur="1" fill="hold">
                                          <p:stCondLst>
                                            <p:cond delay="0"/>
                                          </p:stCondLst>
                                        </p:cTn>
                                        <p:tgtEl>
                                          <p:spTgt spid="260288"/>
                                        </p:tgtEl>
                                        <p:attrNameLst>
                                          <p:attrName>style.visibility</p:attrName>
                                        </p:attrNameLst>
                                      </p:cBhvr>
                                      <p:to>
                                        <p:strVal val="visible"/>
                                      </p:to>
                                    </p:set>
                                    <p:anim calcmode="lin" valueType="num">
                                      <p:cBhvr>
                                        <p:cTn id="426" dur="1000" fill="hold"/>
                                        <p:tgtEl>
                                          <p:spTgt spid="260288"/>
                                        </p:tgtEl>
                                        <p:attrNameLst>
                                          <p:attrName>ppt_w</p:attrName>
                                        </p:attrNameLst>
                                      </p:cBhvr>
                                      <p:tavLst>
                                        <p:tav tm="0">
                                          <p:val>
                                            <p:fltVal val="0"/>
                                          </p:val>
                                        </p:tav>
                                        <p:tav tm="100000">
                                          <p:val>
                                            <p:strVal val="#ppt_w"/>
                                          </p:val>
                                        </p:tav>
                                      </p:tavLst>
                                    </p:anim>
                                    <p:anim calcmode="lin" valueType="num">
                                      <p:cBhvr>
                                        <p:cTn id="427" dur="1000" fill="hold"/>
                                        <p:tgtEl>
                                          <p:spTgt spid="260288"/>
                                        </p:tgtEl>
                                        <p:attrNameLst>
                                          <p:attrName>ppt_h</p:attrName>
                                        </p:attrNameLst>
                                      </p:cBhvr>
                                      <p:tavLst>
                                        <p:tav tm="0">
                                          <p:val>
                                            <p:fltVal val="0"/>
                                          </p:val>
                                        </p:tav>
                                        <p:tav tm="100000">
                                          <p:val>
                                            <p:strVal val="#ppt_h"/>
                                          </p:val>
                                        </p:tav>
                                      </p:tavLst>
                                    </p:anim>
                                    <p:anim calcmode="lin" valueType="num">
                                      <p:cBhvr>
                                        <p:cTn id="428" dur="1000" fill="hold"/>
                                        <p:tgtEl>
                                          <p:spTgt spid="260288"/>
                                        </p:tgtEl>
                                        <p:attrNameLst>
                                          <p:attrName>ppt_x</p:attrName>
                                        </p:attrNameLst>
                                      </p:cBhvr>
                                      <p:tavLst>
                                        <p:tav tm="0">
                                          <p:val>
                                            <p:fltVal val="0.5"/>
                                          </p:val>
                                        </p:tav>
                                        <p:tav tm="100000">
                                          <p:val>
                                            <p:strVal val="#ppt_x"/>
                                          </p:val>
                                        </p:tav>
                                      </p:tavLst>
                                    </p:anim>
                                    <p:anim calcmode="lin" valueType="num">
                                      <p:cBhvr>
                                        <p:cTn id="429" dur="1000" fill="hold"/>
                                        <p:tgtEl>
                                          <p:spTgt spid="260288"/>
                                        </p:tgtEl>
                                        <p:attrNameLst>
                                          <p:attrName>ppt_y</p:attrName>
                                        </p:attrNameLst>
                                      </p:cBhvr>
                                      <p:tavLst>
                                        <p:tav tm="0">
                                          <p:val>
                                            <p:fltVal val="0.5"/>
                                          </p:val>
                                        </p:tav>
                                        <p:tav tm="100000">
                                          <p:val>
                                            <p:strVal val="#ppt_y"/>
                                          </p:val>
                                        </p:tav>
                                      </p:tavLst>
                                    </p:anim>
                                  </p:childTnLst>
                                </p:cTn>
                              </p:par>
                              <p:par>
                                <p:cTn id="430" presetID="23" presetClass="entr" presetSubtype="528" fill="hold" grpId="0" nodeType="withEffect">
                                  <p:stCondLst>
                                    <p:cond delay="0"/>
                                  </p:stCondLst>
                                  <p:childTnLst>
                                    <p:set>
                                      <p:cBhvr>
                                        <p:cTn id="431" dur="1" fill="hold">
                                          <p:stCondLst>
                                            <p:cond delay="0"/>
                                          </p:stCondLst>
                                        </p:cTn>
                                        <p:tgtEl>
                                          <p:spTgt spid="260286"/>
                                        </p:tgtEl>
                                        <p:attrNameLst>
                                          <p:attrName>style.visibility</p:attrName>
                                        </p:attrNameLst>
                                      </p:cBhvr>
                                      <p:to>
                                        <p:strVal val="visible"/>
                                      </p:to>
                                    </p:set>
                                    <p:anim calcmode="lin" valueType="num">
                                      <p:cBhvr>
                                        <p:cTn id="432" dur="1000" fill="hold"/>
                                        <p:tgtEl>
                                          <p:spTgt spid="260286"/>
                                        </p:tgtEl>
                                        <p:attrNameLst>
                                          <p:attrName>ppt_w</p:attrName>
                                        </p:attrNameLst>
                                      </p:cBhvr>
                                      <p:tavLst>
                                        <p:tav tm="0">
                                          <p:val>
                                            <p:fltVal val="0"/>
                                          </p:val>
                                        </p:tav>
                                        <p:tav tm="100000">
                                          <p:val>
                                            <p:strVal val="#ppt_w"/>
                                          </p:val>
                                        </p:tav>
                                      </p:tavLst>
                                    </p:anim>
                                    <p:anim calcmode="lin" valueType="num">
                                      <p:cBhvr>
                                        <p:cTn id="433" dur="1000" fill="hold"/>
                                        <p:tgtEl>
                                          <p:spTgt spid="260286"/>
                                        </p:tgtEl>
                                        <p:attrNameLst>
                                          <p:attrName>ppt_h</p:attrName>
                                        </p:attrNameLst>
                                      </p:cBhvr>
                                      <p:tavLst>
                                        <p:tav tm="0">
                                          <p:val>
                                            <p:fltVal val="0"/>
                                          </p:val>
                                        </p:tav>
                                        <p:tav tm="100000">
                                          <p:val>
                                            <p:strVal val="#ppt_h"/>
                                          </p:val>
                                        </p:tav>
                                      </p:tavLst>
                                    </p:anim>
                                    <p:anim calcmode="lin" valueType="num">
                                      <p:cBhvr>
                                        <p:cTn id="434" dur="1000" fill="hold"/>
                                        <p:tgtEl>
                                          <p:spTgt spid="260286"/>
                                        </p:tgtEl>
                                        <p:attrNameLst>
                                          <p:attrName>ppt_x</p:attrName>
                                        </p:attrNameLst>
                                      </p:cBhvr>
                                      <p:tavLst>
                                        <p:tav tm="0">
                                          <p:val>
                                            <p:fltVal val="0.5"/>
                                          </p:val>
                                        </p:tav>
                                        <p:tav tm="100000">
                                          <p:val>
                                            <p:strVal val="#ppt_x"/>
                                          </p:val>
                                        </p:tav>
                                      </p:tavLst>
                                    </p:anim>
                                    <p:anim calcmode="lin" valueType="num">
                                      <p:cBhvr>
                                        <p:cTn id="435" dur="1000" fill="hold"/>
                                        <p:tgtEl>
                                          <p:spTgt spid="260286"/>
                                        </p:tgtEl>
                                        <p:attrNameLst>
                                          <p:attrName>ppt_y</p:attrName>
                                        </p:attrNameLst>
                                      </p:cBhvr>
                                      <p:tavLst>
                                        <p:tav tm="0">
                                          <p:val>
                                            <p:fltVal val="0.5"/>
                                          </p:val>
                                        </p:tav>
                                        <p:tav tm="100000">
                                          <p:val>
                                            <p:strVal val="#ppt_y"/>
                                          </p:val>
                                        </p:tav>
                                      </p:tavLst>
                                    </p:anim>
                                  </p:childTnLst>
                                </p:cTn>
                              </p:par>
                              <p:par>
                                <p:cTn id="436" presetID="23" presetClass="entr" presetSubtype="528" fill="hold" grpId="0" nodeType="withEffect">
                                  <p:stCondLst>
                                    <p:cond delay="0"/>
                                  </p:stCondLst>
                                  <p:childTnLst>
                                    <p:set>
                                      <p:cBhvr>
                                        <p:cTn id="437" dur="1" fill="hold">
                                          <p:stCondLst>
                                            <p:cond delay="0"/>
                                          </p:stCondLst>
                                        </p:cTn>
                                        <p:tgtEl>
                                          <p:spTgt spid="260285"/>
                                        </p:tgtEl>
                                        <p:attrNameLst>
                                          <p:attrName>style.visibility</p:attrName>
                                        </p:attrNameLst>
                                      </p:cBhvr>
                                      <p:to>
                                        <p:strVal val="visible"/>
                                      </p:to>
                                    </p:set>
                                    <p:anim calcmode="lin" valueType="num">
                                      <p:cBhvr>
                                        <p:cTn id="438" dur="1000" fill="hold"/>
                                        <p:tgtEl>
                                          <p:spTgt spid="260285"/>
                                        </p:tgtEl>
                                        <p:attrNameLst>
                                          <p:attrName>ppt_w</p:attrName>
                                        </p:attrNameLst>
                                      </p:cBhvr>
                                      <p:tavLst>
                                        <p:tav tm="0">
                                          <p:val>
                                            <p:fltVal val="0"/>
                                          </p:val>
                                        </p:tav>
                                        <p:tav tm="100000">
                                          <p:val>
                                            <p:strVal val="#ppt_w"/>
                                          </p:val>
                                        </p:tav>
                                      </p:tavLst>
                                    </p:anim>
                                    <p:anim calcmode="lin" valueType="num">
                                      <p:cBhvr>
                                        <p:cTn id="439" dur="1000" fill="hold"/>
                                        <p:tgtEl>
                                          <p:spTgt spid="260285"/>
                                        </p:tgtEl>
                                        <p:attrNameLst>
                                          <p:attrName>ppt_h</p:attrName>
                                        </p:attrNameLst>
                                      </p:cBhvr>
                                      <p:tavLst>
                                        <p:tav tm="0">
                                          <p:val>
                                            <p:fltVal val="0"/>
                                          </p:val>
                                        </p:tav>
                                        <p:tav tm="100000">
                                          <p:val>
                                            <p:strVal val="#ppt_h"/>
                                          </p:val>
                                        </p:tav>
                                      </p:tavLst>
                                    </p:anim>
                                    <p:anim calcmode="lin" valueType="num">
                                      <p:cBhvr>
                                        <p:cTn id="440" dur="1000" fill="hold"/>
                                        <p:tgtEl>
                                          <p:spTgt spid="260285"/>
                                        </p:tgtEl>
                                        <p:attrNameLst>
                                          <p:attrName>ppt_x</p:attrName>
                                        </p:attrNameLst>
                                      </p:cBhvr>
                                      <p:tavLst>
                                        <p:tav tm="0">
                                          <p:val>
                                            <p:fltVal val="0.5"/>
                                          </p:val>
                                        </p:tav>
                                        <p:tav tm="100000">
                                          <p:val>
                                            <p:strVal val="#ppt_x"/>
                                          </p:val>
                                        </p:tav>
                                      </p:tavLst>
                                    </p:anim>
                                    <p:anim calcmode="lin" valueType="num">
                                      <p:cBhvr>
                                        <p:cTn id="441" dur="1000" fill="hold"/>
                                        <p:tgtEl>
                                          <p:spTgt spid="260285"/>
                                        </p:tgtEl>
                                        <p:attrNameLst>
                                          <p:attrName>ppt_y</p:attrName>
                                        </p:attrNameLst>
                                      </p:cBhvr>
                                      <p:tavLst>
                                        <p:tav tm="0">
                                          <p:val>
                                            <p:fltVal val="0.5"/>
                                          </p:val>
                                        </p:tav>
                                        <p:tav tm="100000">
                                          <p:val>
                                            <p:strVal val="#ppt_y"/>
                                          </p:val>
                                        </p:tav>
                                      </p:tavLst>
                                    </p:anim>
                                  </p:childTnLst>
                                </p:cTn>
                              </p:par>
                              <p:par>
                                <p:cTn id="442" presetID="23" presetClass="entr" presetSubtype="528" fill="hold" grpId="0" nodeType="withEffect">
                                  <p:stCondLst>
                                    <p:cond delay="0"/>
                                  </p:stCondLst>
                                  <p:childTnLst>
                                    <p:set>
                                      <p:cBhvr>
                                        <p:cTn id="443" dur="1" fill="hold">
                                          <p:stCondLst>
                                            <p:cond delay="0"/>
                                          </p:stCondLst>
                                        </p:cTn>
                                        <p:tgtEl>
                                          <p:spTgt spid="260284"/>
                                        </p:tgtEl>
                                        <p:attrNameLst>
                                          <p:attrName>style.visibility</p:attrName>
                                        </p:attrNameLst>
                                      </p:cBhvr>
                                      <p:to>
                                        <p:strVal val="visible"/>
                                      </p:to>
                                    </p:set>
                                    <p:anim calcmode="lin" valueType="num">
                                      <p:cBhvr>
                                        <p:cTn id="444" dur="1000" fill="hold"/>
                                        <p:tgtEl>
                                          <p:spTgt spid="260284"/>
                                        </p:tgtEl>
                                        <p:attrNameLst>
                                          <p:attrName>ppt_w</p:attrName>
                                        </p:attrNameLst>
                                      </p:cBhvr>
                                      <p:tavLst>
                                        <p:tav tm="0">
                                          <p:val>
                                            <p:fltVal val="0"/>
                                          </p:val>
                                        </p:tav>
                                        <p:tav tm="100000">
                                          <p:val>
                                            <p:strVal val="#ppt_w"/>
                                          </p:val>
                                        </p:tav>
                                      </p:tavLst>
                                    </p:anim>
                                    <p:anim calcmode="lin" valueType="num">
                                      <p:cBhvr>
                                        <p:cTn id="445" dur="1000" fill="hold"/>
                                        <p:tgtEl>
                                          <p:spTgt spid="260284"/>
                                        </p:tgtEl>
                                        <p:attrNameLst>
                                          <p:attrName>ppt_h</p:attrName>
                                        </p:attrNameLst>
                                      </p:cBhvr>
                                      <p:tavLst>
                                        <p:tav tm="0">
                                          <p:val>
                                            <p:fltVal val="0"/>
                                          </p:val>
                                        </p:tav>
                                        <p:tav tm="100000">
                                          <p:val>
                                            <p:strVal val="#ppt_h"/>
                                          </p:val>
                                        </p:tav>
                                      </p:tavLst>
                                    </p:anim>
                                    <p:anim calcmode="lin" valueType="num">
                                      <p:cBhvr>
                                        <p:cTn id="446" dur="1000" fill="hold"/>
                                        <p:tgtEl>
                                          <p:spTgt spid="260284"/>
                                        </p:tgtEl>
                                        <p:attrNameLst>
                                          <p:attrName>ppt_x</p:attrName>
                                        </p:attrNameLst>
                                      </p:cBhvr>
                                      <p:tavLst>
                                        <p:tav tm="0">
                                          <p:val>
                                            <p:fltVal val="0.5"/>
                                          </p:val>
                                        </p:tav>
                                        <p:tav tm="100000">
                                          <p:val>
                                            <p:strVal val="#ppt_x"/>
                                          </p:val>
                                        </p:tav>
                                      </p:tavLst>
                                    </p:anim>
                                    <p:anim calcmode="lin" valueType="num">
                                      <p:cBhvr>
                                        <p:cTn id="447" dur="1000" fill="hold"/>
                                        <p:tgtEl>
                                          <p:spTgt spid="260284"/>
                                        </p:tgtEl>
                                        <p:attrNameLst>
                                          <p:attrName>ppt_y</p:attrName>
                                        </p:attrNameLst>
                                      </p:cBhvr>
                                      <p:tavLst>
                                        <p:tav tm="0">
                                          <p:val>
                                            <p:fltVal val="0.5"/>
                                          </p:val>
                                        </p:tav>
                                        <p:tav tm="100000">
                                          <p:val>
                                            <p:strVal val="#ppt_y"/>
                                          </p:val>
                                        </p:tav>
                                      </p:tavLst>
                                    </p:anim>
                                  </p:childTnLst>
                                </p:cTn>
                              </p:par>
                              <p:par>
                                <p:cTn id="448" presetID="23" presetClass="entr" presetSubtype="528" fill="hold" grpId="0" nodeType="withEffect">
                                  <p:stCondLst>
                                    <p:cond delay="0"/>
                                  </p:stCondLst>
                                  <p:childTnLst>
                                    <p:set>
                                      <p:cBhvr>
                                        <p:cTn id="449" dur="1" fill="hold">
                                          <p:stCondLst>
                                            <p:cond delay="0"/>
                                          </p:stCondLst>
                                        </p:cTn>
                                        <p:tgtEl>
                                          <p:spTgt spid="260283"/>
                                        </p:tgtEl>
                                        <p:attrNameLst>
                                          <p:attrName>style.visibility</p:attrName>
                                        </p:attrNameLst>
                                      </p:cBhvr>
                                      <p:to>
                                        <p:strVal val="visible"/>
                                      </p:to>
                                    </p:set>
                                    <p:anim calcmode="lin" valueType="num">
                                      <p:cBhvr>
                                        <p:cTn id="450" dur="1000" fill="hold"/>
                                        <p:tgtEl>
                                          <p:spTgt spid="260283"/>
                                        </p:tgtEl>
                                        <p:attrNameLst>
                                          <p:attrName>ppt_w</p:attrName>
                                        </p:attrNameLst>
                                      </p:cBhvr>
                                      <p:tavLst>
                                        <p:tav tm="0">
                                          <p:val>
                                            <p:fltVal val="0"/>
                                          </p:val>
                                        </p:tav>
                                        <p:tav tm="100000">
                                          <p:val>
                                            <p:strVal val="#ppt_w"/>
                                          </p:val>
                                        </p:tav>
                                      </p:tavLst>
                                    </p:anim>
                                    <p:anim calcmode="lin" valueType="num">
                                      <p:cBhvr>
                                        <p:cTn id="451" dur="1000" fill="hold"/>
                                        <p:tgtEl>
                                          <p:spTgt spid="260283"/>
                                        </p:tgtEl>
                                        <p:attrNameLst>
                                          <p:attrName>ppt_h</p:attrName>
                                        </p:attrNameLst>
                                      </p:cBhvr>
                                      <p:tavLst>
                                        <p:tav tm="0">
                                          <p:val>
                                            <p:fltVal val="0"/>
                                          </p:val>
                                        </p:tav>
                                        <p:tav tm="100000">
                                          <p:val>
                                            <p:strVal val="#ppt_h"/>
                                          </p:val>
                                        </p:tav>
                                      </p:tavLst>
                                    </p:anim>
                                    <p:anim calcmode="lin" valueType="num">
                                      <p:cBhvr>
                                        <p:cTn id="452" dur="1000" fill="hold"/>
                                        <p:tgtEl>
                                          <p:spTgt spid="260283"/>
                                        </p:tgtEl>
                                        <p:attrNameLst>
                                          <p:attrName>ppt_x</p:attrName>
                                        </p:attrNameLst>
                                      </p:cBhvr>
                                      <p:tavLst>
                                        <p:tav tm="0">
                                          <p:val>
                                            <p:fltVal val="0.5"/>
                                          </p:val>
                                        </p:tav>
                                        <p:tav tm="100000">
                                          <p:val>
                                            <p:strVal val="#ppt_x"/>
                                          </p:val>
                                        </p:tav>
                                      </p:tavLst>
                                    </p:anim>
                                    <p:anim calcmode="lin" valueType="num">
                                      <p:cBhvr>
                                        <p:cTn id="453" dur="1000" fill="hold"/>
                                        <p:tgtEl>
                                          <p:spTgt spid="260283"/>
                                        </p:tgtEl>
                                        <p:attrNameLst>
                                          <p:attrName>ppt_y</p:attrName>
                                        </p:attrNameLst>
                                      </p:cBhvr>
                                      <p:tavLst>
                                        <p:tav tm="0">
                                          <p:val>
                                            <p:fltVal val="0.5"/>
                                          </p:val>
                                        </p:tav>
                                        <p:tav tm="100000">
                                          <p:val>
                                            <p:strVal val="#ppt_y"/>
                                          </p:val>
                                        </p:tav>
                                      </p:tavLst>
                                    </p:anim>
                                  </p:childTnLst>
                                </p:cTn>
                              </p:par>
                              <p:par>
                                <p:cTn id="454" presetID="23" presetClass="entr" presetSubtype="528" fill="hold" grpId="0" nodeType="withEffect">
                                  <p:stCondLst>
                                    <p:cond delay="0"/>
                                  </p:stCondLst>
                                  <p:childTnLst>
                                    <p:set>
                                      <p:cBhvr>
                                        <p:cTn id="455" dur="1" fill="hold">
                                          <p:stCondLst>
                                            <p:cond delay="0"/>
                                          </p:stCondLst>
                                        </p:cTn>
                                        <p:tgtEl>
                                          <p:spTgt spid="260282"/>
                                        </p:tgtEl>
                                        <p:attrNameLst>
                                          <p:attrName>style.visibility</p:attrName>
                                        </p:attrNameLst>
                                      </p:cBhvr>
                                      <p:to>
                                        <p:strVal val="visible"/>
                                      </p:to>
                                    </p:set>
                                    <p:anim calcmode="lin" valueType="num">
                                      <p:cBhvr>
                                        <p:cTn id="456" dur="1000" fill="hold"/>
                                        <p:tgtEl>
                                          <p:spTgt spid="260282"/>
                                        </p:tgtEl>
                                        <p:attrNameLst>
                                          <p:attrName>ppt_w</p:attrName>
                                        </p:attrNameLst>
                                      </p:cBhvr>
                                      <p:tavLst>
                                        <p:tav tm="0">
                                          <p:val>
                                            <p:fltVal val="0"/>
                                          </p:val>
                                        </p:tav>
                                        <p:tav tm="100000">
                                          <p:val>
                                            <p:strVal val="#ppt_w"/>
                                          </p:val>
                                        </p:tav>
                                      </p:tavLst>
                                    </p:anim>
                                    <p:anim calcmode="lin" valueType="num">
                                      <p:cBhvr>
                                        <p:cTn id="457" dur="1000" fill="hold"/>
                                        <p:tgtEl>
                                          <p:spTgt spid="260282"/>
                                        </p:tgtEl>
                                        <p:attrNameLst>
                                          <p:attrName>ppt_h</p:attrName>
                                        </p:attrNameLst>
                                      </p:cBhvr>
                                      <p:tavLst>
                                        <p:tav tm="0">
                                          <p:val>
                                            <p:fltVal val="0"/>
                                          </p:val>
                                        </p:tav>
                                        <p:tav tm="100000">
                                          <p:val>
                                            <p:strVal val="#ppt_h"/>
                                          </p:val>
                                        </p:tav>
                                      </p:tavLst>
                                    </p:anim>
                                    <p:anim calcmode="lin" valueType="num">
                                      <p:cBhvr>
                                        <p:cTn id="458" dur="1000" fill="hold"/>
                                        <p:tgtEl>
                                          <p:spTgt spid="260282"/>
                                        </p:tgtEl>
                                        <p:attrNameLst>
                                          <p:attrName>ppt_x</p:attrName>
                                        </p:attrNameLst>
                                      </p:cBhvr>
                                      <p:tavLst>
                                        <p:tav tm="0">
                                          <p:val>
                                            <p:fltVal val="0.5"/>
                                          </p:val>
                                        </p:tav>
                                        <p:tav tm="100000">
                                          <p:val>
                                            <p:strVal val="#ppt_x"/>
                                          </p:val>
                                        </p:tav>
                                      </p:tavLst>
                                    </p:anim>
                                    <p:anim calcmode="lin" valueType="num">
                                      <p:cBhvr>
                                        <p:cTn id="459" dur="1000" fill="hold"/>
                                        <p:tgtEl>
                                          <p:spTgt spid="260282"/>
                                        </p:tgtEl>
                                        <p:attrNameLst>
                                          <p:attrName>ppt_y</p:attrName>
                                        </p:attrNameLst>
                                      </p:cBhvr>
                                      <p:tavLst>
                                        <p:tav tm="0">
                                          <p:val>
                                            <p:fltVal val="0.5"/>
                                          </p:val>
                                        </p:tav>
                                        <p:tav tm="100000">
                                          <p:val>
                                            <p:strVal val="#ppt_y"/>
                                          </p:val>
                                        </p:tav>
                                      </p:tavLst>
                                    </p:anim>
                                  </p:childTnLst>
                                </p:cTn>
                              </p:par>
                              <p:par>
                                <p:cTn id="460" presetID="23" presetClass="entr" presetSubtype="528" fill="hold" grpId="0" nodeType="withEffect">
                                  <p:stCondLst>
                                    <p:cond delay="0"/>
                                  </p:stCondLst>
                                  <p:childTnLst>
                                    <p:set>
                                      <p:cBhvr>
                                        <p:cTn id="461" dur="1" fill="hold">
                                          <p:stCondLst>
                                            <p:cond delay="0"/>
                                          </p:stCondLst>
                                        </p:cTn>
                                        <p:tgtEl>
                                          <p:spTgt spid="260281"/>
                                        </p:tgtEl>
                                        <p:attrNameLst>
                                          <p:attrName>style.visibility</p:attrName>
                                        </p:attrNameLst>
                                      </p:cBhvr>
                                      <p:to>
                                        <p:strVal val="visible"/>
                                      </p:to>
                                    </p:set>
                                    <p:anim calcmode="lin" valueType="num">
                                      <p:cBhvr>
                                        <p:cTn id="462" dur="1000" fill="hold"/>
                                        <p:tgtEl>
                                          <p:spTgt spid="260281"/>
                                        </p:tgtEl>
                                        <p:attrNameLst>
                                          <p:attrName>ppt_w</p:attrName>
                                        </p:attrNameLst>
                                      </p:cBhvr>
                                      <p:tavLst>
                                        <p:tav tm="0">
                                          <p:val>
                                            <p:fltVal val="0"/>
                                          </p:val>
                                        </p:tav>
                                        <p:tav tm="100000">
                                          <p:val>
                                            <p:strVal val="#ppt_w"/>
                                          </p:val>
                                        </p:tav>
                                      </p:tavLst>
                                    </p:anim>
                                    <p:anim calcmode="lin" valueType="num">
                                      <p:cBhvr>
                                        <p:cTn id="463" dur="1000" fill="hold"/>
                                        <p:tgtEl>
                                          <p:spTgt spid="260281"/>
                                        </p:tgtEl>
                                        <p:attrNameLst>
                                          <p:attrName>ppt_h</p:attrName>
                                        </p:attrNameLst>
                                      </p:cBhvr>
                                      <p:tavLst>
                                        <p:tav tm="0">
                                          <p:val>
                                            <p:fltVal val="0"/>
                                          </p:val>
                                        </p:tav>
                                        <p:tav tm="100000">
                                          <p:val>
                                            <p:strVal val="#ppt_h"/>
                                          </p:val>
                                        </p:tav>
                                      </p:tavLst>
                                    </p:anim>
                                    <p:anim calcmode="lin" valueType="num">
                                      <p:cBhvr>
                                        <p:cTn id="464" dur="1000" fill="hold"/>
                                        <p:tgtEl>
                                          <p:spTgt spid="260281"/>
                                        </p:tgtEl>
                                        <p:attrNameLst>
                                          <p:attrName>ppt_x</p:attrName>
                                        </p:attrNameLst>
                                      </p:cBhvr>
                                      <p:tavLst>
                                        <p:tav tm="0">
                                          <p:val>
                                            <p:fltVal val="0.5"/>
                                          </p:val>
                                        </p:tav>
                                        <p:tav tm="100000">
                                          <p:val>
                                            <p:strVal val="#ppt_x"/>
                                          </p:val>
                                        </p:tav>
                                      </p:tavLst>
                                    </p:anim>
                                    <p:anim calcmode="lin" valueType="num">
                                      <p:cBhvr>
                                        <p:cTn id="465" dur="1000" fill="hold"/>
                                        <p:tgtEl>
                                          <p:spTgt spid="260281"/>
                                        </p:tgtEl>
                                        <p:attrNameLst>
                                          <p:attrName>ppt_y</p:attrName>
                                        </p:attrNameLst>
                                      </p:cBhvr>
                                      <p:tavLst>
                                        <p:tav tm="0">
                                          <p:val>
                                            <p:fltVal val="0.5"/>
                                          </p:val>
                                        </p:tav>
                                        <p:tav tm="100000">
                                          <p:val>
                                            <p:strVal val="#ppt_y"/>
                                          </p:val>
                                        </p:tav>
                                      </p:tavLst>
                                    </p:anim>
                                  </p:childTnLst>
                                </p:cTn>
                              </p:par>
                              <p:par>
                                <p:cTn id="466" presetID="23" presetClass="entr" presetSubtype="528" fill="hold" grpId="0" nodeType="withEffect">
                                  <p:stCondLst>
                                    <p:cond delay="0"/>
                                  </p:stCondLst>
                                  <p:childTnLst>
                                    <p:set>
                                      <p:cBhvr>
                                        <p:cTn id="467" dur="1" fill="hold">
                                          <p:stCondLst>
                                            <p:cond delay="0"/>
                                          </p:stCondLst>
                                        </p:cTn>
                                        <p:tgtEl>
                                          <p:spTgt spid="260280"/>
                                        </p:tgtEl>
                                        <p:attrNameLst>
                                          <p:attrName>style.visibility</p:attrName>
                                        </p:attrNameLst>
                                      </p:cBhvr>
                                      <p:to>
                                        <p:strVal val="visible"/>
                                      </p:to>
                                    </p:set>
                                    <p:anim calcmode="lin" valueType="num">
                                      <p:cBhvr>
                                        <p:cTn id="468" dur="1000" fill="hold"/>
                                        <p:tgtEl>
                                          <p:spTgt spid="260280"/>
                                        </p:tgtEl>
                                        <p:attrNameLst>
                                          <p:attrName>ppt_w</p:attrName>
                                        </p:attrNameLst>
                                      </p:cBhvr>
                                      <p:tavLst>
                                        <p:tav tm="0">
                                          <p:val>
                                            <p:fltVal val="0"/>
                                          </p:val>
                                        </p:tav>
                                        <p:tav tm="100000">
                                          <p:val>
                                            <p:strVal val="#ppt_w"/>
                                          </p:val>
                                        </p:tav>
                                      </p:tavLst>
                                    </p:anim>
                                    <p:anim calcmode="lin" valueType="num">
                                      <p:cBhvr>
                                        <p:cTn id="469" dur="1000" fill="hold"/>
                                        <p:tgtEl>
                                          <p:spTgt spid="260280"/>
                                        </p:tgtEl>
                                        <p:attrNameLst>
                                          <p:attrName>ppt_h</p:attrName>
                                        </p:attrNameLst>
                                      </p:cBhvr>
                                      <p:tavLst>
                                        <p:tav tm="0">
                                          <p:val>
                                            <p:fltVal val="0"/>
                                          </p:val>
                                        </p:tav>
                                        <p:tav tm="100000">
                                          <p:val>
                                            <p:strVal val="#ppt_h"/>
                                          </p:val>
                                        </p:tav>
                                      </p:tavLst>
                                    </p:anim>
                                    <p:anim calcmode="lin" valueType="num">
                                      <p:cBhvr>
                                        <p:cTn id="470" dur="1000" fill="hold"/>
                                        <p:tgtEl>
                                          <p:spTgt spid="260280"/>
                                        </p:tgtEl>
                                        <p:attrNameLst>
                                          <p:attrName>ppt_x</p:attrName>
                                        </p:attrNameLst>
                                      </p:cBhvr>
                                      <p:tavLst>
                                        <p:tav tm="0">
                                          <p:val>
                                            <p:fltVal val="0.5"/>
                                          </p:val>
                                        </p:tav>
                                        <p:tav tm="100000">
                                          <p:val>
                                            <p:strVal val="#ppt_x"/>
                                          </p:val>
                                        </p:tav>
                                      </p:tavLst>
                                    </p:anim>
                                    <p:anim calcmode="lin" valueType="num">
                                      <p:cBhvr>
                                        <p:cTn id="471" dur="1000" fill="hold"/>
                                        <p:tgtEl>
                                          <p:spTgt spid="260280"/>
                                        </p:tgtEl>
                                        <p:attrNameLst>
                                          <p:attrName>ppt_y</p:attrName>
                                        </p:attrNameLst>
                                      </p:cBhvr>
                                      <p:tavLst>
                                        <p:tav tm="0">
                                          <p:val>
                                            <p:fltVal val="0.5"/>
                                          </p:val>
                                        </p:tav>
                                        <p:tav tm="100000">
                                          <p:val>
                                            <p:strVal val="#ppt_y"/>
                                          </p:val>
                                        </p:tav>
                                      </p:tavLst>
                                    </p:anim>
                                  </p:childTnLst>
                                </p:cTn>
                              </p:par>
                              <p:par>
                                <p:cTn id="472" presetID="23" presetClass="entr" presetSubtype="528" fill="hold" grpId="0" nodeType="withEffect">
                                  <p:stCondLst>
                                    <p:cond delay="0"/>
                                  </p:stCondLst>
                                  <p:childTnLst>
                                    <p:set>
                                      <p:cBhvr>
                                        <p:cTn id="473" dur="1" fill="hold">
                                          <p:stCondLst>
                                            <p:cond delay="0"/>
                                          </p:stCondLst>
                                        </p:cTn>
                                        <p:tgtEl>
                                          <p:spTgt spid="260279"/>
                                        </p:tgtEl>
                                        <p:attrNameLst>
                                          <p:attrName>style.visibility</p:attrName>
                                        </p:attrNameLst>
                                      </p:cBhvr>
                                      <p:to>
                                        <p:strVal val="visible"/>
                                      </p:to>
                                    </p:set>
                                    <p:anim calcmode="lin" valueType="num">
                                      <p:cBhvr>
                                        <p:cTn id="474" dur="1000" fill="hold"/>
                                        <p:tgtEl>
                                          <p:spTgt spid="260279"/>
                                        </p:tgtEl>
                                        <p:attrNameLst>
                                          <p:attrName>ppt_w</p:attrName>
                                        </p:attrNameLst>
                                      </p:cBhvr>
                                      <p:tavLst>
                                        <p:tav tm="0">
                                          <p:val>
                                            <p:fltVal val="0"/>
                                          </p:val>
                                        </p:tav>
                                        <p:tav tm="100000">
                                          <p:val>
                                            <p:strVal val="#ppt_w"/>
                                          </p:val>
                                        </p:tav>
                                      </p:tavLst>
                                    </p:anim>
                                    <p:anim calcmode="lin" valueType="num">
                                      <p:cBhvr>
                                        <p:cTn id="475" dur="1000" fill="hold"/>
                                        <p:tgtEl>
                                          <p:spTgt spid="260279"/>
                                        </p:tgtEl>
                                        <p:attrNameLst>
                                          <p:attrName>ppt_h</p:attrName>
                                        </p:attrNameLst>
                                      </p:cBhvr>
                                      <p:tavLst>
                                        <p:tav tm="0">
                                          <p:val>
                                            <p:fltVal val="0"/>
                                          </p:val>
                                        </p:tav>
                                        <p:tav tm="100000">
                                          <p:val>
                                            <p:strVal val="#ppt_h"/>
                                          </p:val>
                                        </p:tav>
                                      </p:tavLst>
                                    </p:anim>
                                    <p:anim calcmode="lin" valueType="num">
                                      <p:cBhvr>
                                        <p:cTn id="476" dur="1000" fill="hold"/>
                                        <p:tgtEl>
                                          <p:spTgt spid="260279"/>
                                        </p:tgtEl>
                                        <p:attrNameLst>
                                          <p:attrName>ppt_x</p:attrName>
                                        </p:attrNameLst>
                                      </p:cBhvr>
                                      <p:tavLst>
                                        <p:tav tm="0">
                                          <p:val>
                                            <p:fltVal val="0.5"/>
                                          </p:val>
                                        </p:tav>
                                        <p:tav tm="100000">
                                          <p:val>
                                            <p:strVal val="#ppt_x"/>
                                          </p:val>
                                        </p:tav>
                                      </p:tavLst>
                                    </p:anim>
                                    <p:anim calcmode="lin" valueType="num">
                                      <p:cBhvr>
                                        <p:cTn id="477" dur="1000" fill="hold"/>
                                        <p:tgtEl>
                                          <p:spTgt spid="260279"/>
                                        </p:tgtEl>
                                        <p:attrNameLst>
                                          <p:attrName>ppt_y</p:attrName>
                                        </p:attrNameLst>
                                      </p:cBhvr>
                                      <p:tavLst>
                                        <p:tav tm="0">
                                          <p:val>
                                            <p:fltVal val="0.5"/>
                                          </p:val>
                                        </p:tav>
                                        <p:tav tm="100000">
                                          <p:val>
                                            <p:strVal val="#ppt_y"/>
                                          </p:val>
                                        </p:tav>
                                      </p:tavLst>
                                    </p:anim>
                                  </p:childTnLst>
                                </p:cTn>
                              </p:par>
                              <p:par>
                                <p:cTn id="478" presetID="23" presetClass="entr" presetSubtype="528" fill="hold" grpId="0" nodeType="withEffect">
                                  <p:stCondLst>
                                    <p:cond delay="0"/>
                                  </p:stCondLst>
                                  <p:childTnLst>
                                    <p:set>
                                      <p:cBhvr>
                                        <p:cTn id="479" dur="1" fill="hold">
                                          <p:stCondLst>
                                            <p:cond delay="0"/>
                                          </p:stCondLst>
                                        </p:cTn>
                                        <p:tgtEl>
                                          <p:spTgt spid="260278"/>
                                        </p:tgtEl>
                                        <p:attrNameLst>
                                          <p:attrName>style.visibility</p:attrName>
                                        </p:attrNameLst>
                                      </p:cBhvr>
                                      <p:to>
                                        <p:strVal val="visible"/>
                                      </p:to>
                                    </p:set>
                                    <p:anim calcmode="lin" valueType="num">
                                      <p:cBhvr>
                                        <p:cTn id="480" dur="1000" fill="hold"/>
                                        <p:tgtEl>
                                          <p:spTgt spid="260278"/>
                                        </p:tgtEl>
                                        <p:attrNameLst>
                                          <p:attrName>ppt_w</p:attrName>
                                        </p:attrNameLst>
                                      </p:cBhvr>
                                      <p:tavLst>
                                        <p:tav tm="0">
                                          <p:val>
                                            <p:fltVal val="0"/>
                                          </p:val>
                                        </p:tav>
                                        <p:tav tm="100000">
                                          <p:val>
                                            <p:strVal val="#ppt_w"/>
                                          </p:val>
                                        </p:tav>
                                      </p:tavLst>
                                    </p:anim>
                                    <p:anim calcmode="lin" valueType="num">
                                      <p:cBhvr>
                                        <p:cTn id="481" dur="1000" fill="hold"/>
                                        <p:tgtEl>
                                          <p:spTgt spid="260278"/>
                                        </p:tgtEl>
                                        <p:attrNameLst>
                                          <p:attrName>ppt_h</p:attrName>
                                        </p:attrNameLst>
                                      </p:cBhvr>
                                      <p:tavLst>
                                        <p:tav tm="0">
                                          <p:val>
                                            <p:fltVal val="0"/>
                                          </p:val>
                                        </p:tav>
                                        <p:tav tm="100000">
                                          <p:val>
                                            <p:strVal val="#ppt_h"/>
                                          </p:val>
                                        </p:tav>
                                      </p:tavLst>
                                    </p:anim>
                                    <p:anim calcmode="lin" valueType="num">
                                      <p:cBhvr>
                                        <p:cTn id="482" dur="1000" fill="hold"/>
                                        <p:tgtEl>
                                          <p:spTgt spid="260278"/>
                                        </p:tgtEl>
                                        <p:attrNameLst>
                                          <p:attrName>ppt_x</p:attrName>
                                        </p:attrNameLst>
                                      </p:cBhvr>
                                      <p:tavLst>
                                        <p:tav tm="0">
                                          <p:val>
                                            <p:fltVal val="0.5"/>
                                          </p:val>
                                        </p:tav>
                                        <p:tav tm="100000">
                                          <p:val>
                                            <p:strVal val="#ppt_x"/>
                                          </p:val>
                                        </p:tav>
                                      </p:tavLst>
                                    </p:anim>
                                    <p:anim calcmode="lin" valueType="num">
                                      <p:cBhvr>
                                        <p:cTn id="483" dur="1000" fill="hold"/>
                                        <p:tgtEl>
                                          <p:spTgt spid="260278"/>
                                        </p:tgtEl>
                                        <p:attrNameLst>
                                          <p:attrName>ppt_y</p:attrName>
                                        </p:attrNameLst>
                                      </p:cBhvr>
                                      <p:tavLst>
                                        <p:tav tm="0">
                                          <p:val>
                                            <p:fltVal val="0.5"/>
                                          </p:val>
                                        </p:tav>
                                        <p:tav tm="100000">
                                          <p:val>
                                            <p:strVal val="#ppt_y"/>
                                          </p:val>
                                        </p:tav>
                                      </p:tavLst>
                                    </p:anim>
                                  </p:childTnLst>
                                </p:cTn>
                              </p:par>
                              <p:par>
                                <p:cTn id="484" presetID="23" presetClass="entr" presetSubtype="528" fill="hold" grpId="0" nodeType="withEffect">
                                  <p:stCondLst>
                                    <p:cond delay="0"/>
                                  </p:stCondLst>
                                  <p:childTnLst>
                                    <p:set>
                                      <p:cBhvr>
                                        <p:cTn id="485" dur="1" fill="hold">
                                          <p:stCondLst>
                                            <p:cond delay="0"/>
                                          </p:stCondLst>
                                        </p:cTn>
                                        <p:tgtEl>
                                          <p:spTgt spid="260277"/>
                                        </p:tgtEl>
                                        <p:attrNameLst>
                                          <p:attrName>style.visibility</p:attrName>
                                        </p:attrNameLst>
                                      </p:cBhvr>
                                      <p:to>
                                        <p:strVal val="visible"/>
                                      </p:to>
                                    </p:set>
                                    <p:anim calcmode="lin" valueType="num">
                                      <p:cBhvr>
                                        <p:cTn id="486" dur="1000" fill="hold"/>
                                        <p:tgtEl>
                                          <p:spTgt spid="260277"/>
                                        </p:tgtEl>
                                        <p:attrNameLst>
                                          <p:attrName>ppt_w</p:attrName>
                                        </p:attrNameLst>
                                      </p:cBhvr>
                                      <p:tavLst>
                                        <p:tav tm="0">
                                          <p:val>
                                            <p:fltVal val="0"/>
                                          </p:val>
                                        </p:tav>
                                        <p:tav tm="100000">
                                          <p:val>
                                            <p:strVal val="#ppt_w"/>
                                          </p:val>
                                        </p:tav>
                                      </p:tavLst>
                                    </p:anim>
                                    <p:anim calcmode="lin" valueType="num">
                                      <p:cBhvr>
                                        <p:cTn id="487" dur="1000" fill="hold"/>
                                        <p:tgtEl>
                                          <p:spTgt spid="260277"/>
                                        </p:tgtEl>
                                        <p:attrNameLst>
                                          <p:attrName>ppt_h</p:attrName>
                                        </p:attrNameLst>
                                      </p:cBhvr>
                                      <p:tavLst>
                                        <p:tav tm="0">
                                          <p:val>
                                            <p:fltVal val="0"/>
                                          </p:val>
                                        </p:tav>
                                        <p:tav tm="100000">
                                          <p:val>
                                            <p:strVal val="#ppt_h"/>
                                          </p:val>
                                        </p:tav>
                                      </p:tavLst>
                                    </p:anim>
                                    <p:anim calcmode="lin" valueType="num">
                                      <p:cBhvr>
                                        <p:cTn id="488" dur="1000" fill="hold"/>
                                        <p:tgtEl>
                                          <p:spTgt spid="260277"/>
                                        </p:tgtEl>
                                        <p:attrNameLst>
                                          <p:attrName>ppt_x</p:attrName>
                                        </p:attrNameLst>
                                      </p:cBhvr>
                                      <p:tavLst>
                                        <p:tav tm="0">
                                          <p:val>
                                            <p:fltVal val="0.5"/>
                                          </p:val>
                                        </p:tav>
                                        <p:tav tm="100000">
                                          <p:val>
                                            <p:strVal val="#ppt_x"/>
                                          </p:val>
                                        </p:tav>
                                      </p:tavLst>
                                    </p:anim>
                                    <p:anim calcmode="lin" valueType="num">
                                      <p:cBhvr>
                                        <p:cTn id="489" dur="1000" fill="hold"/>
                                        <p:tgtEl>
                                          <p:spTgt spid="260277"/>
                                        </p:tgtEl>
                                        <p:attrNameLst>
                                          <p:attrName>ppt_y</p:attrName>
                                        </p:attrNameLst>
                                      </p:cBhvr>
                                      <p:tavLst>
                                        <p:tav tm="0">
                                          <p:val>
                                            <p:fltVal val="0.5"/>
                                          </p:val>
                                        </p:tav>
                                        <p:tav tm="100000">
                                          <p:val>
                                            <p:strVal val="#ppt_y"/>
                                          </p:val>
                                        </p:tav>
                                      </p:tavLst>
                                    </p:anim>
                                  </p:childTnLst>
                                </p:cTn>
                              </p:par>
                              <p:par>
                                <p:cTn id="490" presetID="23" presetClass="entr" presetSubtype="528" fill="hold" grpId="0" nodeType="withEffect">
                                  <p:stCondLst>
                                    <p:cond delay="0"/>
                                  </p:stCondLst>
                                  <p:childTnLst>
                                    <p:set>
                                      <p:cBhvr>
                                        <p:cTn id="491" dur="1" fill="hold">
                                          <p:stCondLst>
                                            <p:cond delay="0"/>
                                          </p:stCondLst>
                                        </p:cTn>
                                        <p:tgtEl>
                                          <p:spTgt spid="260276"/>
                                        </p:tgtEl>
                                        <p:attrNameLst>
                                          <p:attrName>style.visibility</p:attrName>
                                        </p:attrNameLst>
                                      </p:cBhvr>
                                      <p:to>
                                        <p:strVal val="visible"/>
                                      </p:to>
                                    </p:set>
                                    <p:anim calcmode="lin" valueType="num">
                                      <p:cBhvr>
                                        <p:cTn id="492" dur="1000" fill="hold"/>
                                        <p:tgtEl>
                                          <p:spTgt spid="260276"/>
                                        </p:tgtEl>
                                        <p:attrNameLst>
                                          <p:attrName>ppt_w</p:attrName>
                                        </p:attrNameLst>
                                      </p:cBhvr>
                                      <p:tavLst>
                                        <p:tav tm="0">
                                          <p:val>
                                            <p:fltVal val="0"/>
                                          </p:val>
                                        </p:tav>
                                        <p:tav tm="100000">
                                          <p:val>
                                            <p:strVal val="#ppt_w"/>
                                          </p:val>
                                        </p:tav>
                                      </p:tavLst>
                                    </p:anim>
                                    <p:anim calcmode="lin" valueType="num">
                                      <p:cBhvr>
                                        <p:cTn id="493" dur="1000" fill="hold"/>
                                        <p:tgtEl>
                                          <p:spTgt spid="260276"/>
                                        </p:tgtEl>
                                        <p:attrNameLst>
                                          <p:attrName>ppt_h</p:attrName>
                                        </p:attrNameLst>
                                      </p:cBhvr>
                                      <p:tavLst>
                                        <p:tav tm="0">
                                          <p:val>
                                            <p:fltVal val="0"/>
                                          </p:val>
                                        </p:tav>
                                        <p:tav tm="100000">
                                          <p:val>
                                            <p:strVal val="#ppt_h"/>
                                          </p:val>
                                        </p:tav>
                                      </p:tavLst>
                                    </p:anim>
                                    <p:anim calcmode="lin" valueType="num">
                                      <p:cBhvr>
                                        <p:cTn id="494" dur="1000" fill="hold"/>
                                        <p:tgtEl>
                                          <p:spTgt spid="260276"/>
                                        </p:tgtEl>
                                        <p:attrNameLst>
                                          <p:attrName>ppt_x</p:attrName>
                                        </p:attrNameLst>
                                      </p:cBhvr>
                                      <p:tavLst>
                                        <p:tav tm="0">
                                          <p:val>
                                            <p:fltVal val="0.5"/>
                                          </p:val>
                                        </p:tav>
                                        <p:tav tm="100000">
                                          <p:val>
                                            <p:strVal val="#ppt_x"/>
                                          </p:val>
                                        </p:tav>
                                      </p:tavLst>
                                    </p:anim>
                                    <p:anim calcmode="lin" valueType="num">
                                      <p:cBhvr>
                                        <p:cTn id="495" dur="1000" fill="hold"/>
                                        <p:tgtEl>
                                          <p:spTgt spid="260276"/>
                                        </p:tgtEl>
                                        <p:attrNameLst>
                                          <p:attrName>ppt_y</p:attrName>
                                        </p:attrNameLst>
                                      </p:cBhvr>
                                      <p:tavLst>
                                        <p:tav tm="0">
                                          <p:val>
                                            <p:fltVal val="0.5"/>
                                          </p:val>
                                        </p:tav>
                                        <p:tav tm="100000">
                                          <p:val>
                                            <p:strVal val="#ppt_y"/>
                                          </p:val>
                                        </p:tav>
                                      </p:tavLst>
                                    </p:anim>
                                  </p:childTnLst>
                                </p:cTn>
                              </p:par>
                              <p:par>
                                <p:cTn id="496" presetID="23" presetClass="entr" presetSubtype="528" fill="hold" grpId="0" nodeType="withEffect">
                                  <p:stCondLst>
                                    <p:cond delay="0"/>
                                  </p:stCondLst>
                                  <p:childTnLst>
                                    <p:set>
                                      <p:cBhvr>
                                        <p:cTn id="497" dur="1" fill="hold">
                                          <p:stCondLst>
                                            <p:cond delay="0"/>
                                          </p:stCondLst>
                                        </p:cTn>
                                        <p:tgtEl>
                                          <p:spTgt spid="260275"/>
                                        </p:tgtEl>
                                        <p:attrNameLst>
                                          <p:attrName>style.visibility</p:attrName>
                                        </p:attrNameLst>
                                      </p:cBhvr>
                                      <p:to>
                                        <p:strVal val="visible"/>
                                      </p:to>
                                    </p:set>
                                    <p:anim calcmode="lin" valueType="num">
                                      <p:cBhvr>
                                        <p:cTn id="498" dur="1000" fill="hold"/>
                                        <p:tgtEl>
                                          <p:spTgt spid="260275"/>
                                        </p:tgtEl>
                                        <p:attrNameLst>
                                          <p:attrName>ppt_w</p:attrName>
                                        </p:attrNameLst>
                                      </p:cBhvr>
                                      <p:tavLst>
                                        <p:tav tm="0">
                                          <p:val>
                                            <p:fltVal val="0"/>
                                          </p:val>
                                        </p:tav>
                                        <p:tav tm="100000">
                                          <p:val>
                                            <p:strVal val="#ppt_w"/>
                                          </p:val>
                                        </p:tav>
                                      </p:tavLst>
                                    </p:anim>
                                    <p:anim calcmode="lin" valueType="num">
                                      <p:cBhvr>
                                        <p:cTn id="499" dur="1000" fill="hold"/>
                                        <p:tgtEl>
                                          <p:spTgt spid="260275"/>
                                        </p:tgtEl>
                                        <p:attrNameLst>
                                          <p:attrName>ppt_h</p:attrName>
                                        </p:attrNameLst>
                                      </p:cBhvr>
                                      <p:tavLst>
                                        <p:tav tm="0">
                                          <p:val>
                                            <p:fltVal val="0"/>
                                          </p:val>
                                        </p:tav>
                                        <p:tav tm="100000">
                                          <p:val>
                                            <p:strVal val="#ppt_h"/>
                                          </p:val>
                                        </p:tav>
                                      </p:tavLst>
                                    </p:anim>
                                    <p:anim calcmode="lin" valueType="num">
                                      <p:cBhvr>
                                        <p:cTn id="500" dur="1000" fill="hold"/>
                                        <p:tgtEl>
                                          <p:spTgt spid="260275"/>
                                        </p:tgtEl>
                                        <p:attrNameLst>
                                          <p:attrName>ppt_x</p:attrName>
                                        </p:attrNameLst>
                                      </p:cBhvr>
                                      <p:tavLst>
                                        <p:tav tm="0">
                                          <p:val>
                                            <p:fltVal val="0.5"/>
                                          </p:val>
                                        </p:tav>
                                        <p:tav tm="100000">
                                          <p:val>
                                            <p:strVal val="#ppt_x"/>
                                          </p:val>
                                        </p:tav>
                                      </p:tavLst>
                                    </p:anim>
                                    <p:anim calcmode="lin" valueType="num">
                                      <p:cBhvr>
                                        <p:cTn id="501" dur="1000" fill="hold"/>
                                        <p:tgtEl>
                                          <p:spTgt spid="260275"/>
                                        </p:tgtEl>
                                        <p:attrNameLst>
                                          <p:attrName>ppt_y</p:attrName>
                                        </p:attrNameLst>
                                      </p:cBhvr>
                                      <p:tavLst>
                                        <p:tav tm="0">
                                          <p:val>
                                            <p:fltVal val="0.5"/>
                                          </p:val>
                                        </p:tav>
                                        <p:tav tm="100000">
                                          <p:val>
                                            <p:strVal val="#ppt_y"/>
                                          </p:val>
                                        </p:tav>
                                      </p:tavLst>
                                    </p:anim>
                                  </p:childTnLst>
                                </p:cTn>
                              </p:par>
                              <p:par>
                                <p:cTn id="502" presetID="23" presetClass="entr" presetSubtype="528" fill="hold" grpId="0" nodeType="withEffect">
                                  <p:stCondLst>
                                    <p:cond delay="0"/>
                                  </p:stCondLst>
                                  <p:childTnLst>
                                    <p:set>
                                      <p:cBhvr>
                                        <p:cTn id="503" dur="1" fill="hold">
                                          <p:stCondLst>
                                            <p:cond delay="0"/>
                                          </p:stCondLst>
                                        </p:cTn>
                                        <p:tgtEl>
                                          <p:spTgt spid="260274"/>
                                        </p:tgtEl>
                                        <p:attrNameLst>
                                          <p:attrName>style.visibility</p:attrName>
                                        </p:attrNameLst>
                                      </p:cBhvr>
                                      <p:to>
                                        <p:strVal val="visible"/>
                                      </p:to>
                                    </p:set>
                                    <p:anim calcmode="lin" valueType="num">
                                      <p:cBhvr>
                                        <p:cTn id="504" dur="1000" fill="hold"/>
                                        <p:tgtEl>
                                          <p:spTgt spid="260274"/>
                                        </p:tgtEl>
                                        <p:attrNameLst>
                                          <p:attrName>ppt_w</p:attrName>
                                        </p:attrNameLst>
                                      </p:cBhvr>
                                      <p:tavLst>
                                        <p:tav tm="0">
                                          <p:val>
                                            <p:fltVal val="0"/>
                                          </p:val>
                                        </p:tav>
                                        <p:tav tm="100000">
                                          <p:val>
                                            <p:strVal val="#ppt_w"/>
                                          </p:val>
                                        </p:tav>
                                      </p:tavLst>
                                    </p:anim>
                                    <p:anim calcmode="lin" valueType="num">
                                      <p:cBhvr>
                                        <p:cTn id="505" dur="1000" fill="hold"/>
                                        <p:tgtEl>
                                          <p:spTgt spid="260274"/>
                                        </p:tgtEl>
                                        <p:attrNameLst>
                                          <p:attrName>ppt_h</p:attrName>
                                        </p:attrNameLst>
                                      </p:cBhvr>
                                      <p:tavLst>
                                        <p:tav tm="0">
                                          <p:val>
                                            <p:fltVal val="0"/>
                                          </p:val>
                                        </p:tav>
                                        <p:tav tm="100000">
                                          <p:val>
                                            <p:strVal val="#ppt_h"/>
                                          </p:val>
                                        </p:tav>
                                      </p:tavLst>
                                    </p:anim>
                                    <p:anim calcmode="lin" valueType="num">
                                      <p:cBhvr>
                                        <p:cTn id="506" dur="1000" fill="hold"/>
                                        <p:tgtEl>
                                          <p:spTgt spid="260274"/>
                                        </p:tgtEl>
                                        <p:attrNameLst>
                                          <p:attrName>ppt_x</p:attrName>
                                        </p:attrNameLst>
                                      </p:cBhvr>
                                      <p:tavLst>
                                        <p:tav tm="0">
                                          <p:val>
                                            <p:fltVal val="0.5"/>
                                          </p:val>
                                        </p:tav>
                                        <p:tav tm="100000">
                                          <p:val>
                                            <p:strVal val="#ppt_x"/>
                                          </p:val>
                                        </p:tav>
                                      </p:tavLst>
                                    </p:anim>
                                    <p:anim calcmode="lin" valueType="num">
                                      <p:cBhvr>
                                        <p:cTn id="507" dur="1000" fill="hold"/>
                                        <p:tgtEl>
                                          <p:spTgt spid="260274"/>
                                        </p:tgtEl>
                                        <p:attrNameLst>
                                          <p:attrName>ppt_y</p:attrName>
                                        </p:attrNameLst>
                                      </p:cBhvr>
                                      <p:tavLst>
                                        <p:tav tm="0">
                                          <p:val>
                                            <p:fltVal val="0.5"/>
                                          </p:val>
                                        </p:tav>
                                        <p:tav tm="100000">
                                          <p:val>
                                            <p:strVal val="#ppt_y"/>
                                          </p:val>
                                        </p:tav>
                                      </p:tavLst>
                                    </p:anim>
                                  </p:childTnLst>
                                </p:cTn>
                              </p:par>
                              <p:par>
                                <p:cTn id="508" presetID="23" presetClass="entr" presetSubtype="528" fill="hold" grpId="0" nodeType="withEffect">
                                  <p:stCondLst>
                                    <p:cond delay="0"/>
                                  </p:stCondLst>
                                  <p:childTnLst>
                                    <p:set>
                                      <p:cBhvr>
                                        <p:cTn id="509" dur="1" fill="hold">
                                          <p:stCondLst>
                                            <p:cond delay="0"/>
                                          </p:stCondLst>
                                        </p:cTn>
                                        <p:tgtEl>
                                          <p:spTgt spid="260273"/>
                                        </p:tgtEl>
                                        <p:attrNameLst>
                                          <p:attrName>style.visibility</p:attrName>
                                        </p:attrNameLst>
                                      </p:cBhvr>
                                      <p:to>
                                        <p:strVal val="visible"/>
                                      </p:to>
                                    </p:set>
                                    <p:anim calcmode="lin" valueType="num">
                                      <p:cBhvr>
                                        <p:cTn id="510" dur="1000" fill="hold"/>
                                        <p:tgtEl>
                                          <p:spTgt spid="260273"/>
                                        </p:tgtEl>
                                        <p:attrNameLst>
                                          <p:attrName>ppt_w</p:attrName>
                                        </p:attrNameLst>
                                      </p:cBhvr>
                                      <p:tavLst>
                                        <p:tav tm="0">
                                          <p:val>
                                            <p:fltVal val="0"/>
                                          </p:val>
                                        </p:tav>
                                        <p:tav tm="100000">
                                          <p:val>
                                            <p:strVal val="#ppt_w"/>
                                          </p:val>
                                        </p:tav>
                                      </p:tavLst>
                                    </p:anim>
                                    <p:anim calcmode="lin" valueType="num">
                                      <p:cBhvr>
                                        <p:cTn id="511" dur="1000" fill="hold"/>
                                        <p:tgtEl>
                                          <p:spTgt spid="260273"/>
                                        </p:tgtEl>
                                        <p:attrNameLst>
                                          <p:attrName>ppt_h</p:attrName>
                                        </p:attrNameLst>
                                      </p:cBhvr>
                                      <p:tavLst>
                                        <p:tav tm="0">
                                          <p:val>
                                            <p:fltVal val="0"/>
                                          </p:val>
                                        </p:tav>
                                        <p:tav tm="100000">
                                          <p:val>
                                            <p:strVal val="#ppt_h"/>
                                          </p:val>
                                        </p:tav>
                                      </p:tavLst>
                                    </p:anim>
                                    <p:anim calcmode="lin" valueType="num">
                                      <p:cBhvr>
                                        <p:cTn id="512" dur="1000" fill="hold"/>
                                        <p:tgtEl>
                                          <p:spTgt spid="260273"/>
                                        </p:tgtEl>
                                        <p:attrNameLst>
                                          <p:attrName>ppt_x</p:attrName>
                                        </p:attrNameLst>
                                      </p:cBhvr>
                                      <p:tavLst>
                                        <p:tav tm="0">
                                          <p:val>
                                            <p:fltVal val="0.5"/>
                                          </p:val>
                                        </p:tav>
                                        <p:tav tm="100000">
                                          <p:val>
                                            <p:strVal val="#ppt_x"/>
                                          </p:val>
                                        </p:tav>
                                      </p:tavLst>
                                    </p:anim>
                                    <p:anim calcmode="lin" valueType="num">
                                      <p:cBhvr>
                                        <p:cTn id="513" dur="1000" fill="hold"/>
                                        <p:tgtEl>
                                          <p:spTgt spid="260273"/>
                                        </p:tgtEl>
                                        <p:attrNameLst>
                                          <p:attrName>ppt_y</p:attrName>
                                        </p:attrNameLst>
                                      </p:cBhvr>
                                      <p:tavLst>
                                        <p:tav tm="0">
                                          <p:val>
                                            <p:fltVal val="0.5"/>
                                          </p:val>
                                        </p:tav>
                                        <p:tav tm="100000">
                                          <p:val>
                                            <p:strVal val="#ppt_y"/>
                                          </p:val>
                                        </p:tav>
                                      </p:tavLst>
                                    </p:anim>
                                  </p:childTnLst>
                                </p:cTn>
                              </p:par>
                              <p:par>
                                <p:cTn id="514" presetID="23" presetClass="entr" presetSubtype="528" fill="hold" grpId="0" nodeType="withEffect">
                                  <p:stCondLst>
                                    <p:cond delay="0"/>
                                  </p:stCondLst>
                                  <p:childTnLst>
                                    <p:set>
                                      <p:cBhvr>
                                        <p:cTn id="515" dur="1" fill="hold">
                                          <p:stCondLst>
                                            <p:cond delay="0"/>
                                          </p:stCondLst>
                                        </p:cTn>
                                        <p:tgtEl>
                                          <p:spTgt spid="260272"/>
                                        </p:tgtEl>
                                        <p:attrNameLst>
                                          <p:attrName>style.visibility</p:attrName>
                                        </p:attrNameLst>
                                      </p:cBhvr>
                                      <p:to>
                                        <p:strVal val="visible"/>
                                      </p:to>
                                    </p:set>
                                    <p:anim calcmode="lin" valueType="num">
                                      <p:cBhvr>
                                        <p:cTn id="516" dur="1000" fill="hold"/>
                                        <p:tgtEl>
                                          <p:spTgt spid="260272"/>
                                        </p:tgtEl>
                                        <p:attrNameLst>
                                          <p:attrName>ppt_w</p:attrName>
                                        </p:attrNameLst>
                                      </p:cBhvr>
                                      <p:tavLst>
                                        <p:tav tm="0">
                                          <p:val>
                                            <p:fltVal val="0"/>
                                          </p:val>
                                        </p:tav>
                                        <p:tav tm="100000">
                                          <p:val>
                                            <p:strVal val="#ppt_w"/>
                                          </p:val>
                                        </p:tav>
                                      </p:tavLst>
                                    </p:anim>
                                    <p:anim calcmode="lin" valueType="num">
                                      <p:cBhvr>
                                        <p:cTn id="517" dur="1000" fill="hold"/>
                                        <p:tgtEl>
                                          <p:spTgt spid="260272"/>
                                        </p:tgtEl>
                                        <p:attrNameLst>
                                          <p:attrName>ppt_h</p:attrName>
                                        </p:attrNameLst>
                                      </p:cBhvr>
                                      <p:tavLst>
                                        <p:tav tm="0">
                                          <p:val>
                                            <p:fltVal val="0"/>
                                          </p:val>
                                        </p:tav>
                                        <p:tav tm="100000">
                                          <p:val>
                                            <p:strVal val="#ppt_h"/>
                                          </p:val>
                                        </p:tav>
                                      </p:tavLst>
                                    </p:anim>
                                    <p:anim calcmode="lin" valueType="num">
                                      <p:cBhvr>
                                        <p:cTn id="518" dur="1000" fill="hold"/>
                                        <p:tgtEl>
                                          <p:spTgt spid="260272"/>
                                        </p:tgtEl>
                                        <p:attrNameLst>
                                          <p:attrName>ppt_x</p:attrName>
                                        </p:attrNameLst>
                                      </p:cBhvr>
                                      <p:tavLst>
                                        <p:tav tm="0">
                                          <p:val>
                                            <p:fltVal val="0.5"/>
                                          </p:val>
                                        </p:tav>
                                        <p:tav tm="100000">
                                          <p:val>
                                            <p:strVal val="#ppt_x"/>
                                          </p:val>
                                        </p:tav>
                                      </p:tavLst>
                                    </p:anim>
                                    <p:anim calcmode="lin" valueType="num">
                                      <p:cBhvr>
                                        <p:cTn id="519" dur="1000" fill="hold"/>
                                        <p:tgtEl>
                                          <p:spTgt spid="260272"/>
                                        </p:tgtEl>
                                        <p:attrNameLst>
                                          <p:attrName>ppt_y</p:attrName>
                                        </p:attrNameLst>
                                      </p:cBhvr>
                                      <p:tavLst>
                                        <p:tav tm="0">
                                          <p:val>
                                            <p:fltVal val="0.5"/>
                                          </p:val>
                                        </p:tav>
                                        <p:tav tm="100000">
                                          <p:val>
                                            <p:strVal val="#ppt_y"/>
                                          </p:val>
                                        </p:tav>
                                      </p:tavLst>
                                    </p:anim>
                                  </p:childTnLst>
                                </p:cTn>
                              </p:par>
                              <p:par>
                                <p:cTn id="520" presetID="23" presetClass="entr" presetSubtype="528" fill="hold" grpId="0" nodeType="withEffect">
                                  <p:stCondLst>
                                    <p:cond delay="0"/>
                                  </p:stCondLst>
                                  <p:childTnLst>
                                    <p:set>
                                      <p:cBhvr>
                                        <p:cTn id="521" dur="1" fill="hold">
                                          <p:stCondLst>
                                            <p:cond delay="0"/>
                                          </p:stCondLst>
                                        </p:cTn>
                                        <p:tgtEl>
                                          <p:spTgt spid="260271"/>
                                        </p:tgtEl>
                                        <p:attrNameLst>
                                          <p:attrName>style.visibility</p:attrName>
                                        </p:attrNameLst>
                                      </p:cBhvr>
                                      <p:to>
                                        <p:strVal val="visible"/>
                                      </p:to>
                                    </p:set>
                                    <p:anim calcmode="lin" valueType="num">
                                      <p:cBhvr>
                                        <p:cTn id="522" dur="1000" fill="hold"/>
                                        <p:tgtEl>
                                          <p:spTgt spid="260271"/>
                                        </p:tgtEl>
                                        <p:attrNameLst>
                                          <p:attrName>ppt_w</p:attrName>
                                        </p:attrNameLst>
                                      </p:cBhvr>
                                      <p:tavLst>
                                        <p:tav tm="0">
                                          <p:val>
                                            <p:fltVal val="0"/>
                                          </p:val>
                                        </p:tav>
                                        <p:tav tm="100000">
                                          <p:val>
                                            <p:strVal val="#ppt_w"/>
                                          </p:val>
                                        </p:tav>
                                      </p:tavLst>
                                    </p:anim>
                                    <p:anim calcmode="lin" valueType="num">
                                      <p:cBhvr>
                                        <p:cTn id="523" dur="1000" fill="hold"/>
                                        <p:tgtEl>
                                          <p:spTgt spid="260271"/>
                                        </p:tgtEl>
                                        <p:attrNameLst>
                                          <p:attrName>ppt_h</p:attrName>
                                        </p:attrNameLst>
                                      </p:cBhvr>
                                      <p:tavLst>
                                        <p:tav tm="0">
                                          <p:val>
                                            <p:fltVal val="0"/>
                                          </p:val>
                                        </p:tav>
                                        <p:tav tm="100000">
                                          <p:val>
                                            <p:strVal val="#ppt_h"/>
                                          </p:val>
                                        </p:tav>
                                      </p:tavLst>
                                    </p:anim>
                                    <p:anim calcmode="lin" valueType="num">
                                      <p:cBhvr>
                                        <p:cTn id="524" dur="1000" fill="hold"/>
                                        <p:tgtEl>
                                          <p:spTgt spid="260271"/>
                                        </p:tgtEl>
                                        <p:attrNameLst>
                                          <p:attrName>ppt_x</p:attrName>
                                        </p:attrNameLst>
                                      </p:cBhvr>
                                      <p:tavLst>
                                        <p:tav tm="0">
                                          <p:val>
                                            <p:fltVal val="0.5"/>
                                          </p:val>
                                        </p:tav>
                                        <p:tav tm="100000">
                                          <p:val>
                                            <p:strVal val="#ppt_x"/>
                                          </p:val>
                                        </p:tav>
                                      </p:tavLst>
                                    </p:anim>
                                    <p:anim calcmode="lin" valueType="num">
                                      <p:cBhvr>
                                        <p:cTn id="525" dur="1000" fill="hold"/>
                                        <p:tgtEl>
                                          <p:spTgt spid="260271"/>
                                        </p:tgtEl>
                                        <p:attrNameLst>
                                          <p:attrName>ppt_y</p:attrName>
                                        </p:attrNameLst>
                                      </p:cBhvr>
                                      <p:tavLst>
                                        <p:tav tm="0">
                                          <p:val>
                                            <p:fltVal val="0.5"/>
                                          </p:val>
                                        </p:tav>
                                        <p:tav tm="100000">
                                          <p:val>
                                            <p:strVal val="#ppt_y"/>
                                          </p:val>
                                        </p:tav>
                                      </p:tavLst>
                                    </p:anim>
                                  </p:childTnLst>
                                </p:cTn>
                              </p:par>
                              <p:par>
                                <p:cTn id="526" presetID="23" presetClass="entr" presetSubtype="528" fill="hold" grpId="0" nodeType="withEffect">
                                  <p:stCondLst>
                                    <p:cond delay="0"/>
                                  </p:stCondLst>
                                  <p:childTnLst>
                                    <p:set>
                                      <p:cBhvr>
                                        <p:cTn id="527" dur="1" fill="hold">
                                          <p:stCondLst>
                                            <p:cond delay="0"/>
                                          </p:stCondLst>
                                        </p:cTn>
                                        <p:tgtEl>
                                          <p:spTgt spid="260270"/>
                                        </p:tgtEl>
                                        <p:attrNameLst>
                                          <p:attrName>style.visibility</p:attrName>
                                        </p:attrNameLst>
                                      </p:cBhvr>
                                      <p:to>
                                        <p:strVal val="visible"/>
                                      </p:to>
                                    </p:set>
                                    <p:anim calcmode="lin" valueType="num">
                                      <p:cBhvr>
                                        <p:cTn id="528" dur="1000" fill="hold"/>
                                        <p:tgtEl>
                                          <p:spTgt spid="260270"/>
                                        </p:tgtEl>
                                        <p:attrNameLst>
                                          <p:attrName>ppt_w</p:attrName>
                                        </p:attrNameLst>
                                      </p:cBhvr>
                                      <p:tavLst>
                                        <p:tav tm="0">
                                          <p:val>
                                            <p:fltVal val="0"/>
                                          </p:val>
                                        </p:tav>
                                        <p:tav tm="100000">
                                          <p:val>
                                            <p:strVal val="#ppt_w"/>
                                          </p:val>
                                        </p:tav>
                                      </p:tavLst>
                                    </p:anim>
                                    <p:anim calcmode="lin" valueType="num">
                                      <p:cBhvr>
                                        <p:cTn id="529" dur="1000" fill="hold"/>
                                        <p:tgtEl>
                                          <p:spTgt spid="260270"/>
                                        </p:tgtEl>
                                        <p:attrNameLst>
                                          <p:attrName>ppt_h</p:attrName>
                                        </p:attrNameLst>
                                      </p:cBhvr>
                                      <p:tavLst>
                                        <p:tav tm="0">
                                          <p:val>
                                            <p:fltVal val="0"/>
                                          </p:val>
                                        </p:tav>
                                        <p:tav tm="100000">
                                          <p:val>
                                            <p:strVal val="#ppt_h"/>
                                          </p:val>
                                        </p:tav>
                                      </p:tavLst>
                                    </p:anim>
                                    <p:anim calcmode="lin" valueType="num">
                                      <p:cBhvr>
                                        <p:cTn id="530" dur="1000" fill="hold"/>
                                        <p:tgtEl>
                                          <p:spTgt spid="260270"/>
                                        </p:tgtEl>
                                        <p:attrNameLst>
                                          <p:attrName>ppt_x</p:attrName>
                                        </p:attrNameLst>
                                      </p:cBhvr>
                                      <p:tavLst>
                                        <p:tav tm="0">
                                          <p:val>
                                            <p:fltVal val="0.5"/>
                                          </p:val>
                                        </p:tav>
                                        <p:tav tm="100000">
                                          <p:val>
                                            <p:strVal val="#ppt_x"/>
                                          </p:val>
                                        </p:tav>
                                      </p:tavLst>
                                    </p:anim>
                                    <p:anim calcmode="lin" valueType="num">
                                      <p:cBhvr>
                                        <p:cTn id="531" dur="1000" fill="hold"/>
                                        <p:tgtEl>
                                          <p:spTgt spid="260270"/>
                                        </p:tgtEl>
                                        <p:attrNameLst>
                                          <p:attrName>ppt_y</p:attrName>
                                        </p:attrNameLst>
                                      </p:cBhvr>
                                      <p:tavLst>
                                        <p:tav tm="0">
                                          <p:val>
                                            <p:fltVal val="0.5"/>
                                          </p:val>
                                        </p:tav>
                                        <p:tav tm="100000">
                                          <p:val>
                                            <p:strVal val="#ppt_y"/>
                                          </p:val>
                                        </p:tav>
                                      </p:tavLst>
                                    </p:anim>
                                  </p:childTnLst>
                                </p:cTn>
                              </p:par>
                              <p:par>
                                <p:cTn id="532" presetID="23" presetClass="entr" presetSubtype="528" fill="hold" grpId="0" nodeType="withEffect">
                                  <p:stCondLst>
                                    <p:cond delay="0"/>
                                  </p:stCondLst>
                                  <p:childTnLst>
                                    <p:set>
                                      <p:cBhvr>
                                        <p:cTn id="533" dur="1" fill="hold">
                                          <p:stCondLst>
                                            <p:cond delay="0"/>
                                          </p:stCondLst>
                                        </p:cTn>
                                        <p:tgtEl>
                                          <p:spTgt spid="260269"/>
                                        </p:tgtEl>
                                        <p:attrNameLst>
                                          <p:attrName>style.visibility</p:attrName>
                                        </p:attrNameLst>
                                      </p:cBhvr>
                                      <p:to>
                                        <p:strVal val="visible"/>
                                      </p:to>
                                    </p:set>
                                    <p:anim calcmode="lin" valueType="num">
                                      <p:cBhvr>
                                        <p:cTn id="534" dur="1000" fill="hold"/>
                                        <p:tgtEl>
                                          <p:spTgt spid="260269"/>
                                        </p:tgtEl>
                                        <p:attrNameLst>
                                          <p:attrName>ppt_w</p:attrName>
                                        </p:attrNameLst>
                                      </p:cBhvr>
                                      <p:tavLst>
                                        <p:tav tm="0">
                                          <p:val>
                                            <p:fltVal val="0"/>
                                          </p:val>
                                        </p:tav>
                                        <p:tav tm="100000">
                                          <p:val>
                                            <p:strVal val="#ppt_w"/>
                                          </p:val>
                                        </p:tav>
                                      </p:tavLst>
                                    </p:anim>
                                    <p:anim calcmode="lin" valueType="num">
                                      <p:cBhvr>
                                        <p:cTn id="535" dur="1000" fill="hold"/>
                                        <p:tgtEl>
                                          <p:spTgt spid="260269"/>
                                        </p:tgtEl>
                                        <p:attrNameLst>
                                          <p:attrName>ppt_h</p:attrName>
                                        </p:attrNameLst>
                                      </p:cBhvr>
                                      <p:tavLst>
                                        <p:tav tm="0">
                                          <p:val>
                                            <p:fltVal val="0"/>
                                          </p:val>
                                        </p:tav>
                                        <p:tav tm="100000">
                                          <p:val>
                                            <p:strVal val="#ppt_h"/>
                                          </p:val>
                                        </p:tav>
                                      </p:tavLst>
                                    </p:anim>
                                    <p:anim calcmode="lin" valueType="num">
                                      <p:cBhvr>
                                        <p:cTn id="536" dur="1000" fill="hold"/>
                                        <p:tgtEl>
                                          <p:spTgt spid="260269"/>
                                        </p:tgtEl>
                                        <p:attrNameLst>
                                          <p:attrName>ppt_x</p:attrName>
                                        </p:attrNameLst>
                                      </p:cBhvr>
                                      <p:tavLst>
                                        <p:tav tm="0">
                                          <p:val>
                                            <p:fltVal val="0.5"/>
                                          </p:val>
                                        </p:tav>
                                        <p:tav tm="100000">
                                          <p:val>
                                            <p:strVal val="#ppt_x"/>
                                          </p:val>
                                        </p:tav>
                                      </p:tavLst>
                                    </p:anim>
                                    <p:anim calcmode="lin" valueType="num">
                                      <p:cBhvr>
                                        <p:cTn id="537" dur="1000" fill="hold"/>
                                        <p:tgtEl>
                                          <p:spTgt spid="260269"/>
                                        </p:tgtEl>
                                        <p:attrNameLst>
                                          <p:attrName>ppt_y</p:attrName>
                                        </p:attrNameLst>
                                      </p:cBhvr>
                                      <p:tavLst>
                                        <p:tav tm="0">
                                          <p:val>
                                            <p:fltVal val="0.5"/>
                                          </p:val>
                                        </p:tav>
                                        <p:tav tm="100000">
                                          <p:val>
                                            <p:strVal val="#ppt_y"/>
                                          </p:val>
                                        </p:tav>
                                      </p:tavLst>
                                    </p:anim>
                                  </p:childTnLst>
                                </p:cTn>
                              </p:par>
                            </p:childTnLst>
                          </p:cTn>
                        </p:par>
                      </p:childTnLst>
                    </p:cTn>
                  </p:par>
                  <p:par>
                    <p:cTn id="538" fill="hold" nodeType="clickPar">
                      <p:stCondLst>
                        <p:cond delay="indefinite"/>
                      </p:stCondLst>
                      <p:childTnLst>
                        <p:par>
                          <p:cTn id="539" fill="hold" nodeType="withGroup">
                            <p:stCondLst>
                              <p:cond delay="0"/>
                            </p:stCondLst>
                            <p:childTnLst>
                              <p:par>
                                <p:cTn id="540" presetID="10" presetClass="exit" presetSubtype="0" fill="hold" grpId="1" nodeType="clickEffect">
                                  <p:stCondLst>
                                    <p:cond delay="0"/>
                                  </p:stCondLst>
                                  <p:childTnLst>
                                    <p:animEffect transition="out" filter="fade">
                                      <p:cBhvr>
                                        <p:cTn id="541" dur="200"/>
                                        <p:tgtEl>
                                          <p:spTgt spid="260295"/>
                                        </p:tgtEl>
                                      </p:cBhvr>
                                    </p:animEffect>
                                    <p:set>
                                      <p:cBhvr>
                                        <p:cTn id="542" dur="1" fill="hold">
                                          <p:stCondLst>
                                            <p:cond delay="199"/>
                                          </p:stCondLst>
                                        </p:cTn>
                                        <p:tgtEl>
                                          <p:spTgt spid="260295"/>
                                        </p:tgtEl>
                                        <p:attrNameLst>
                                          <p:attrName>style.visibility</p:attrName>
                                        </p:attrNameLst>
                                      </p:cBhvr>
                                      <p:to>
                                        <p:strVal val="hidden"/>
                                      </p:to>
                                    </p:set>
                                  </p:childTnLst>
                                </p:cTn>
                              </p:par>
                            </p:childTnLst>
                          </p:cTn>
                        </p:par>
                        <p:par>
                          <p:cTn id="543" fill="hold" nodeType="afterGroup">
                            <p:stCondLst>
                              <p:cond delay="200"/>
                            </p:stCondLst>
                            <p:childTnLst>
                              <p:par>
                                <p:cTn id="544" presetID="10" presetClass="exit" presetSubtype="0" fill="hold" grpId="1" nodeType="afterEffect">
                                  <p:stCondLst>
                                    <p:cond delay="0"/>
                                  </p:stCondLst>
                                  <p:childTnLst>
                                    <p:animEffect transition="out" filter="fade">
                                      <p:cBhvr>
                                        <p:cTn id="545" dur="200"/>
                                        <p:tgtEl>
                                          <p:spTgt spid="260294"/>
                                        </p:tgtEl>
                                      </p:cBhvr>
                                    </p:animEffect>
                                    <p:set>
                                      <p:cBhvr>
                                        <p:cTn id="546" dur="1" fill="hold">
                                          <p:stCondLst>
                                            <p:cond delay="199"/>
                                          </p:stCondLst>
                                        </p:cTn>
                                        <p:tgtEl>
                                          <p:spTgt spid="260294"/>
                                        </p:tgtEl>
                                        <p:attrNameLst>
                                          <p:attrName>style.visibility</p:attrName>
                                        </p:attrNameLst>
                                      </p:cBhvr>
                                      <p:to>
                                        <p:strVal val="hidden"/>
                                      </p:to>
                                    </p:set>
                                  </p:childTnLst>
                                </p:cTn>
                              </p:par>
                            </p:childTnLst>
                          </p:cTn>
                        </p:par>
                        <p:par>
                          <p:cTn id="547" fill="hold" nodeType="afterGroup">
                            <p:stCondLst>
                              <p:cond delay="400"/>
                            </p:stCondLst>
                            <p:childTnLst>
                              <p:par>
                                <p:cTn id="548" presetID="10" presetClass="exit" presetSubtype="0" fill="hold" grpId="1" nodeType="afterEffect">
                                  <p:stCondLst>
                                    <p:cond delay="0"/>
                                  </p:stCondLst>
                                  <p:childTnLst>
                                    <p:animEffect transition="out" filter="fade">
                                      <p:cBhvr>
                                        <p:cTn id="549" dur="200"/>
                                        <p:tgtEl>
                                          <p:spTgt spid="260293"/>
                                        </p:tgtEl>
                                      </p:cBhvr>
                                    </p:animEffect>
                                    <p:set>
                                      <p:cBhvr>
                                        <p:cTn id="550" dur="1" fill="hold">
                                          <p:stCondLst>
                                            <p:cond delay="199"/>
                                          </p:stCondLst>
                                        </p:cTn>
                                        <p:tgtEl>
                                          <p:spTgt spid="260293"/>
                                        </p:tgtEl>
                                        <p:attrNameLst>
                                          <p:attrName>style.visibility</p:attrName>
                                        </p:attrNameLst>
                                      </p:cBhvr>
                                      <p:to>
                                        <p:strVal val="hidden"/>
                                      </p:to>
                                    </p:set>
                                  </p:childTnLst>
                                </p:cTn>
                              </p:par>
                            </p:childTnLst>
                          </p:cTn>
                        </p:par>
                        <p:par>
                          <p:cTn id="551" fill="hold" nodeType="afterGroup">
                            <p:stCondLst>
                              <p:cond delay="600"/>
                            </p:stCondLst>
                            <p:childTnLst>
                              <p:par>
                                <p:cTn id="552" presetID="10" presetClass="exit" presetSubtype="0" fill="hold" grpId="1" nodeType="afterEffect">
                                  <p:stCondLst>
                                    <p:cond delay="0"/>
                                  </p:stCondLst>
                                  <p:childTnLst>
                                    <p:animEffect transition="out" filter="fade">
                                      <p:cBhvr>
                                        <p:cTn id="553" dur="200"/>
                                        <p:tgtEl>
                                          <p:spTgt spid="260292"/>
                                        </p:tgtEl>
                                      </p:cBhvr>
                                    </p:animEffect>
                                    <p:set>
                                      <p:cBhvr>
                                        <p:cTn id="554" dur="1" fill="hold">
                                          <p:stCondLst>
                                            <p:cond delay="199"/>
                                          </p:stCondLst>
                                        </p:cTn>
                                        <p:tgtEl>
                                          <p:spTgt spid="260292"/>
                                        </p:tgtEl>
                                        <p:attrNameLst>
                                          <p:attrName>style.visibility</p:attrName>
                                        </p:attrNameLst>
                                      </p:cBhvr>
                                      <p:to>
                                        <p:strVal val="hidden"/>
                                      </p:to>
                                    </p:set>
                                  </p:childTnLst>
                                </p:cTn>
                              </p:par>
                            </p:childTnLst>
                          </p:cTn>
                        </p:par>
                        <p:par>
                          <p:cTn id="555" fill="hold" nodeType="afterGroup">
                            <p:stCondLst>
                              <p:cond delay="800"/>
                            </p:stCondLst>
                            <p:childTnLst>
                              <p:par>
                                <p:cTn id="556" presetID="10" presetClass="exit" presetSubtype="0" fill="hold" grpId="1" nodeType="afterEffect">
                                  <p:stCondLst>
                                    <p:cond delay="0"/>
                                  </p:stCondLst>
                                  <p:childTnLst>
                                    <p:animEffect transition="out" filter="fade">
                                      <p:cBhvr>
                                        <p:cTn id="557" dur="200"/>
                                        <p:tgtEl>
                                          <p:spTgt spid="260290"/>
                                        </p:tgtEl>
                                      </p:cBhvr>
                                    </p:animEffect>
                                    <p:set>
                                      <p:cBhvr>
                                        <p:cTn id="558" dur="1" fill="hold">
                                          <p:stCondLst>
                                            <p:cond delay="199"/>
                                          </p:stCondLst>
                                        </p:cTn>
                                        <p:tgtEl>
                                          <p:spTgt spid="260290"/>
                                        </p:tgtEl>
                                        <p:attrNameLst>
                                          <p:attrName>style.visibility</p:attrName>
                                        </p:attrNameLst>
                                      </p:cBhvr>
                                      <p:to>
                                        <p:strVal val="hidden"/>
                                      </p:to>
                                    </p:set>
                                  </p:childTnLst>
                                </p:cTn>
                              </p:par>
                            </p:childTnLst>
                          </p:cTn>
                        </p:par>
                        <p:par>
                          <p:cTn id="559" fill="hold" nodeType="afterGroup">
                            <p:stCondLst>
                              <p:cond delay="1000"/>
                            </p:stCondLst>
                            <p:childTnLst>
                              <p:par>
                                <p:cTn id="560" presetID="10" presetClass="exit" presetSubtype="0" fill="hold" grpId="1" nodeType="afterEffect">
                                  <p:stCondLst>
                                    <p:cond delay="0"/>
                                  </p:stCondLst>
                                  <p:childTnLst>
                                    <p:animEffect transition="out" filter="fade">
                                      <p:cBhvr>
                                        <p:cTn id="561" dur="200"/>
                                        <p:tgtEl>
                                          <p:spTgt spid="260291"/>
                                        </p:tgtEl>
                                      </p:cBhvr>
                                    </p:animEffect>
                                    <p:set>
                                      <p:cBhvr>
                                        <p:cTn id="562" dur="1" fill="hold">
                                          <p:stCondLst>
                                            <p:cond delay="199"/>
                                          </p:stCondLst>
                                        </p:cTn>
                                        <p:tgtEl>
                                          <p:spTgt spid="260291"/>
                                        </p:tgtEl>
                                        <p:attrNameLst>
                                          <p:attrName>style.visibility</p:attrName>
                                        </p:attrNameLst>
                                      </p:cBhvr>
                                      <p:to>
                                        <p:strVal val="hidden"/>
                                      </p:to>
                                    </p:set>
                                  </p:childTnLst>
                                </p:cTn>
                              </p:par>
                            </p:childTnLst>
                          </p:cTn>
                        </p:par>
                        <p:par>
                          <p:cTn id="563" fill="hold" nodeType="afterGroup">
                            <p:stCondLst>
                              <p:cond delay="1200"/>
                            </p:stCondLst>
                            <p:childTnLst>
                              <p:par>
                                <p:cTn id="564" presetID="10" presetClass="exit" presetSubtype="0" fill="hold" grpId="1" nodeType="afterEffect">
                                  <p:stCondLst>
                                    <p:cond delay="0"/>
                                  </p:stCondLst>
                                  <p:childTnLst>
                                    <p:animEffect transition="out" filter="fade">
                                      <p:cBhvr>
                                        <p:cTn id="565" dur="200"/>
                                        <p:tgtEl>
                                          <p:spTgt spid="260289"/>
                                        </p:tgtEl>
                                      </p:cBhvr>
                                    </p:animEffect>
                                    <p:set>
                                      <p:cBhvr>
                                        <p:cTn id="566" dur="1" fill="hold">
                                          <p:stCondLst>
                                            <p:cond delay="199"/>
                                          </p:stCondLst>
                                        </p:cTn>
                                        <p:tgtEl>
                                          <p:spTgt spid="260289"/>
                                        </p:tgtEl>
                                        <p:attrNameLst>
                                          <p:attrName>style.visibility</p:attrName>
                                        </p:attrNameLst>
                                      </p:cBhvr>
                                      <p:to>
                                        <p:strVal val="hidden"/>
                                      </p:to>
                                    </p:set>
                                  </p:childTnLst>
                                </p:cTn>
                              </p:par>
                            </p:childTnLst>
                          </p:cTn>
                        </p:par>
                        <p:par>
                          <p:cTn id="567" fill="hold" nodeType="afterGroup">
                            <p:stCondLst>
                              <p:cond delay="1400"/>
                            </p:stCondLst>
                            <p:childTnLst>
                              <p:par>
                                <p:cTn id="568" presetID="10" presetClass="exit" presetSubtype="0" fill="hold" grpId="1" nodeType="afterEffect">
                                  <p:stCondLst>
                                    <p:cond delay="0"/>
                                  </p:stCondLst>
                                  <p:childTnLst>
                                    <p:animEffect transition="out" filter="fade">
                                      <p:cBhvr>
                                        <p:cTn id="569" dur="200"/>
                                        <p:tgtEl>
                                          <p:spTgt spid="260287"/>
                                        </p:tgtEl>
                                      </p:cBhvr>
                                    </p:animEffect>
                                    <p:set>
                                      <p:cBhvr>
                                        <p:cTn id="570" dur="1" fill="hold">
                                          <p:stCondLst>
                                            <p:cond delay="199"/>
                                          </p:stCondLst>
                                        </p:cTn>
                                        <p:tgtEl>
                                          <p:spTgt spid="260287"/>
                                        </p:tgtEl>
                                        <p:attrNameLst>
                                          <p:attrName>style.visibility</p:attrName>
                                        </p:attrNameLst>
                                      </p:cBhvr>
                                      <p:to>
                                        <p:strVal val="hidden"/>
                                      </p:to>
                                    </p:set>
                                  </p:childTnLst>
                                </p:cTn>
                              </p:par>
                            </p:childTnLst>
                          </p:cTn>
                        </p:par>
                        <p:par>
                          <p:cTn id="571" fill="hold" nodeType="afterGroup">
                            <p:stCondLst>
                              <p:cond delay="1600"/>
                            </p:stCondLst>
                            <p:childTnLst>
                              <p:par>
                                <p:cTn id="572" presetID="10" presetClass="exit" presetSubtype="0" fill="hold" grpId="1" nodeType="afterEffect">
                                  <p:stCondLst>
                                    <p:cond delay="0"/>
                                  </p:stCondLst>
                                  <p:childTnLst>
                                    <p:animEffect transition="out" filter="fade">
                                      <p:cBhvr>
                                        <p:cTn id="573" dur="200"/>
                                        <p:tgtEl>
                                          <p:spTgt spid="260288"/>
                                        </p:tgtEl>
                                      </p:cBhvr>
                                    </p:animEffect>
                                    <p:set>
                                      <p:cBhvr>
                                        <p:cTn id="574" dur="1" fill="hold">
                                          <p:stCondLst>
                                            <p:cond delay="199"/>
                                          </p:stCondLst>
                                        </p:cTn>
                                        <p:tgtEl>
                                          <p:spTgt spid="260288"/>
                                        </p:tgtEl>
                                        <p:attrNameLst>
                                          <p:attrName>style.visibility</p:attrName>
                                        </p:attrNameLst>
                                      </p:cBhvr>
                                      <p:to>
                                        <p:strVal val="hidden"/>
                                      </p:to>
                                    </p:set>
                                  </p:childTnLst>
                                </p:cTn>
                              </p:par>
                            </p:childTnLst>
                          </p:cTn>
                        </p:par>
                        <p:par>
                          <p:cTn id="575" fill="hold" nodeType="afterGroup">
                            <p:stCondLst>
                              <p:cond delay="1800"/>
                            </p:stCondLst>
                            <p:childTnLst>
                              <p:par>
                                <p:cTn id="576" presetID="10" presetClass="exit" presetSubtype="0" fill="hold" grpId="1" nodeType="afterEffect">
                                  <p:stCondLst>
                                    <p:cond delay="0"/>
                                  </p:stCondLst>
                                  <p:childTnLst>
                                    <p:animEffect transition="out" filter="fade">
                                      <p:cBhvr>
                                        <p:cTn id="577" dur="200"/>
                                        <p:tgtEl>
                                          <p:spTgt spid="260286"/>
                                        </p:tgtEl>
                                      </p:cBhvr>
                                    </p:animEffect>
                                    <p:set>
                                      <p:cBhvr>
                                        <p:cTn id="578" dur="1" fill="hold">
                                          <p:stCondLst>
                                            <p:cond delay="199"/>
                                          </p:stCondLst>
                                        </p:cTn>
                                        <p:tgtEl>
                                          <p:spTgt spid="260286"/>
                                        </p:tgtEl>
                                        <p:attrNameLst>
                                          <p:attrName>style.visibility</p:attrName>
                                        </p:attrNameLst>
                                      </p:cBhvr>
                                      <p:to>
                                        <p:strVal val="hidden"/>
                                      </p:to>
                                    </p:set>
                                  </p:childTnLst>
                                </p:cTn>
                              </p:par>
                            </p:childTnLst>
                          </p:cTn>
                        </p:par>
                        <p:par>
                          <p:cTn id="579" fill="hold" nodeType="afterGroup">
                            <p:stCondLst>
                              <p:cond delay="2000"/>
                            </p:stCondLst>
                            <p:childTnLst>
                              <p:par>
                                <p:cTn id="580" presetID="10" presetClass="exit" presetSubtype="0" fill="hold" grpId="1" nodeType="afterEffect">
                                  <p:stCondLst>
                                    <p:cond delay="0"/>
                                  </p:stCondLst>
                                  <p:childTnLst>
                                    <p:animEffect transition="out" filter="fade">
                                      <p:cBhvr>
                                        <p:cTn id="581" dur="200"/>
                                        <p:tgtEl>
                                          <p:spTgt spid="260285"/>
                                        </p:tgtEl>
                                      </p:cBhvr>
                                    </p:animEffect>
                                    <p:set>
                                      <p:cBhvr>
                                        <p:cTn id="582" dur="1" fill="hold">
                                          <p:stCondLst>
                                            <p:cond delay="199"/>
                                          </p:stCondLst>
                                        </p:cTn>
                                        <p:tgtEl>
                                          <p:spTgt spid="260285"/>
                                        </p:tgtEl>
                                        <p:attrNameLst>
                                          <p:attrName>style.visibility</p:attrName>
                                        </p:attrNameLst>
                                      </p:cBhvr>
                                      <p:to>
                                        <p:strVal val="hidden"/>
                                      </p:to>
                                    </p:set>
                                  </p:childTnLst>
                                </p:cTn>
                              </p:par>
                            </p:childTnLst>
                          </p:cTn>
                        </p:par>
                        <p:par>
                          <p:cTn id="583" fill="hold" nodeType="afterGroup">
                            <p:stCondLst>
                              <p:cond delay="2200"/>
                            </p:stCondLst>
                            <p:childTnLst>
                              <p:par>
                                <p:cTn id="584" presetID="10" presetClass="exit" presetSubtype="0" fill="hold" grpId="1" nodeType="afterEffect">
                                  <p:stCondLst>
                                    <p:cond delay="0"/>
                                  </p:stCondLst>
                                  <p:childTnLst>
                                    <p:animEffect transition="out" filter="fade">
                                      <p:cBhvr>
                                        <p:cTn id="585" dur="200"/>
                                        <p:tgtEl>
                                          <p:spTgt spid="260284"/>
                                        </p:tgtEl>
                                      </p:cBhvr>
                                    </p:animEffect>
                                    <p:set>
                                      <p:cBhvr>
                                        <p:cTn id="586" dur="1" fill="hold">
                                          <p:stCondLst>
                                            <p:cond delay="199"/>
                                          </p:stCondLst>
                                        </p:cTn>
                                        <p:tgtEl>
                                          <p:spTgt spid="260284"/>
                                        </p:tgtEl>
                                        <p:attrNameLst>
                                          <p:attrName>style.visibility</p:attrName>
                                        </p:attrNameLst>
                                      </p:cBhvr>
                                      <p:to>
                                        <p:strVal val="hidden"/>
                                      </p:to>
                                    </p:set>
                                  </p:childTnLst>
                                </p:cTn>
                              </p:par>
                            </p:childTnLst>
                          </p:cTn>
                        </p:par>
                        <p:par>
                          <p:cTn id="587" fill="hold" nodeType="afterGroup">
                            <p:stCondLst>
                              <p:cond delay="2400"/>
                            </p:stCondLst>
                            <p:childTnLst>
                              <p:par>
                                <p:cTn id="588" presetID="10" presetClass="exit" presetSubtype="0" fill="hold" grpId="1" nodeType="afterEffect">
                                  <p:stCondLst>
                                    <p:cond delay="0"/>
                                  </p:stCondLst>
                                  <p:childTnLst>
                                    <p:animEffect transition="out" filter="fade">
                                      <p:cBhvr>
                                        <p:cTn id="589" dur="200"/>
                                        <p:tgtEl>
                                          <p:spTgt spid="260283"/>
                                        </p:tgtEl>
                                      </p:cBhvr>
                                    </p:animEffect>
                                    <p:set>
                                      <p:cBhvr>
                                        <p:cTn id="590" dur="1" fill="hold">
                                          <p:stCondLst>
                                            <p:cond delay="199"/>
                                          </p:stCondLst>
                                        </p:cTn>
                                        <p:tgtEl>
                                          <p:spTgt spid="260283"/>
                                        </p:tgtEl>
                                        <p:attrNameLst>
                                          <p:attrName>style.visibility</p:attrName>
                                        </p:attrNameLst>
                                      </p:cBhvr>
                                      <p:to>
                                        <p:strVal val="hidden"/>
                                      </p:to>
                                    </p:set>
                                  </p:childTnLst>
                                </p:cTn>
                              </p:par>
                            </p:childTnLst>
                          </p:cTn>
                        </p:par>
                        <p:par>
                          <p:cTn id="591" fill="hold" nodeType="afterGroup">
                            <p:stCondLst>
                              <p:cond delay="2600"/>
                            </p:stCondLst>
                            <p:childTnLst>
                              <p:par>
                                <p:cTn id="592" presetID="10" presetClass="exit" presetSubtype="0" fill="hold" grpId="1" nodeType="afterEffect">
                                  <p:stCondLst>
                                    <p:cond delay="0"/>
                                  </p:stCondLst>
                                  <p:childTnLst>
                                    <p:animEffect transition="out" filter="fade">
                                      <p:cBhvr>
                                        <p:cTn id="593" dur="200"/>
                                        <p:tgtEl>
                                          <p:spTgt spid="260282"/>
                                        </p:tgtEl>
                                      </p:cBhvr>
                                    </p:animEffect>
                                    <p:set>
                                      <p:cBhvr>
                                        <p:cTn id="594" dur="1" fill="hold">
                                          <p:stCondLst>
                                            <p:cond delay="199"/>
                                          </p:stCondLst>
                                        </p:cTn>
                                        <p:tgtEl>
                                          <p:spTgt spid="260282"/>
                                        </p:tgtEl>
                                        <p:attrNameLst>
                                          <p:attrName>style.visibility</p:attrName>
                                        </p:attrNameLst>
                                      </p:cBhvr>
                                      <p:to>
                                        <p:strVal val="hidden"/>
                                      </p:to>
                                    </p:set>
                                  </p:childTnLst>
                                </p:cTn>
                              </p:par>
                            </p:childTnLst>
                          </p:cTn>
                        </p:par>
                        <p:par>
                          <p:cTn id="595" fill="hold" nodeType="afterGroup">
                            <p:stCondLst>
                              <p:cond delay="2800"/>
                            </p:stCondLst>
                            <p:childTnLst>
                              <p:par>
                                <p:cTn id="596" presetID="10" presetClass="exit" presetSubtype="0" fill="hold" grpId="1" nodeType="afterEffect">
                                  <p:stCondLst>
                                    <p:cond delay="0"/>
                                  </p:stCondLst>
                                  <p:childTnLst>
                                    <p:animEffect transition="out" filter="fade">
                                      <p:cBhvr>
                                        <p:cTn id="597" dur="200"/>
                                        <p:tgtEl>
                                          <p:spTgt spid="260281"/>
                                        </p:tgtEl>
                                      </p:cBhvr>
                                    </p:animEffect>
                                    <p:set>
                                      <p:cBhvr>
                                        <p:cTn id="598" dur="1" fill="hold">
                                          <p:stCondLst>
                                            <p:cond delay="199"/>
                                          </p:stCondLst>
                                        </p:cTn>
                                        <p:tgtEl>
                                          <p:spTgt spid="260281"/>
                                        </p:tgtEl>
                                        <p:attrNameLst>
                                          <p:attrName>style.visibility</p:attrName>
                                        </p:attrNameLst>
                                      </p:cBhvr>
                                      <p:to>
                                        <p:strVal val="hidden"/>
                                      </p:to>
                                    </p:set>
                                  </p:childTnLst>
                                </p:cTn>
                              </p:par>
                            </p:childTnLst>
                          </p:cTn>
                        </p:par>
                        <p:par>
                          <p:cTn id="599" fill="hold" nodeType="afterGroup">
                            <p:stCondLst>
                              <p:cond delay="3000"/>
                            </p:stCondLst>
                            <p:childTnLst>
                              <p:par>
                                <p:cTn id="600" presetID="10" presetClass="exit" presetSubtype="0" fill="hold" grpId="1" nodeType="afterEffect">
                                  <p:stCondLst>
                                    <p:cond delay="0"/>
                                  </p:stCondLst>
                                  <p:childTnLst>
                                    <p:animEffect transition="out" filter="fade">
                                      <p:cBhvr>
                                        <p:cTn id="601" dur="200"/>
                                        <p:tgtEl>
                                          <p:spTgt spid="260280"/>
                                        </p:tgtEl>
                                      </p:cBhvr>
                                    </p:animEffect>
                                    <p:set>
                                      <p:cBhvr>
                                        <p:cTn id="602" dur="1" fill="hold">
                                          <p:stCondLst>
                                            <p:cond delay="199"/>
                                          </p:stCondLst>
                                        </p:cTn>
                                        <p:tgtEl>
                                          <p:spTgt spid="260280"/>
                                        </p:tgtEl>
                                        <p:attrNameLst>
                                          <p:attrName>style.visibility</p:attrName>
                                        </p:attrNameLst>
                                      </p:cBhvr>
                                      <p:to>
                                        <p:strVal val="hidden"/>
                                      </p:to>
                                    </p:set>
                                  </p:childTnLst>
                                </p:cTn>
                              </p:par>
                            </p:childTnLst>
                          </p:cTn>
                        </p:par>
                        <p:par>
                          <p:cTn id="603" fill="hold" nodeType="afterGroup">
                            <p:stCondLst>
                              <p:cond delay="3200"/>
                            </p:stCondLst>
                            <p:childTnLst>
                              <p:par>
                                <p:cTn id="604" presetID="10" presetClass="exit" presetSubtype="0" fill="hold" grpId="1" nodeType="afterEffect">
                                  <p:stCondLst>
                                    <p:cond delay="0"/>
                                  </p:stCondLst>
                                  <p:childTnLst>
                                    <p:animEffect transition="out" filter="fade">
                                      <p:cBhvr>
                                        <p:cTn id="605" dur="200"/>
                                        <p:tgtEl>
                                          <p:spTgt spid="260279"/>
                                        </p:tgtEl>
                                      </p:cBhvr>
                                    </p:animEffect>
                                    <p:set>
                                      <p:cBhvr>
                                        <p:cTn id="606" dur="1" fill="hold">
                                          <p:stCondLst>
                                            <p:cond delay="199"/>
                                          </p:stCondLst>
                                        </p:cTn>
                                        <p:tgtEl>
                                          <p:spTgt spid="260279"/>
                                        </p:tgtEl>
                                        <p:attrNameLst>
                                          <p:attrName>style.visibility</p:attrName>
                                        </p:attrNameLst>
                                      </p:cBhvr>
                                      <p:to>
                                        <p:strVal val="hidden"/>
                                      </p:to>
                                    </p:set>
                                  </p:childTnLst>
                                </p:cTn>
                              </p:par>
                            </p:childTnLst>
                          </p:cTn>
                        </p:par>
                        <p:par>
                          <p:cTn id="607" fill="hold" nodeType="afterGroup">
                            <p:stCondLst>
                              <p:cond delay="3400"/>
                            </p:stCondLst>
                            <p:childTnLst>
                              <p:par>
                                <p:cTn id="608" presetID="10" presetClass="exit" presetSubtype="0" fill="hold" grpId="1" nodeType="afterEffect">
                                  <p:stCondLst>
                                    <p:cond delay="0"/>
                                  </p:stCondLst>
                                  <p:childTnLst>
                                    <p:animEffect transition="out" filter="fade">
                                      <p:cBhvr>
                                        <p:cTn id="609" dur="200"/>
                                        <p:tgtEl>
                                          <p:spTgt spid="260278"/>
                                        </p:tgtEl>
                                      </p:cBhvr>
                                    </p:animEffect>
                                    <p:set>
                                      <p:cBhvr>
                                        <p:cTn id="610" dur="1" fill="hold">
                                          <p:stCondLst>
                                            <p:cond delay="199"/>
                                          </p:stCondLst>
                                        </p:cTn>
                                        <p:tgtEl>
                                          <p:spTgt spid="260278"/>
                                        </p:tgtEl>
                                        <p:attrNameLst>
                                          <p:attrName>style.visibility</p:attrName>
                                        </p:attrNameLst>
                                      </p:cBhvr>
                                      <p:to>
                                        <p:strVal val="hidden"/>
                                      </p:to>
                                    </p:set>
                                  </p:childTnLst>
                                </p:cTn>
                              </p:par>
                            </p:childTnLst>
                          </p:cTn>
                        </p:par>
                        <p:par>
                          <p:cTn id="611" fill="hold" nodeType="afterGroup">
                            <p:stCondLst>
                              <p:cond delay="3600"/>
                            </p:stCondLst>
                            <p:childTnLst>
                              <p:par>
                                <p:cTn id="612" presetID="10" presetClass="exit" presetSubtype="0" fill="hold" grpId="1" nodeType="afterEffect">
                                  <p:stCondLst>
                                    <p:cond delay="0"/>
                                  </p:stCondLst>
                                  <p:childTnLst>
                                    <p:animEffect transition="out" filter="fade">
                                      <p:cBhvr>
                                        <p:cTn id="613" dur="200"/>
                                        <p:tgtEl>
                                          <p:spTgt spid="260277"/>
                                        </p:tgtEl>
                                      </p:cBhvr>
                                    </p:animEffect>
                                    <p:set>
                                      <p:cBhvr>
                                        <p:cTn id="614" dur="1" fill="hold">
                                          <p:stCondLst>
                                            <p:cond delay="199"/>
                                          </p:stCondLst>
                                        </p:cTn>
                                        <p:tgtEl>
                                          <p:spTgt spid="260277"/>
                                        </p:tgtEl>
                                        <p:attrNameLst>
                                          <p:attrName>style.visibility</p:attrName>
                                        </p:attrNameLst>
                                      </p:cBhvr>
                                      <p:to>
                                        <p:strVal val="hidden"/>
                                      </p:to>
                                    </p:set>
                                  </p:childTnLst>
                                </p:cTn>
                              </p:par>
                            </p:childTnLst>
                          </p:cTn>
                        </p:par>
                        <p:par>
                          <p:cTn id="615" fill="hold" nodeType="afterGroup">
                            <p:stCondLst>
                              <p:cond delay="3800"/>
                            </p:stCondLst>
                            <p:childTnLst>
                              <p:par>
                                <p:cTn id="616" presetID="10" presetClass="exit" presetSubtype="0" fill="hold" grpId="1" nodeType="afterEffect">
                                  <p:stCondLst>
                                    <p:cond delay="0"/>
                                  </p:stCondLst>
                                  <p:childTnLst>
                                    <p:animEffect transition="out" filter="fade">
                                      <p:cBhvr>
                                        <p:cTn id="617" dur="200"/>
                                        <p:tgtEl>
                                          <p:spTgt spid="260276"/>
                                        </p:tgtEl>
                                      </p:cBhvr>
                                    </p:animEffect>
                                    <p:set>
                                      <p:cBhvr>
                                        <p:cTn id="618" dur="1" fill="hold">
                                          <p:stCondLst>
                                            <p:cond delay="199"/>
                                          </p:stCondLst>
                                        </p:cTn>
                                        <p:tgtEl>
                                          <p:spTgt spid="260276"/>
                                        </p:tgtEl>
                                        <p:attrNameLst>
                                          <p:attrName>style.visibility</p:attrName>
                                        </p:attrNameLst>
                                      </p:cBhvr>
                                      <p:to>
                                        <p:strVal val="hidden"/>
                                      </p:to>
                                    </p:set>
                                  </p:childTnLst>
                                </p:cTn>
                              </p:par>
                            </p:childTnLst>
                          </p:cTn>
                        </p:par>
                        <p:par>
                          <p:cTn id="619" fill="hold" nodeType="afterGroup">
                            <p:stCondLst>
                              <p:cond delay="4000"/>
                            </p:stCondLst>
                            <p:childTnLst>
                              <p:par>
                                <p:cTn id="620" presetID="10" presetClass="exit" presetSubtype="0" fill="hold" grpId="1" nodeType="afterEffect">
                                  <p:stCondLst>
                                    <p:cond delay="0"/>
                                  </p:stCondLst>
                                  <p:childTnLst>
                                    <p:animEffect transition="out" filter="fade">
                                      <p:cBhvr>
                                        <p:cTn id="621" dur="200"/>
                                        <p:tgtEl>
                                          <p:spTgt spid="260275"/>
                                        </p:tgtEl>
                                      </p:cBhvr>
                                    </p:animEffect>
                                    <p:set>
                                      <p:cBhvr>
                                        <p:cTn id="622" dur="1" fill="hold">
                                          <p:stCondLst>
                                            <p:cond delay="199"/>
                                          </p:stCondLst>
                                        </p:cTn>
                                        <p:tgtEl>
                                          <p:spTgt spid="260275"/>
                                        </p:tgtEl>
                                        <p:attrNameLst>
                                          <p:attrName>style.visibility</p:attrName>
                                        </p:attrNameLst>
                                      </p:cBhvr>
                                      <p:to>
                                        <p:strVal val="hidden"/>
                                      </p:to>
                                    </p:set>
                                  </p:childTnLst>
                                </p:cTn>
                              </p:par>
                            </p:childTnLst>
                          </p:cTn>
                        </p:par>
                        <p:par>
                          <p:cTn id="623" fill="hold" nodeType="afterGroup">
                            <p:stCondLst>
                              <p:cond delay="4200"/>
                            </p:stCondLst>
                            <p:childTnLst>
                              <p:par>
                                <p:cTn id="624" presetID="10" presetClass="exit" presetSubtype="0" fill="hold" grpId="1" nodeType="afterEffect">
                                  <p:stCondLst>
                                    <p:cond delay="0"/>
                                  </p:stCondLst>
                                  <p:childTnLst>
                                    <p:animEffect transition="out" filter="fade">
                                      <p:cBhvr>
                                        <p:cTn id="625" dur="200"/>
                                        <p:tgtEl>
                                          <p:spTgt spid="260274"/>
                                        </p:tgtEl>
                                      </p:cBhvr>
                                    </p:animEffect>
                                    <p:set>
                                      <p:cBhvr>
                                        <p:cTn id="626" dur="1" fill="hold">
                                          <p:stCondLst>
                                            <p:cond delay="199"/>
                                          </p:stCondLst>
                                        </p:cTn>
                                        <p:tgtEl>
                                          <p:spTgt spid="260274"/>
                                        </p:tgtEl>
                                        <p:attrNameLst>
                                          <p:attrName>style.visibility</p:attrName>
                                        </p:attrNameLst>
                                      </p:cBhvr>
                                      <p:to>
                                        <p:strVal val="hidden"/>
                                      </p:to>
                                    </p:set>
                                  </p:childTnLst>
                                </p:cTn>
                              </p:par>
                            </p:childTnLst>
                          </p:cTn>
                        </p:par>
                        <p:par>
                          <p:cTn id="627" fill="hold" nodeType="afterGroup">
                            <p:stCondLst>
                              <p:cond delay="4400"/>
                            </p:stCondLst>
                            <p:childTnLst>
                              <p:par>
                                <p:cTn id="628" presetID="10" presetClass="exit" presetSubtype="0" fill="hold" grpId="1" nodeType="afterEffect">
                                  <p:stCondLst>
                                    <p:cond delay="0"/>
                                  </p:stCondLst>
                                  <p:childTnLst>
                                    <p:animEffect transition="out" filter="fade">
                                      <p:cBhvr>
                                        <p:cTn id="629" dur="200"/>
                                        <p:tgtEl>
                                          <p:spTgt spid="260273"/>
                                        </p:tgtEl>
                                      </p:cBhvr>
                                    </p:animEffect>
                                    <p:set>
                                      <p:cBhvr>
                                        <p:cTn id="630" dur="1" fill="hold">
                                          <p:stCondLst>
                                            <p:cond delay="199"/>
                                          </p:stCondLst>
                                        </p:cTn>
                                        <p:tgtEl>
                                          <p:spTgt spid="260273"/>
                                        </p:tgtEl>
                                        <p:attrNameLst>
                                          <p:attrName>style.visibility</p:attrName>
                                        </p:attrNameLst>
                                      </p:cBhvr>
                                      <p:to>
                                        <p:strVal val="hidden"/>
                                      </p:to>
                                    </p:set>
                                  </p:childTnLst>
                                </p:cTn>
                              </p:par>
                            </p:childTnLst>
                          </p:cTn>
                        </p:par>
                        <p:par>
                          <p:cTn id="631" fill="hold" nodeType="afterGroup">
                            <p:stCondLst>
                              <p:cond delay="4600"/>
                            </p:stCondLst>
                            <p:childTnLst>
                              <p:par>
                                <p:cTn id="632" presetID="10" presetClass="exit" presetSubtype="0" fill="hold" grpId="1" nodeType="afterEffect">
                                  <p:stCondLst>
                                    <p:cond delay="0"/>
                                  </p:stCondLst>
                                  <p:childTnLst>
                                    <p:animEffect transition="out" filter="fade">
                                      <p:cBhvr>
                                        <p:cTn id="633" dur="200"/>
                                        <p:tgtEl>
                                          <p:spTgt spid="260272"/>
                                        </p:tgtEl>
                                      </p:cBhvr>
                                    </p:animEffect>
                                    <p:set>
                                      <p:cBhvr>
                                        <p:cTn id="634" dur="1" fill="hold">
                                          <p:stCondLst>
                                            <p:cond delay="199"/>
                                          </p:stCondLst>
                                        </p:cTn>
                                        <p:tgtEl>
                                          <p:spTgt spid="260272"/>
                                        </p:tgtEl>
                                        <p:attrNameLst>
                                          <p:attrName>style.visibility</p:attrName>
                                        </p:attrNameLst>
                                      </p:cBhvr>
                                      <p:to>
                                        <p:strVal val="hidden"/>
                                      </p:to>
                                    </p:set>
                                  </p:childTnLst>
                                </p:cTn>
                              </p:par>
                            </p:childTnLst>
                          </p:cTn>
                        </p:par>
                        <p:par>
                          <p:cTn id="635" fill="hold" nodeType="afterGroup">
                            <p:stCondLst>
                              <p:cond delay="4800"/>
                            </p:stCondLst>
                            <p:childTnLst>
                              <p:par>
                                <p:cTn id="636" presetID="10" presetClass="exit" presetSubtype="0" fill="hold" grpId="1" nodeType="afterEffect">
                                  <p:stCondLst>
                                    <p:cond delay="0"/>
                                  </p:stCondLst>
                                  <p:childTnLst>
                                    <p:animEffect transition="out" filter="fade">
                                      <p:cBhvr>
                                        <p:cTn id="637" dur="200"/>
                                        <p:tgtEl>
                                          <p:spTgt spid="260271"/>
                                        </p:tgtEl>
                                      </p:cBhvr>
                                    </p:animEffect>
                                    <p:set>
                                      <p:cBhvr>
                                        <p:cTn id="638" dur="1" fill="hold">
                                          <p:stCondLst>
                                            <p:cond delay="199"/>
                                          </p:stCondLst>
                                        </p:cTn>
                                        <p:tgtEl>
                                          <p:spTgt spid="260271"/>
                                        </p:tgtEl>
                                        <p:attrNameLst>
                                          <p:attrName>style.visibility</p:attrName>
                                        </p:attrNameLst>
                                      </p:cBhvr>
                                      <p:to>
                                        <p:strVal val="hidden"/>
                                      </p:to>
                                    </p:set>
                                  </p:childTnLst>
                                </p:cTn>
                              </p:par>
                            </p:childTnLst>
                          </p:cTn>
                        </p:par>
                        <p:par>
                          <p:cTn id="639" fill="hold" nodeType="afterGroup">
                            <p:stCondLst>
                              <p:cond delay="5000"/>
                            </p:stCondLst>
                            <p:childTnLst>
                              <p:par>
                                <p:cTn id="640" presetID="10" presetClass="exit" presetSubtype="0" fill="hold" grpId="1" nodeType="afterEffect">
                                  <p:stCondLst>
                                    <p:cond delay="0"/>
                                  </p:stCondLst>
                                  <p:childTnLst>
                                    <p:animEffect transition="out" filter="fade">
                                      <p:cBhvr>
                                        <p:cTn id="641" dur="200"/>
                                        <p:tgtEl>
                                          <p:spTgt spid="260270"/>
                                        </p:tgtEl>
                                      </p:cBhvr>
                                    </p:animEffect>
                                    <p:set>
                                      <p:cBhvr>
                                        <p:cTn id="642" dur="1" fill="hold">
                                          <p:stCondLst>
                                            <p:cond delay="199"/>
                                          </p:stCondLst>
                                        </p:cTn>
                                        <p:tgtEl>
                                          <p:spTgt spid="260270"/>
                                        </p:tgtEl>
                                        <p:attrNameLst>
                                          <p:attrName>style.visibility</p:attrName>
                                        </p:attrNameLst>
                                      </p:cBhvr>
                                      <p:to>
                                        <p:strVal val="hidden"/>
                                      </p:to>
                                    </p:set>
                                  </p:childTnLst>
                                </p:cTn>
                              </p:par>
                            </p:childTnLst>
                          </p:cTn>
                        </p:par>
                        <p:par>
                          <p:cTn id="643" fill="hold" nodeType="afterGroup">
                            <p:stCondLst>
                              <p:cond delay="5200"/>
                            </p:stCondLst>
                            <p:childTnLst>
                              <p:par>
                                <p:cTn id="644" presetID="10" presetClass="exit" presetSubtype="0" fill="hold" grpId="1" nodeType="afterEffect">
                                  <p:stCondLst>
                                    <p:cond delay="0"/>
                                  </p:stCondLst>
                                  <p:childTnLst>
                                    <p:animEffect transition="out" filter="fade">
                                      <p:cBhvr>
                                        <p:cTn id="645" dur="200"/>
                                        <p:tgtEl>
                                          <p:spTgt spid="260269"/>
                                        </p:tgtEl>
                                      </p:cBhvr>
                                    </p:animEffect>
                                    <p:set>
                                      <p:cBhvr>
                                        <p:cTn id="646" dur="1" fill="hold">
                                          <p:stCondLst>
                                            <p:cond delay="199"/>
                                          </p:stCondLst>
                                        </p:cTn>
                                        <p:tgtEl>
                                          <p:spTgt spid="260269"/>
                                        </p:tgtEl>
                                        <p:attrNameLst>
                                          <p:attrName>style.visibility</p:attrName>
                                        </p:attrNameLst>
                                      </p:cBhvr>
                                      <p:to>
                                        <p:strVal val="hidden"/>
                                      </p:to>
                                    </p:set>
                                  </p:childTnLst>
                                </p:cTn>
                              </p:par>
                            </p:childTnLst>
                          </p:cTn>
                        </p:par>
                      </p:childTnLst>
                    </p:cTn>
                  </p:par>
                  <p:par>
                    <p:cTn id="647" fill="hold" nodeType="clickPar">
                      <p:stCondLst>
                        <p:cond delay="indefinite"/>
                      </p:stCondLst>
                      <p:childTnLst>
                        <p:par>
                          <p:cTn id="648" fill="hold" nodeType="withGroup">
                            <p:stCondLst>
                              <p:cond delay="0"/>
                            </p:stCondLst>
                            <p:childTnLst>
                              <p:par>
                                <p:cTn id="649" presetID="51" presetClass="exit" presetSubtype="0" fill="hold" grpId="0" nodeType="clickEffect">
                                  <p:stCondLst>
                                    <p:cond delay="0"/>
                                  </p:stCondLst>
                                  <p:childTnLst>
                                    <p:animEffect transition="out" filter="fade">
                                      <p:cBhvr>
                                        <p:cTn id="650" dur="770" accel="100000">
                                          <p:stCondLst>
                                            <p:cond delay="1230"/>
                                          </p:stCondLst>
                                        </p:cTn>
                                        <p:tgtEl>
                                          <p:spTgt spid="260296"/>
                                        </p:tgtEl>
                                      </p:cBhvr>
                                    </p:animEffect>
                                    <p:animScale>
                                      <p:cBhvr>
                                        <p:cTn id="651" dur="770" accel="100000">
                                          <p:stCondLst>
                                            <p:cond delay="1230"/>
                                          </p:stCondLst>
                                        </p:cTn>
                                        <p:tgtEl>
                                          <p:spTgt spid="260296"/>
                                        </p:tgtEl>
                                      </p:cBhvr>
                                      <p:from x="200000" y="450000"/>
                                      <p:to x="10000" y="10000"/>
                                    </p:animScale>
                                    <p:animScale>
                                      <p:cBhvr>
                                        <p:cTn id="652" dur="1230" decel="100000"/>
                                        <p:tgtEl>
                                          <p:spTgt spid="260296"/>
                                        </p:tgtEl>
                                      </p:cBhvr>
                                      <p:from x="100000" y="100000"/>
                                      <p:to x="200000" y="450000"/>
                                    </p:animScale>
                                    <p:anim from="(ppt_x)" to="(0.5)" calcmode="lin" valueType="num">
                                      <p:cBhvr>
                                        <p:cTn id="653" dur="1230" decel="100000"/>
                                        <p:tgtEl>
                                          <p:spTgt spid="260296"/>
                                        </p:tgtEl>
                                        <p:attrNameLst>
                                          <p:attrName>ppt_x</p:attrName>
                                        </p:attrNameLst>
                                      </p:cBhvr>
                                    </p:anim>
                                    <p:anim from="(0.5)" to="(0.5)" calcmode="lin" valueType="num">
                                      <p:cBhvr>
                                        <p:cTn id="654" dur="770">
                                          <p:stCondLst>
                                            <p:cond delay="1230"/>
                                          </p:stCondLst>
                                        </p:cTn>
                                        <p:tgtEl>
                                          <p:spTgt spid="260296"/>
                                        </p:tgtEl>
                                        <p:attrNameLst>
                                          <p:attrName>ppt_x</p:attrName>
                                        </p:attrNameLst>
                                      </p:cBhvr>
                                    </p:anim>
                                    <p:anim from="(ppt_y)" to="(ppt_y+0.4)" calcmode="lin" valueType="num">
                                      <p:cBhvr>
                                        <p:cTn id="655" dur="1230" decel="100000"/>
                                        <p:tgtEl>
                                          <p:spTgt spid="260296"/>
                                        </p:tgtEl>
                                        <p:attrNameLst>
                                          <p:attrName>ppt_y</p:attrName>
                                        </p:attrNameLst>
                                      </p:cBhvr>
                                    </p:anim>
                                    <p:anim from="(ppt_y)" to="(ppt_y)" calcmode="lin" valueType="num">
                                      <p:cBhvr>
                                        <p:cTn id="656" dur="770">
                                          <p:stCondLst>
                                            <p:cond delay="1230"/>
                                          </p:stCondLst>
                                        </p:cTn>
                                        <p:tgtEl>
                                          <p:spTgt spid="260296"/>
                                        </p:tgtEl>
                                        <p:attrNameLst>
                                          <p:attrName>ppt_y</p:attrName>
                                        </p:attrNameLst>
                                      </p:cBhvr>
                                    </p:anim>
                                    <p:set>
                                      <p:cBhvr>
                                        <p:cTn id="657" dur="1" fill="hold">
                                          <p:stCondLst>
                                            <p:cond delay="1999"/>
                                          </p:stCondLst>
                                        </p:cTn>
                                        <p:tgtEl>
                                          <p:spTgt spid="260296"/>
                                        </p:tgtEl>
                                        <p:attrNameLst>
                                          <p:attrName>style.visibility</p:attrName>
                                        </p:attrNameLst>
                                      </p:cBhvr>
                                      <p:to>
                                        <p:strVal val="hidden"/>
                                      </p:to>
                                    </p:set>
                                  </p:childTnLst>
                                </p:cTn>
                              </p:par>
                              <p:par>
                                <p:cTn id="658" presetID="51" presetClass="exit" presetSubtype="0" fill="hold" grpId="0" nodeType="withEffect">
                                  <p:stCondLst>
                                    <p:cond delay="0"/>
                                  </p:stCondLst>
                                  <p:childTnLst>
                                    <p:animEffect transition="out" filter="fade">
                                      <p:cBhvr>
                                        <p:cTn id="659" dur="770" accel="100000">
                                          <p:stCondLst>
                                            <p:cond delay="1230"/>
                                          </p:stCondLst>
                                        </p:cTn>
                                        <p:tgtEl>
                                          <p:spTgt spid="260268"/>
                                        </p:tgtEl>
                                      </p:cBhvr>
                                    </p:animEffect>
                                    <p:animScale>
                                      <p:cBhvr>
                                        <p:cTn id="660" dur="770" accel="100000">
                                          <p:stCondLst>
                                            <p:cond delay="1230"/>
                                          </p:stCondLst>
                                        </p:cTn>
                                        <p:tgtEl>
                                          <p:spTgt spid="260268"/>
                                        </p:tgtEl>
                                      </p:cBhvr>
                                      <p:from x="200000" y="450000"/>
                                      <p:to x="10000" y="10000"/>
                                    </p:animScale>
                                    <p:animScale>
                                      <p:cBhvr>
                                        <p:cTn id="661" dur="1230" decel="100000"/>
                                        <p:tgtEl>
                                          <p:spTgt spid="260268"/>
                                        </p:tgtEl>
                                      </p:cBhvr>
                                      <p:from x="100000" y="100000"/>
                                      <p:to x="200000" y="450000"/>
                                    </p:animScale>
                                    <p:anim from="(ppt_x)" to="(0.5)" calcmode="lin" valueType="num">
                                      <p:cBhvr>
                                        <p:cTn id="662" dur="1230" decel="100000"/>
                                        <p:tgtEl>
                                          <p:spTgt spid="260268"/>
                                        </p:tgtEl>
                                        <p:attrNameLst>
                                          <p:attrName>ppt_x</p:attrName>
                                        </p:attrNameLst>
                                      </p:cBhvr>
                                    </p:anim>
                                    <p:anim from="(0.5)" to="(0.5)" calcmode="lin" valueType="num">
                                      <p:cBhvr>
                                        <p:cTn id="663" dur="770">
                                          <p:stCondLst>
                                            <p:cond delay="1230"/>
                                          </p:stCondLst>
                                        </p:cTn>
                                        <p:tgtEl>
                                          <p:spTgt spid="260268"/>
                                        </p:tgtEl>
                                        <p:attrNameLst>
                                          <p:attrName>ppt_x</p:attrName>
                                        </p:attrNameLst>
                                      </p:cBhvr>
                                    </p:anim>
                                    <p:anim from="(ppt_y)" to="(ppt_y+0.4)" calcmode="lin" valueType="num">
                                      <p:cBhvr>
                                        <p:cTn id="664" dur="1230" decel="100000"/>
                                        <p:tgtEl>
                                          <p:spTgt spid="260268"/>
                                        </p:tgtEl>
                                        <p:attrNameLst>
                                          <p:attrName>ppt_y</p:attrName>
                                        </p:attrNameLst>
                                      </p:cBhvr>
                                    </p:anim>
                                    <p:anim from="(ppt_y)" to="(ppt_y)" calcmode="lin" valueType="num">
                                      <p:cBhvr>
                                        <p:cTn id="665" dur="770">
                                          <p:stCondLst>
                                            <p:cond delay="1230"/>
                                          </p:stCondLst>
                                        </p:cTn>
                                        <p:tgtEl>
                                          <p:spTgt spid="260268"/>
                                        </p:tgtEl>
                                        <p:attrNameLst>
                                          <p:attrName>ppt_y</p:attrName>
                                        </p:attrNameLst>
                                      </p:cBhvr>
                                    </p:anim>
                                    <p:set>
                                      <p:cBhvr>
                                        <p:cTn id="666" dur="1" fill="hold">
                                          <p:stCondLst>
                                            <p:cond delay="1999"/>
                                          </p:stCondLst>
                                        </p:cTn>
                                        <p:tgtEl>
                                          <p:spTgt spid="260268"/>
                                        </p:tgtEl>
                                        <p:attrNameLst>
                                          <p:attrName>style.visibility</p:attrName>
                                        </p:attrNameLst>
                                      </p:cBhvr>
                                      <p:to>
                                        <p:strVal val="hidden"/>
                                      </p:to>
                                    </p:set>
                                  </p:childTnLst>
                                </p:cTn>
                              </p:par>
                              <p:par>
                                <p:cTn id="667" presetID="0" presetClass="path" presetSubtype="0" accel="50000" decel="50000" fill="hold" grpId="2" nodeType="withEffect">
                                  <p:stCondLst>
                                    <p:cond delay="0"/>
                                  </p:stCondLst>
                                  <p:childTnLst>
                                    <p:animMotion origin="layout" path="M 0 -1.11111E-6 L 0 -0.08889 " pathEditMode="relative" rAng="0" ptsTypes="AA">
                                      <p:cBhvr>
                                        <p:cTn id="668" dur="2000" fill="hold"/>
                                        <p:tgtEl>
                                          <p:spTgt spid="260296"/>
                                        </p:tgtEl>
                                        <p:attrNameLst>
                                          <p:attrName>ppt_x</p:attrName>
                                          <p:attrName>ppt_y</p:attrName>
                                        </p:attrNameLst>
                                      </p:cBhvr>
                                      <p:rCtr x="0" y="-4444"/>
                                    </p:animMotion>
                                  </p:childTnLst>
                                </p:cTn>
                              </p:par>
                              <p:par>
                                <p:cTn id="669" presetID="0" presetClass="path" presetSubtype="0" accel="50000" decel="50000" fill="hold" grpId="2" nodeType="withEffect">
                                  <p:stCondLst>
                                    <p:cond delay="0"/>
                                  </p:stCondLst>
                                  <p:childTnLst>
                                    <p:animMotion origin="layout" path="M 3.33333E-6 -1.11111E-6 L 3.33333E-6 -0.08889 " pathEditMode="relative" rAng="0" ptsTypes="AA">
                                      <p:cBhvr>
                                        <p:cTn id="670" dur="2000" fill="hold"/>
                                        <p:tgtEl>
                                          <p:spTgt spid="260268"/>
                                        </p:tgtEl>
                                        <p:attrNameLst>
                                          <p:attrName>ppt_x</p:attrName>
                                          <p:attrName>ppt_y</p:attrName>
                                        </p:attrNameLst>
                                      </p:cBhvr>
                                      <p:rCtr x="0" y="-4444"/>
                                    </p:animMotion>
                                  </p:childTnLst>
                                </p:cTn>
                              </p:par>
                            </p:childTnLst>
                          </p:cTn>
                        </p:par>
                        <p:par>
                          <p:cTn id="671" fill="hold">
                            <p:stCondLst>
                              <p:cond delay="2000"/>
                            </p:stCondLst>
                            <p:childTnLst>
                              <p:par>
                                <p:cTn id="672" presetID="42" presetClass="entr" presetSubtype="0" fill="hold" grpId="0" nodeType="afterEffect">
                                  <p:stCondLst>
                                    <p:cond delay="0"/>
                                  </p:stCondLst>
                                  <p:childTnLst>
                                    <p:set>
                                      <p:cBhvr>
                                        <p:cTn id="673" dur="1" fill="hold">
                                          <p:stCondLst>
                                            <p:cond delay="0"/>
                                          </p:stCondLst>
                                        </p:cTn>
                                        <p:tgtEl>
                                          <p:spTgt spid="68"/>
                                        </p:tgtEl>
                                        <p:attrNameLst>
                                          <p:attrName>style.visibility</p:attrName>
                                        </p:attrNameLst>
                                      </p:cBhvr>
                                      <p:to>
                                        <p:strVal val="visible"/>
                                      </p:to>
                                    </p:set>
                                    <p:animEffect transition="in" filter="fade">
                                      <p:cBhvr>
                                        <p:cTn id="674" dur="1000"/>
                                        <p:tgtEl>
                                          <p:spTgt spid="68"/>
                                        </p:tgtEl>
                                      </p:cBhvr>
                                    </p:animEffect>
                                    <p:anim calcmode="lin" valueType="num">
                                      <p:cBhvr>
                                        <p:cTn id="675" dur="1000" fill="hold"/>
                                        <p:tgtEl>
                                          <p:spTgt spid="68"/>
                                        </p:tgtEl>
                                        <p:attrNameLst>
                                          <p:attrName>ppt_x</p:attrName>
                                        </p:attrNameLst>
                                      </p:cBhvr>
                                      <p:tavLst>
                                        <p:tav tm="0">
                                          <p:val>
                                            <p:strVal val="#ppt_x"/>
                                          </p:val>
                                        </p:tav>
                                        <p:tav tm="100000">
                                          <p:val>
                                            <p:strVal val="#ppt_x"/>
                                          </p:val>
                                        </p:tav>
                                      </p:tavLst>
                                    </p:anim>
                                    <p:anim calcmode="lin" valueType="num">
                                      <p:cBhvr>
                                        <p:cTn id="67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232" grpId="0" build="p"/>
      <p:bldP spid="260232" grpId="1" build="p"/>
      <p:bldP spid="260233" grpId="0"/>
      <p:bldP spid="260233" grpId="1"/>
      <p:bldP spid="260234" grpId="0"/>
      <p:bldP spid="260234" grpId="1"/>
      <p:bldP spid="260235" grpId="0"/>
      <p:bldP spid="260235" grpId="1"/>
      <p:bldP spid="260236" grpId="0"/>
      <p:bldP spid="260236" grpId="1"/>
      <p:bldP spid="260237" grpId="0"/>
      <p:bldP spid="260237" grpId="1"/>
      <p:bldP spid="260238" grpId="0"/>
      <p:bldP spid="260238" grpId="1"/>
      <p:bldP spid="260239" grpId="0"/>
      <p:bldP spid="260239" grpId="1"/>
      <p:bldP spid="260240" grpId="0"/>
      <p:bldP spid="260240" grpId="1"/>
      <p:bldP spid="260241" grpId="0"/>
      <p:bldP spid="260241" grpId="1"/>
      <p:bldP spid="260242" grpId="0"/>
      <p:bldP spid="260242" grpId="1"/>
      <p:bldP spid="260243" grpId="0"/>
      <p:bldP spid="260243" grpId="1"/>
      <p:bldP spid="260244" grpId="0"/>
      <p:bldP spid="260244" grpId="1"/>
      <p:bldP spid="260245" grpId="0"/>
      <p:bldP spid="260245" grpId="1"/>
      <p:bldP spid="260246" grpId="0"/>
      <p:bldP spid="260246" grpId="1"/>
      <p:bldP spid="260247" grpId="0"/>
      <p:bldP spid="260247" grpId="1"/>
      <p:bldP spid="260248" grpId="0"/>
      <p:bldP spid="260248" grpId="1"/>
      <p:bldP spid="260249" grpId="0"/>
      <p:bldP spid="260249" grpId="1"/>
      <p:bldP spid="260250" grpId="0"/>
      <p:bldP spid="260250" grpId="1"/>
      <p:bldP spid="260251" grpId="0"/>
      <p:bldP spid="260251" grpId="1"/>
      <p:bldP spid="260252" grpId="0"/>
      <p:bldP spid="260252" grpId="1"/>
      <p:bldP spid="260253" grpId="0"/>
      <p:bldP spid="260253" grpId="1"/>
      <p:bldP spid="260254" grpId="0"/>
      <p:bldP spid="260254" grpId="1"/>
      <p:bldP spid="260255" grpId="0"/>
      <p:bldP spid="260255" grpId="1"/>
      <p:bldP spid="260256" grpId="0"/>
      <p:bldP spid="260256" grpId="1"/>
      <p:bldP spid="260257" grpId="0"/>
      <p:bldP spid="260257" grpId="1"/>
      <p:bldP spid="260258" grpId="0"/>
      <p:bldP spid="260258" grpId="1"/>
      <p:bldP spid="260259" grpId="0"/>
      <p:bldP spid="260259" grpId="1"/>
      <p:bldP spid="260260" grpId="0"/>
      <p:bldP spid="260260" grpId="1"/>
      <p:bldP spid="260261" grpId="0"/>
      <p:bldP spid="260261" grpId="1"/>
      <p:bldP spid="260262" grpId="0"/>
      <p:bldP spid="260262" grpId="1"/>
      <p:bldP spid="260263" grpId="0"/>
      <p:bldP spid="260263" grpId="1"/>
      <p:bldP spid="260264" grpId="0"/>
      <p:bldP spid="260264" grpId="1"/>
      <p:bldP spid="260265" grpId="0"/>
      <p:bldP spid="260265" grpId="1"/>
      <p:bldP spid="260266" grpId="0"/>
      <p:bldP spid="260266" grpId="1"/>
      <p:bldP spid="260267" grpId="0"/>
      <p:bldP spid="260267" grpId="1"/>
      <p:bldP spid="260268" grpId="0"/>
      <p:bldP spid="260268" grpId="1"/>
      <p:bldP spid="260268" grpId="2"/>
      <p:bldP spid="260269" grpId="0"/>
      <p:bldP spid="260269" grpId="1"/>
      <p:bldP spid="260270" grpId="0"/>
      <p:bldP spid="260270" grpId="1"/>
      <p:bldP spid="260271" grpId="0"/>
      <p:bldP spid="260271" grpId="1"/>
      <p:bldP spid="260272" grpId="0"/>
      <p:bldP spid="260272" grpId="1"/>
      <p:bldP spid="260273" grpId="0"/>
      <p:bldP spid="260273" grpId="1"/>
      <p:bldP spid="260274" grpId="0"/>
      <p:bldP spid="260274" grpId="1"/>
      <p:bldP spid="260275" grpId="0"/>
      <p:bldP spid="260275" grpId="1"/>
      <p:bldP spid="260276" grpId="0"/>
      <p:bldP spid="260276" grpId="1"/>
      <p:bldP spid="260277" grpId="0"/>
      <p:bldP spid="260277" grpId="1"/>
      <p:bldP spid="260278" grpId="0"/>
      <p:bldP spid="260278" grpId="1"/>
      <p:bldP spid="260279" grpId="0"/>
      <p:bldP spid="260279" grpId="1"/>
      <p:bldP spid="260280" grpId="0"/>
      <p:bldP spid="260280" grpId="1"/>
      <p:bldP spid="260281" grpId="0"/>
      <p:bldP spid="260281" grpId="1"/>
      <p:bldP spid="260282" grpId="0"/>
      <p:bldP spid="260282" grpId="1"/>
      <p:bldP spid="260283" grpId="0"/>
      <p:bldP spid="260283" grpId="1"/>
      <p:bldP spid="260284" grpId="0"/>
      <p:bldP spid="260284" grpId="1"/>
      <p:bldP spid="260285" grpId="0"/>
      <p:bldP spid="260285" grpId="1"/>
      <p:bldP spid="260286" grpId="0"/>
      <p:bldP spid="260286" grpId="1"/>
      <p:bldP spid="260287" grpId="0"/>
      <p:bldP spid="260287" grpId="1"/>
      <p:bldP spid="260288" grpId="0"/>
      <p:bldP spid="260288" grpId="1"/>
      <p:bldP spid="260289" grpId="0"/>
      <p:bldP spid="260289" grpId="1"/>
      <p:bldP spid="260290" grpId="0"/>
      <p:bldP spid="260290" grpId="1"/>
      <p:bldP spid="260291" grpId="0"/>
      <p:bldP spid="260291" grpId="1"/>
      <p:bldP spid="260292" grpId="0"/>
      <p:bldP spid="260292" grpId="1"/>
      <p:bldP spid="260293" grpId="0"/>
      <p:bldP spid="260293" grpId="1"/>
      <p:bldP spid="260294" grpId="0"/>
      <p:bldP spid="260294" grpId="1"/>
      <p:bldP spid="260295" grpId="0"/>
      <p:bldP spid="260295" grpId="1"/>
      <p:bldP spid="260296" grpId="0"/>
      <p:bldP spid="260296" grpId="1"/>
      <p:bldP spid="260296" grpId="2"/>
      <p:bldP spid="6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B28DC3-A1D3-424E-A7DC-7B91674BA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
        <p:nvSpPr>
          <p:cNvPr id="4" name="Title 1">
            <a:extLst>
              <a:ext uri="{FF2B5EF4-FFF2-40B4-BE49-F238E27FC236}">
                <a16:creationId xmlns:a16="http://schemas.microsoft.com/office/drawing/2014/main" id="{97515F5E-C409-4CCF-8B86-BD98D0B3E2DA}"/>
              </a:ext>
            </a:extLst>
          </p:cNvPr>
          <p:cNvSpPr txBox="1">
            <a:spLocks/>
          </p:cNvSpPr>
          <p:nvPr/>
        </p:nvSpPr>
        <p:spPr>
          <a:xfrm>
            <a:off x="2597837" y="3189453"/>
            <a:ext cx="367124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Keep watch</a:t>
            </a:r>
          </a:p>
        </p:txBody>
      </p:sp>
      <p:sp>
        <p:nvSpPr>
          <p:cNvPr id="3074" name="Rectangle 2"/>
          <p:cNvSpPr>
            <a:spLocks noGrp="1" noChangeArrowheads="1"/>
          </p:cNvSpPr>
          <p:nvPr>
            <p:ph type="title"/>
          </p:nvPr>
        </p:nvSpPr>
        <p:spPr>
          <a:xfrm>
            <a:off x="457200" y="2224462"/>
            <a:ext cx="8229600" cy="25626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Set a guard, O LORD, over my mouth; Keep watch over the door of my lips.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Psalms 141:3 </a:t>
            </a:r>
          </a:p>
        </p:txBody>
      </p:sp>
      <p:sp>
        <p:nvSpPr>
          <p:cNvPr id="5" name="Rectangle 2">
            <a:extLst>
              <a:ext uri="{FF2B5EF4-FFF2-40B4-BE49-F238E27FC236}">
                <a16:creationId xmlns:a16="http://schemas.microsoft.com/office/drawing/2014/main" id="{F12116B5-5329-42D4-BB92-57B22A574509}"/>
              </a:ext>
            </a:extLst>
          </p:cNvPr>
          <p:cNvSpPr txBox="1">
            <a:spLocks noChangeArrowheads="1"/>
          </p:cNvSpPr>
          <p:nvPr/>
        </p:nvSpPr>
        <p:spPr bwMode="auto">
          <a:xfrm>
            <a:off x="2608463" y="3118533"/>
            <a:ext cx="3644699" cy="77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Keep watch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EF485C-ED27-47E4-94B8-1D6226DF7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7EF67461-C6A7-4E21-B9B8-8BEE4AEFFA6B}"/>
              </a:ext>
            </a:extLst>
          </p:cNvPr>
          <p:cNvSpPr txBox="1">
            <a:spLocks/>
          </p:cNvSpPr>
          <p:nvPr/>
        </p:nvSpPr>
        <p:spPr>
          <a:xfrm>
            <a:off x="1238925" y="3466531"/>
            <a:ext cx="339829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I am the door</a:t>
            </a:r>
          </a:p>
        </p:txBody>
      </p:sp>
      <p:sp>
        <p:nvSpPr>
          <p:cNvPr id="3074" name="Rectangle 2"/>
          <p:cNvSpPr>
            <a:spLocks noGrp="1" noChangeArrowheads="1"/>
          </p:cNvSpPr>
          <p:nvPr>
            <p:ph type="title"/>
          </p:nvPr>
        </p:nvSpPr>
        <p:spPr>
          <a:xfrm>
            <a:off x="406400" y="2277070"/>
            <a:ext cx="8229600" cy="2536295"/>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Then Jesus said to them again, "Most assuredly, I say to you,             I am the door of the sheep."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John 10:7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endPar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endParaRPr>
          </a:p>
        </p:txBody>
      </p:sp>
      <p:sp>
        <p:nvSpPr>
          <p:cNvPr id="5" name="Rectangle 2">
            <a:extLst>
              <a:ext uri="{FF2B5EF4-FFF2-40B4-BE49-F238E27FC236}">
                <a16:creationId xmlns:a16="http://schemas.microsoft.com/office/drawing/2014/main" id="{4BDA5DFF-2598-4ED8-9F1E-EA0C764907C1}"/>
              </a:ext>
            </a:extLst>
          </p:cNvPr>
          <p:cNvSpPr txBox="1">
            <a:spLocks noChangeArrowheads="1"/>
          </p:cNvSpPr>
          <p:nvPr/>
        </p:nvSpPr>
        <p:spPr bwMode="auto">
          <a:xfrm>
            <a:off x="1207043" y="3415586"/>
            <a:ext cx="3466531" cy="74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I am the door</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Tree>
    <p:extLst>
      <p:ext uri="{BB962C8B-B14F-4D97-AF65-F5344CB8AC3E}">
        <p14:creationId xmlns:p14="http://schemas.microsoft.com/office/powerpoint/2010/main" val="564430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66A794-8C64-4739-AF3C-1FBBD730A943}"/>
              </a:ext>
            </a:extLst>
          </p:cNvPr>
          <p:cNvPicPr>
            <a:picLocks noChangeAspect="1"/>
          </p:cNvPicPr>
          <p:nvPr/>
        </p:nvPicPr>
        <p:blipFill rotWithShape="1">
          <a:blip r:embed="rId3">
            <a:extLst>
              <a:ext uri="{28A0092B-C50C-407E-A947-70E740481C1C}">
                <a14:useLocalDpi xmlns:a14="http://schemas.microsoft.com/office/drawing/2010/main" val="0"/>
              </a:ext>
            </a:extLst>
          </a:blip>
          <a:srcRect r="20968"/>
          <a:stretch/>
        </p:blipFill>
        <p:spPr>
          <a:xfrm>
            <a:off x="0" y="0"/>
            <a:ext cx="9144001" cy="6858000"/>
          </a:xfrm>
          <a:prstGeom prst="rect">
            <a:avLst/>
          </a:prstGeom>
        </p:spPr>
      </p:pic>
      <p:sp>
        <p:nvSpPr>
          <p:cNvPr id="11" name="Title 1">
            <a:extLst>
              <a:ext uri="{FF2B5EF4-FFF2-40B4-BE49-F238E27FC236}">
                <a16:creationId xmlns:a16="http://schemas.microsoft.com/office/drawing/2014/main" id="{65F429E2-EDFA-4184-85D9-B6A0137BC040}"/>
              </a:ext>
            </a:extLst>
          </p:cNvPr>
          <p:cNvSpPr txBox="1">
            <a:spLocks/>
          </p:cNvSpPr>
          <p:nvPr/>
        </p:nvSpPr>
        <p:spPr>
          <a:xfrm>
            <a:off x="5855971" y="1445260"/>
            <a:ext cx="101727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Go</a:t>
            </a:r>
          </a:p>
        </p:txBody>
      </p:sp>
      <p:sp>
        <p:nvSpPr>
          <p:cNvPr id="3074" name="Rectangle 2"/>
          <p:cNvSpPr>
            <a:spLocks noGrp="1" noChangeArrowheads="1"/>
          </p:cNvSpPr>
          <p:nvPr>
            <p:ph type="title"/>
          </p:nvPr>
        </p:nvSpPr>
        <p:spPr>
          <a:xfrm>
            <a:off x="421105" y="1321385"/>
            <a:ext cx="8229600" cy="4610183"/>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And He said to them, "Go into all the world and preach the gospel to every creature. He who believes and is baptized will be saved; but he who does not believe will be condemned."</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Mark 16:15-16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p>
        </p:txBody>
      </p:sp>
      <p:sp>
        <p:nvSpPr>
          <p:cNvPr id="4" name="Rectangle 2">
            <a:extLst>
              <a:ext uri="{FF2B5EF4-FFF2-40B4-BE49-F238E27FC236}">
                <a16:creationId xmlns:a16="http://schemas.microsoft.com/office/drawing/2014/main" id="{DD400B4B-1C71-457F-B35B-8631026D2474}"/>
              </a:ext>
            </a:extLst>
          </p:cNvPr>
          <p:cNvSpPr txBox="1">
            <a:spLocks noChangeArrowheads="1"/>
          </p:cNvSpPr>
          <p:nvPr/>
        </p:nvSpPr>
        <p:spPr bwMode="auto">
          <a:xfrm>
            <a:off x="900751" y="2756676"/>
            <a:ext cx="7274555" cy="169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believes + baptized = saved</a:t>
            </a:r>
          </a:p>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not believe = condemned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endParaRPr>
          </a:p>
        </p:txBody>
      </p:sp>
      <p:sp>
        <p:nvSpPr>
          <p:cNvPr id="5" name="Rectangle 19">
            <a:extLst>
              <a:ext uri="{FF2B5EF4-FFF2-40B4-BE49-F238E27FC236}">
                <a16:creationId xmlns:a16="http://schemas.microsoft.com/office/drawing/2014/main" id="{B6946725-6C63-4894-87CA-9DD643D3FBC5}"/>
              </a:ext>
            </a:extLst>
          </p:cNvPr>
          <p:cNvSpPr>
            <a:spLocks noChangeArrowheads="1"/>
          </p:cNvSpPr>
          <p:nvPr/>
        </p:nvSpPr>
        <p:spPr bwMode="auto">
          <a:xfrm>
            <a:off x="652462" y="3191513"/>
            <a:ext cx="2261583" cy="81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believes</a:t>
            </a:r>
          </a:p>
        </p:txBody>
      </p:sp>
      <p:sp>
        <p:nvSpPr>
          <p:cNvPr id="6" name="Rectangle 19">
            <a:extLst>
              <a:ext uri="{FF2B5EF4-FFF2-40B4-BE49-F238E27FC236}">
                <a16:creationId xmlns:a16="http://schemas.microsoft.com/office/drawing/2014/main" id="{02D7D7A3-F039-4779-B473-746092D05AB5}"/>
              </a:ext>
            </a:extLst>
          </p:cNvPr>
          <p:cNvSpPr>
            <a:spLocks noChangeArrowheads="1"/>
          </p:cNvSpPr>
          <p:nvPr/>
        </p:nvSpPr>
        <p:spPr bwMode="auto">
          <a:xfrm>
            <a:off x="4292221" y="3178756"/>
            <a:ext cx="2545307" cy="836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baptized</a:t>
            </a:r>
          </a:p>
        </p:txBody>
      </p:sp>
      <p:sp>
        <p:nvSpPr>
          <p:cNvPr id="7" name="Rectangle 19">
            <a:extLst>
              <a:ext uri="{FF2B5EF4-FFF2-40B4-BE49-F238E27FC236}">
                <a16:creationId xmlns:a16="http://schemas.microsoft.com/office/drawing/2014/main" id="{96FB3F0A-5C19-4FC5-ACD2-2586A4C177D2}"/>
              </a:ext>
            </a:extLst>
          </p:cNvPr>
          <p:cNvSpPr>
            <a:spLocks noChangeArrowheads="1"/>
          </p:cNvSpPr>
          <p:nvPr/>
        </p:nvSpPr>
        <p:spPr bwMode="auto">
          <a:xfrm>
            <a:off x="914400" y="3790666"/>
            <a:ext cx="1992573" cy="833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saved</a:t>
            </a:r>
          </a:p>
        </p:txBody>
      </p:sp>
      <p:sp>
        <p:nvSpPr>
          <p:cNvPr id="8" name="Rectangle 19">
            <a:extLst>
              <a:ext uri="{FF2B5EF4-FFF2-40B4-BE49-F238E27FC236}">
                <a16:creationId xmlns:a16="http://schemas.microsoft.com/office/drawing/2014/main" id="{CF95DDA2-6FFB-4263-802D-5881AFC5B7A0}"/>
              </a:ext>
            </a:extLst>
          </p:cNvPr>
          <p:cNvSpPr>
            <a:spLocks noChangeArrowheads="1"/>
          </p:cNvSpPr>
          <p:nvPr/>
        </p:nvSpPr>
        <p:spPr bwMode="auto">
          <a:xfrm>
            <a:off x="6876090" y="3773606"/>
            <a:ext cx="1222541" cy="86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not</a:t>
            </a:r>
          </a:p>
        </p:txBody>
      </p:sp>
      <p:sp>
        <p:nvSpPr>
          <p:cNvPr id="9" name="Rectangle 19">
            <a:extLst>
              <a:ext uri="{FF2B5EF4-FFF2-40B4-BE49-F238E27FC236}">
                <a16:creationId xmlns:a16="http://schemas.microsoft.com/office/drawing/2014/main" id="{69FBF465-7BF7-4EB5-9E6D-840991C1EDEC}"/>
              </a:ext>
            </a:extLst>
          </p:cNvPr>
          <p:cNvSpPr>
            <a:spLocks noChangeArrowheads="1"/>
          </p:cNvSpPr>
          <p:nvPr/>
        </p:nvSpPr>
        <p:spPr bwMode="auto">
          <a:xfrm>
            <a:off x="854869" y="4376737"/>
            <a:ext cx="2293569" cy="882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believe</a:t>
            </a:r>
          </a:p>
        </p:txBody>
      </p:sp>
      <p:sp>
        <p:nvSpPr>
          <p:cNvPr id="10" name="Rectangle 19">
            <a:extLst>
              <a:ext uri="{FF2B5EF4-FFF2-40B4-BE49-F238E27FC236}">
                <a16:creationId xmlns:a16="http://schemas.microsoft.com/office/drawing/2014/main" id="{50952A95-040F-4CC8-BE8D-697FA281FC9E}"/>
              </a:ext>
            </a:extLst>
          </p:cNvPr>
          <p:cNvSpPr>
            <a:spLocks noChangeArrowheads="1"/>
          </p:cNvSpPr>
          <p:nvPr/>
        </p:nvSpPr>
        <p:spPr bwMode="auto">
          <a:xfrm>
            <a:off x="4420845" y="4387755"/>
            <a:ext cx="3405364" cy="86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condemned</a:t>
            </a:r>
          </a:p>
        </p:txBody>
      </p:sp>
      <p:sp>
        <p:nvSpPr>
          <p:cNvPr id="12" name="Rectangle 2">
            <a:extLst>
              <a:ext uri="{FF2B5EF4-FFF2-40B4-BE49-F238E27FC236}">
                <a16:creationId xmlns:a16="http://schemas.microsoft.com/office/drawing/2014/main" id="{1DB449EF-A0C3-4F4F-816C-8DCD648E4AF9}"/>
              </a:ext>
            </a:extLst>
          </p:cNvPr>
          <p:cNvSpPr txBox="1">
            <a:spLocks noChangeArrowheads="1"/>
          </p:cNvSpPr>
          <p:nvPr/>
        </p:nvSpPr>
        <p:spPr bwMode="auto">
          <a:xfrm>
            <a:off x="5915660" y="1387568"/>
            <a:ext cx="8991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Go</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Tree>
    <p:extLst>
      <p:ext uri="{BB962C8B-B14F-4D97-AF65-F5344CB8AC3E}">
        <p14:creationId xmlns:p14="http://schemas.microsoft.com/office/powerpoint/2010/main" val="40065242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18" presetClass="emph" presetSubtype="0" fill="hold" grpId="1" nodeType="withEffect">
                                  <p:stCondLst>
                                    <p:cond delay="0"/>
                                  </p:stCondLst>
                                  <p:childTnLst>
                                    <p:set>
                                      <p:cBhvr override="childStyle">
                                        <p:cTn id="17" dur="500" fill="hold"/>
                                        <p:tgtEl>
                                          <p:spTgt spid="11"/>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5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5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50"/>
                                        <p:tgtEl>
                                          <p:spTgt spid="10"/>
                                        </p:tgtEl>
                                      </p:cBhvr>
                                    </p:animEffect>
                                  </p:childTnLst>
                                </p:cTn>
                              </p:par>
                              <p:par>
                                <p:cTn id="41" presetID="0" presetClass="path" presetSubtype="0" accel="50000" decel="50000" fill="hold" grpId="1" nodeType="withEffect">
                                  <p:stCondLst>
                                    <p:cond delay="0"/>
                                  </p:stCondLst>
                                  <p:childTnLst>
                                    <p:animMotion origin="layout" path="M 4.72222E-6 2.96296E-6 L 0.0467 -0.04375 " pathEditMode="relative" rAng="0" ptsTypes="AA">
                                      <p:cBhvr>
                                        <p:cTn id="42" dur="2000" fill="hold"/>
                                        <p:tgtEl>
                                          <p:spTgt spid="5"/>
                                        </p:tgtEl>
                                        <p:attrNameLst>
                                          <p:attrName>ppt_x</p:attrName>
                                          <p:attrName>ppt_y</p:attrName>
                                        </p:attrNameLst>
                                      </p:cBhvr>
                                      <p:rCtr x="2326" y="-2199"/>
                                    </p:animMotion>
                                  </p:childTnLst>
                                </p:cTn>
                              </p:par>
                              <p:par>
                                <p:cTn id="43" presetID="0" presetClass="path" presetSubtype="0" accel="50000" decel="50000" fill="hold" grpId="1" nodeType="withEffect">
                                  <p:stCondLst>
                                    <p:cond delay="0"/>
                                  </p:stCondLst>
                                  <p:childTnLst>
                                    <p:animMotion origin="layout" path="M 3.05556E-6 4.44444E-6 L -0.08143 -0.04352 " pathEditMode="relative" rAng="0" ptsTypes="AA">
                                      <p:cBhvr>
                                        <p:cTn id="44" dur="2000" fill="hold"/>
                                        <p:tgtEl>
                                          <p:spTgt spid="6"/>
                                        </p:tgtEl>
                                        <p:attrNameLst>
                                          <p:attrName>ppt_x</p:attrName>
                                          <p:attrName>ppt_y</p:attrName>
                                        </p:attrNameLst>
                                      </p:cBhvr>
                                      <p:rCtr x="-4080" y="-2176"/>
                                    </p:animMotion>
                                  </p:childTnLst>
                                </p:cTn>
                              </p:par>
                              <p:par>
                                <p:cTn id="45" presetID="0" presetClass="path" presetSubtype="0" accel="50000" decel="50000" fill="hold" grpId="1" nodeType="withEffect">
                                  <p:stCondLst>
                                    <p:cond delay="0"/>
                                  </p:stCondLst>
                                  <p:childTnLst>
                                    <p:animMotion origin="layout" path="M -4.16667E-6 4.07407E-6 L 0.57327 -0.13264 " pathEditMode="relative" rAng="0" ptsTypes="AA">
                                      <p:cBhvr>
                                        <p:cTn id="46" dur="2000" fill="hold"/>
                                        <p:tgtEl>
                                          <p:spTgt spid="7"/>
                                        </p:tgtEl>
                                        <p:attrNameLst>
                                          <p:attrName>ppt_x</p:attrName>
                                          <p:attrName>ppt_y</p:attrName>
                                        </p:attrNameLst>
                                      </p:cBhvr>
                                      <p:rCtr x="28663" y="-6644"/>
                                    </p:animMotion>
                                  </p:childTnLst>
                                </p:cTn>
                              </p:par>
                              <p:par>
                                <p:cTn id="47" presetID="0" presetClass="path" presetSubtype="0" accel="50000" decel="50000" fill="hold" grpId="1" nodeType="withEffect">
                                  <p:stCondLst>
                                    <p:cond delay="0"/>
                                  </p:stCondLst>
                                  <p:childTnLst>
                                    <p:animMotion origin="layout" path="M 1.11022E-16 -4.44444E-6 L -0.61198 -0.04305 " pathEditMode="relative" rAng="0" ptsTypes="AA">
                                      <p:cBhvr>
                                        <p:cTn id="48" dur="2000" fill="hold"/>
                                        <p:tgtEl>
                                          <p:spTgt spid="8"/>
                                        </p:tgtEl>
                                        <p:attrNameLst>
                                          <p:attrName>ppt_x</p:attrName>
                                          <p:attrName>ppt_y</p:attrName>
                                        </p:attrNameLst>
                                      </p:cBhvr>
                                      <p:rCtr x="-30608" y="-2153"/>
                                    </p:animMotion>
                                  </p:childTnLst>
                                </p:cTn>
                              </p:par>
                              <p:par>
                                <p:cTn id="49" presetID="0" presetClass="path" presetSubtype="0" accel="50000" decel="50000" fill="hold" grpId="1" nodeType="withEffect">
                                  <p:stCondLst>
                                    <p:cond delay="0"/>
                                  </p:stCondLst>
                                  <p:childTnLst>
                                    <p:animMotion origin="layout" path="M -3.61111E-6 3.7037E-6 L 0.14063 -0.13287 " pathEditMode="relative" rAng="0" ptsTypes="AA">
                                      <p:cBhvr>
                                        <p:cTn id="50" dur="2000" fill="hold"/>
                                        <p:tgtEl>
                                          <p:spTgt spid="9"/>
                                        </p:tgtEl>
                                        <p:attrNameLst>
                                          <p:attrName>ppt_x</p:attrName>
                                          <p:attrName>ppt_y</p:attrName>
                                        </p:attrNameLst>
                                      </p:cBhvr>
                                      <p:rCtr x="7031" y="-6644"/>
                                    </p:animMotion>
                                  </p:childTnLst>
                                </p:cTn>
                              </p:par>
                              <p:par>
                                <p:cTn id="51" presetID="0" presetClass="path" presetSubtype="0" accel="50000" decel="50000" fill="hold" grpId="1" nodeType="withEffect">
                                  <p:stCondLst>
                                    <p:cond delay="0"/>
                                  </p:stCondLst>
                                  <p:childTnLst>
                                    <p:animMotion origin="layout" path="M 1.94444E-6 3.7037E-6 L 0.00347 -0.13241 " pathEditMode="relative" rAng="0" ptsTypes="AA">
                                      <p:cBhvr>
                                        <p:cTn id="52" dur="2000" fill="hold"/>
                                        <p:tgtEl>
                                          <p:spTgt spid="10"/>
                                        </p:tgtEl>
                                        <p:attrNameLst>
                                          <p:attrName>ppt_x</p:attrName>
                                          <p:attrName>ppt_y</p:attrName>
                                        </p:attrNameLst>
                                      </p:cBhvr>
                                      <p:rCtr x="174" y="-6620"/>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250"/>
                                        <p:tgtEl>
                                          <p:spTgt spid="4"/>
                                        </p:tgtEl>
                                      </p:cBhvr>
                                    </p:animEffect>
                                  </p:childTnLst>
                                </p:cTn>
                              </p:par>
                              <p:par>
                                <p:cTn id="66" presetID="10" presetClass="exit" presetSubtype="0" fill="hold" grpId="3" nodeType="with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3" nodeType="withEffect">
                                  <p:stCondLst>
                                    <p:cond delay="0"/>
                                  </p:stCondLst>
                                  <p:childTnLst>
                                    <p:animEffect transition="out" filter="fade">
                                      <p:cBhvr>
                                        <p:cTn id="70" dur="500"/>
                                        <p:tgtEl>
                                          <p:spTgt spid="6"/>
                                        </p:tgtEl>
                                      </p:cBhvr>
                                    </p:animEffect>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grpId="3" nodeType="withEffect">
                                  <p:stCondLst>
                                    <p:cond delay="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par>
                                <p:cTn id="75" presetID="10" presetClass="exit" presetSubtype="0" fill="hold" grpId="3"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10" presetClass="exit" presetSubtype="0" fill="hold" grpId="3" nodeType="with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10" presetClass="exit" presetSubtype="0" fill="hold" grpId="3" nodeType="with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3074" grpId="0"/>
      <p:bldP spid="3074" grpId="1"/>
      <p:bldP spid="4" grpId="0"/>
      <p:bldP spid="5" grpId="0"/>
      <p:bldP spid="5" grpId="1"/>
      <p:bldP spid="5" grpId="3"/>
      <p:bldP spid="6" grpId="0"/>
      <p:bldP spid="6" grpId="1"/>
      <p:bldP spid="6" grpId="3"/>
      <p:bldP spid="7" grpId="0"/>
      <p:bldP spid="7" grpId="1"/>
      <p:bldP spid="7" grpId="3"/>
      <p:bldP spid="8" grpId="0"/>
      <p:bldP spid="8" grpId="1"/>
      <p:bldP spid="8" grpId="3"/>
      <p:bldP spid="9" grpId="0"/>
      <p:bldP spid="9" grpId="1"/>
      <p:bldP spid="9" grpId="3"/>
      <p:bldP spid="10" grpId="0"/>
      <p:bldP spid="10" grpId="1"/>
      <p:bldP spid="10" grpId="3"/>
      <p:bldP spid="12" grpId="0"/>
      <p:bldP spid="1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918C28-2A10-4026-940D-8CC388D3B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5E042083-1928-43D5-8C92-156522413D1A}"/>
              </a:ext>
            </a:extLst>
          </p:cNvPr>
          <p:cNvSpPr txBox="1">
            <a:spLocks/>
          </p:cNvSpPr>
          <p:nvPr/>
        </p:nvSpPr>
        <p:spPr>
          <a:xfrm>
            <a:off x="697832" y="4333625"/>
            <a:ext cx="196114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6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enter</a:t>
            </a:r>
          </a:p>
        </p:txBody>
      </p:sp>
      <p:sp>
        <p:nvSpPr>
          <p:cNvPr id="3074" name="Rectangle 2"/>
          <p:cNvSpPr>
            <a:spLocks noGrp="1" noChangeArrowheads="1"/>
          </p:cNvSpPr>
          <p:nvPr>
            <p:ph type="title"/>
          </p:nvPr>
        </p:nvSpPr>
        <p:spPr>
          <a:xfrm>
            <a:off x="486111" y="1304145"/>
            <a:ext cx="8229600" cy="4579297"/>
          </a:xfrm>
        </p:spPr>
        <p:txBody>
          <a:bodyPr>
            <a:scene3d>
              <a:camera prst="orthographicFront"/>
              <a:lightRig rig="flat" dir="t"/>
            </a:scene3d>
            <a:sp3d extrusionH="57150" prstMaterial="plastic">
              <a:bevelT w="38100" h="38100"/>
            </a:sp3d>
          </a:bodyPr>
          <a:lstStyle/>
          <a:p>
            <a:pPr eaLnBrk="1" hangingPunct="1"/>
            <a:r>
              <a:rPr lang="en-US" altLang="en-US" sz="4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Jesus answered, "Most assuredly, I say to you, unless one is born of water and the Spirit, he cannot enter the kingdom of God.               </a:t>
            </a:r>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r>
              <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John 3:5 </a:t>
            </a:r>
            <a:r>
              <a:rPr lang="en-US" altLang="en-US"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endParaRPr>
          </a:p>
        </p:txBody>
      </p:sp>
      <p:sp>
        <p:nvSpPr>
          <p:cNvPr id="5" name="Rectangle 2">
            <a:extLst>
              <a:ext uri="{FF2B5EF4-FFF2-40B4-BE49-F238E27FC236}">
                <a16:creationId xmlns:a16="http://schemas.microsoft.com/office/drawing/2014/main" id="{3693186F-6F45-49EF-8BCA-917E7AC13B3A}"/>
              </a:ext>
            </a:extLst>
          </p:cNvPr>
          <p:cNvSpPr txBox="1">
            <a:spLocks noChangeArrowheads="1"/>
          </p:cNvSpPr>
          <p:nvPr/>
        </p:nvSpPr>
        <p:spPr bwMode="auto">
          <a:xfrm>
            <a:off x="654343" y="4274344"/>
            <a:ext cx="2053138" cy="7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enter</a:t>
            </a:r>
            <a:endParaRPr kumimoji="0" lang="en-US" altLang="en-US" sz="4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6" name="!!Morph">
            <a:extLst>
              <a:ext uri="{FF2B5EF4-FFF2-40B4-BE49-F238E27FC236}">
                <a16:creationId xmlns:a16="http://schemas.microsoft.com/office/drawing/2014/main" id="{885C8318-31A4-4727-A64A-375A50F7E697}"/>
              </a:ext>
            </a:extLst>
          </p:cNvPr>
          <p:cNvSpPr/>
          <p:nvPr/>
        </p:nvSpPr>
        <p:spPr>
          <a:xfrm>
            <a:off x="3917155" y="2955131"/>
            <a:ext cx="690563" cy="666374"/>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7" name="Rectangle 9">
            <a:extLst>
              <a:ext uri="{FF2B5EF4-FFF2-40B4-BE49-F238E27FC236}">
                <a16:creationId xmlns:a16="http://schemas.microsoft.com/office/drawing/2014/main" id="{FD605FEE-5668-4E79-B644-D3C8BAF6FE83}"/>
              </a:ext>
            </a:extLst>
          </p:cNvPr>
          <p:cNvSpPr>
            <a:spLocks noChangeArrowheads="1"/>
          </p:cNvSpPr>
          <p:nvPr/>
        </p:nvSpPr>
        <p:spPr bwMode="auto">
          <a:xfrm>
            <a:off x="3464888" y="4300539"/>
            <a:ext cx="4750299" cy="719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610" b="1" i="0" u="none" strike="noStrike" kern="1200" cap="none" spc="0" normalizeH="0" baseline="0" noProof="0" dirty="0">
                <a:ln>
                  <a:noFill/>
                </a:ln>
                <a:solidFill>
                  <a:srgbClr val="CC9900"/>
                </a:solidFill>
                <a:effectLst/>
                <a:uLnTx/>
                <a:uFillTx/>
                <a:latin typeface="+mj-lt"/>
                <a:ea typeface="+mn-ea"/>
                <a:cs typeface="Calibri" panose="020F0502020204030204" pitchFamily="34" charset="0"/>
              </a:rPr>
              <a:t>kingdom of God</a:t>
            </a:r>
            <a:endParaRPr kumimoji="0" lang="en-US" sz="4610" b="1" i="1" u="none" strike="noStrike" kern="1200" cap="none" spc="0" normalizeH="0" baseline="0" noProof="0" dirty="0">
              <a:ln>
                <a:noFill/>
              </a:ln>
              <a:solidFill>
                <a:srgbClr val="CC9900"/>
              </a:solidFill>
              <a:effectLst/>
              <a:uLnTx/>
              <a:uFillTx/>
              <a:latin typeface="+mj-lt"/>
              <a:ea typeface="+mn-ea"/>
              <a:cs typeface="Calibri" panose="020F0502020204030204" pitchFamily="34" charset="0"/>
            </a:endParaRPr>
          </a:p>
        </p:txBody>
      </p:sp>
      <p:sp>
        <p:nvSpPr>
          <p:cNvPr id="8" name="Rectangle 2">
            <a:extLst>
              <a:ext uri="{FF2B5EF4-FFF2-40B4-BE49-F238E27FC236}">
                <a16:creationId xmlns:a16="http://schemas.microsoft.com/office/drawing/2014/main" id="{DB7FA7D4-268A-4E49-B7DF-4CA9445BA88C}"/>
              </a:ext>
            </a:extLst>
          </p:cNvPr>
          <p:cNvSpPr txBox="1">
            <a:spLocks noChangeArrowheads="1"/>
          </p:cNvSpPr>
          <p:nvPr/>
        </p:nvSpPr>
        <p:spPr bwMode="auto">
          <a:xfrm>
            <a:off x="4231868" y="2874203"/>
            <a:ext cx="4613445" cy="767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6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ea typeface="+mj-ea"/>
                <a:cs typeface="+mj-cs"/>
              </a:rPr>
              <a:t>born of water</a:t>
            </a:r>
            <a:endParaRPr kumimoji="0" lang="en-US" altLang="en-US" sz="46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ea typeface="+mj-ea"/>
              <a:cs typeface="+mj-cs"/>
            </a:endParaRPr>
          </a:p>
        </p:txBody>
      </p:sp>
      <p:sp>
        <p:nvSpPr>
          <p:cNvPr id="9" name="Rectangle 2">
            <a:extLst>
              <a:ext uri="{FF2B5EF4-FFF2-40B4-BE49-F238E27FC236}">
                <a16:creationId xmlns:a16="http://schemas.microsoft.com/office/drawing/2014/main" id="{C099B5C2-03B5-4A15-A205-7B14EFFDD5DD}"/>
              </a:ext>
            </a:extLst>
          </p:cNvPr>
          <p:cNvSpPr txBox="1">
            <a:spLocks noChangeArrowheads="1"/>
          </p:cNvSpPr>
          <p:nvPr/>
        </p:nvSpPr>
        <p:spPr bwMode="auto">
          <a:xfrm>
            <a:off x="757666" y="3566767"/>
            <a:ext cx="4600352" cy="79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6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ea typeface="+mj-ea"/>
                <a:cs typeface="+mj-cs"/>
              </a:rPr>
              <a:t>and the Spirit</a:t>
            </a:r>
            <a:endParaRPr kumimoji="0" lang="en-US" altLang="en-US" sz="46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ea typeface="+mj-ea"/>
              <a:cs typeface="+mj-cs"/>
            </a:endParaRPr>
          </a:p>
        </p:txBody>
      </p:sp>
      <p:pic>
        <p:nvPicPr>
          <p:cNvPr id="12" name="SpotlightShape1_rendered">
            <a:extLst>
              <a:ext uri="{FF2B5EF4-FFF2-40B4-BE49-F238E27FC236}">
                <a16:creationId xmlns:a16="http://schemas.microsoft.com/office/drawing/2014/main" id="{12A78D53-A5BC-447E-B52E-2E1F32316B52}"/>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59142901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stCondLst>
                                            <p:cond delay="0"/>
                                          </p:stCondLst>
                                        </p:cTn>
                                        <p:tgtEl>
                                          <p:spTgt spid="6"/>
                                        </p:tgtEl>
                                      </p:cBhvr>
                                    </p:animEffect>
                                    <p:anim to="" calcmode="lin" valueType="num">
                                      <p:cBhvr>
                                        <p:cTn id="1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22" presetClass="entr" presetSubtype="8" fill="hold" grpId="0" nodeType="withEffect">
                                  <p:stCondLst>
                                    <p:cond delay="40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par>
                                <p:cTn id="43" presetID="18" presetClass="emph" presetSubtype="0" fill="hold" grpId="1" nodeType="withEffect">
                                  <p:stCondLst>
                                    <p:cond delay="400"/>
                                  </p:stCondLst>
                                  <p:childTnLst>
                                    <p:set>
                                      <p:cBhvr override="childStyle">
                                        <p:cTn id="44" dur="500" fill="hold"/>
                                        <p:tgtEl>
                                          <p:spTgt spid="4"/>
                                        </p:tgtEl>
                                        <p:attrNameLst>
                                          <p:attrName>style.textDecorationUnderline</p:attrName>
                                        </p:attrNameLst>
                                      </p:cBhvr>
                                      <p:to>
                                        <p:strVal val="true"/>
                                      </p:to>
                                    </p:set>
                                  </p:childTnLst>
                                </p:cTn>
                              </p:par>
                              <p:par>
                                <p:cTn id="45" presetID="22" presetClass="entr" presetSubtype="8" fill="hold" grpId="0" nodeType="withEffect">
                                  <p:stCondLst>
                                    <p:cond delay="40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par>
                                <p:cTn id="48" presetID="0" presetClass="entr" presetSubtype="0" fill="hold" grpId="0" nodeType="withEffect">
                                  <p:stCondLst>
                                    <p:cond delay="750"/>
                                  </p:stCondLst>
                                  <p:iterate type="lt">
                                    <p:tmPct val="10000"/>
                                  </p:iterate>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stCondLst>
                                            <p:cond delay="0"/>
                                          </p:stCondLst>
                                        </p:cTn>
                                        <p:tgtEl>
                                          <p:spTgt spid="7"/>
                                        </p:tgtEl>
                                      </p:cBhvr>
                                    </p:animEffect>
                                    <p:anim to="" calcmode="lin" valueType="num">
                                      <p:cBhvr>
                                        <p:cTn id="51"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53" fill="hold">
                            <p:stCondLst>
                              <p:cond delay="1800"/>
                            </p:stCondLst>
                            <p:childTnLst>
                              <p:par>
                                <p:cTn id="54" presetID="26" presetClass="emph" presetSubtype="0" fill="hold" grpId="1" nodeType="afterEffect">
                                  <p:stCondLst>
                                    <p:cond delay="0"/>
                                  </p:stCondLst>
                                  <p:iterate type="lt">
                                    <p:tmPct val="0"/>
                                  </p:iterate>
                                  <p:childTnLst>
                                    <p:animEffect transition="out" filter="fade">
                                      <p:cBhvr>
                                        <p:cTn id="55" dur="500" tmFilter="0, 0; .2, .5; .8, .5; 1, 0"/>
                                        <p:tgtEl>
                                          <p:spTgt spid="7"/>
                                        </p:tgtEl>
                                      </p:cBhvr>
                                    </p:animEffect>
                                    <p:animScale>
                                      <p:cBhvr>
                                        <p:cTn id="56"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animBg="1"/>
      <p:bldP spid="7" grpId="0"/>
      <p:bldP spid="7" grpId="1"/>
      <p:bldP spid="8" grpId="0"/>
      <p:bldP spid="8" grpId="1"/>
      <p:bldP spid="9" grpId="0"/>
      <p:bldP spid="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918C28-2A10-4026-940D-8CC388D3B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5E042083-1928-43D5-8C92-156522413D1A}"/>
              </a:ext>
            </a:extLst>
          </p:cNvPr>
          <p:cNvSpPr txBox="1">
            <a:spLocks/>
          </p:cNvSpPr>
          <p:nvPr/>
        </p:nvSpPr>
        <p:spPr>
          <a:xfrm>
            <a:off x="697832" y="4333625"/>
            <a:ext cx="196114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620" b="1" i="0" u="sng"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Arial"/>
                <a:ea typeface="+mj-ea"/>
                <a:cs typeface="+mj-cs"/>
              </a:rPr>
              <a:t>enter</a:t>
            </a:r>
          </a:p>
        </p:txBody>
      </p:sp>
      <p:sp>
        <p:nvSpPr>
          <p:cNvPr id="3074" name="Rectangle 2"/>
          <p:cNvSpPr>
            <a:spLocks noGrp="1" noChangeArrowheads="1"/>
          </p:cNvSpPr>
          <p:nvPr>
            <p:ph type="title"/>
          </p:nvPr>
        </p:nvSpPr>
        <p:spPr>
          <a:xfrm>
            <a:off x="486111" y="1304145"/>
            <a:ext cx="8229600" cy="4579297"/>
          </a:xfrm>
        </p:spPr>
        <p:txBody>
          <a:bodyPr>
            <a:scene3d>
              <a:camera prst="orthographicFront"/>
              <a:lightRig rig="flat" dir="t"/>
            </a:scene3d>
            <a:sp3d extrusionH="57150" prstMaterial="plastic">
              <a:bevelT w="38100" h="38100"/>
            </a:sp3d>
          </a:bodyPr>
          <a:lstStyle/>
          <a:p>
            <a:pPr eaLnBrk="1" hangingPunct="1"/>
            <a:r>
              <a:rPr lang="en-US" altLang="en-US" sz="4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Jesus answered, "Most assuredly, I say to you, unless one is born of water and the Spirit, he cannot enter the kingdom of God.               </a:t>
            </a:r>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r>
              <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John 3:5 </a:t>
            </a:r>
            <a:r>
              <a:rPr lang="en-US" altLang="en-US"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endParaRPr>
          </a:p>
        </p:txBody>
      </p:sp>
      <p:sp>
        <p:nvSpPr>
          <p:cNvPr id="5" name="Rectangle 2">
            <a:extLst>
              <a:ext uri="{FF2B5EF4-FFF2-40B4-BE49-F238E27FC236}">
                <a16:creationId xmlns:a16="http://schemas.microsoft.com/office/drawing/2014/main" id="{3693186F-6F45-49EF-8BCA-917E7AC13B3A}"/>
              </a:ext>
            </a:extLst>
          </p:cNvPr>
          <p:cNvSpPr txBox="1">
            <a:spLocks noChangeArrowheads="1"/>
          </p:cNvSpPr>
          <p:nvPr/>
        </p:nvSpPr>
        <p:spPr bwMode="auto">
          <a:xfrm>
            <a:off x="654343" y="4274344"/>
            <a:ext cx="2053138" cy="7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Arial"/>
                <a:ea typeface="+mj-ea"/>
                <a:cs typeface="+mj-cs"/>
              </a:rPr>
              <a:t>enter</a:t>
            </a:r>
            <a:endParaRPr kumimoji="0" lang="en-US" altLang="en-US" sz="4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Arial"/>
              <a:ea typeface="+mj-ea"/>
              <a:cs typeface="+mj-cs"/>
            </a:endParaRPr>
          </a:p>
        </p:txBody>
      </p:sp>
      <p:sp>
        <p:nvSpPr>
          <p:cNvPr id="7" name="Rectangle 9">
            <a:extLst>
              <a:ext uri="{FF2B5EF4-FFF2-40B4-BE49-F238E27FC236}">
                <a16:creationId xmlns:a16="http://schemas.microsoft.com/office/drawing/2014/main" id="{FD605FEE-5668-4E79-B644-D3C8BAF6FE83}"/>
              </a:ext>
            </a:extLst>
          </p:cNvPr>
          <p:cNvSpPr>
            <a:spLocks noChangeArrowheads="1"/>
          </p:cNvSpPr>
          <p:nvPr/>
        </p:nvSpPr>
        <p:spPr bwMode="auto">
          <a:xfrm>
            <a:off x="3464888" y="4300539"/>
            <a:ext cx="4750299" cy="719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610" b="1" i="0" u="none" strike="noStrike" kern="1200" cap="none" spc="0" normalizeH="0" baseline="0" noProof="0" dirty="0">
                <a:ln>
                  <a:noFill/>
                </a:ln>
                <a:solidFill>
                  <a:srgbClr val="CC9900"/>
                </a:solidFill>
                <a:effectLst/>
                <a:uLnTx/>
                <a:uFillTx/>
                <a:latin typeface="Arial"/>
                <a:ea typeface="+mn-ea"/>
                <a:cs typeface="Calibri" panose="020F0502020204030204" pitchFamily="34" charset="0"/>
              </a:rPr>
              <a:t>kingdom of God</a:t>
            </a:r>
            <a:endParaRPr kumimoji="0" lang="en-US" sz="4610" b="1" i="1" u="none" strike="noStrike" kern="1200" cap="none" spc="0" normalizeH="0" baseline="0" noProof="0" dirty="0">
              <a:ln>
                <a:noFill/>
              </a:ln>
              <a:solidFill>
                <a:srgbClr val="CC9900"/>
              </a:solidFill>
              <a:effectLst/>
              <a:uLnTx/>
              <a:uFillTx/>
              <a:latin typeface="Arial"/>
              <a:ea typeface="+mn-ea"/>
              <a:cs typeface="Calibri" panose="020F0502020204030204" pitchFamily="34" charset="0"/>
            </a:endParaRPr>
          </a:p>
        </p:txBody>
      </p:sp>
      <p:sp>
        <p:nvSpPr>
          <p:cNvPr id="13" name="!!Morph">
            <a:extLst>
              <a:ext uri="{FF2B5EF4-FFF2-40B4-BE49-F238E27FC236}">
                <a16:creationId xmlns:a16="http://schemas.microsoft.com/office/drawing/2014/main" id="{339CF2D7-18FA-48B3-9D26-D30D9630AD4B}"/>
              </a:ext>
            </a:extLst>
          </p:cNvPr>
          <p:cNvSpPr/>
          <p:nvPr/>
        </p:nvSpPr>
        <p:spPr>
          <a:xfrm>
            <a:off x="6508234" y="3579223"/>
            <a:ext cx="850033" cy="819380"/>
          </a:xfrm>
          <a:prstGeom prst="noSmoking">
            <a:avLst>
              <a:gd name="adj" fmla="val 14374"/>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267B551A-6556-4CE3-8E11-2F6F020FA7A5}"/>
              </a:ext>
            </a:extLst>
          </p:cNvPr>
          <p:cNvSpPr/>
          <p:nvPr/>
        </p:nvSpPr>
        <p:spPr>
          <a:xfrm>
            <a:off x="4707730" y="3266767"/>
            <a:ext cx="3600879" cy="88492"/>
          </a:xfrm>
          <a:prstGeom prst="rect">
            <a:avLst/>
          </a:prstGeom>
          <a:solidFill>
            <a:srgbClr val="FF0000"/>
          </a:solidFill>
          <a:ln w="3175">
            <a:solidFill>
              <a:srgbClr val="FFFF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B8F3F8-A7EF-43B1-AE8D-61E90EE470A1}"/>
              </a:ext>
            </a:extLst>
          </p:cNvPr>
          <p:cNvSpPr/>
          <p:nvPr/>
        </p:nvSpPr>
        <p:spPr>
          <a:xfrm>
            <a:off x="1212056" y="3973919"/>
            <a:ext cx="3716716" cy="88492"/>
          </a:xfrm>
          <a:prstGeom prst="rect">
            <a:avLst/>
          </a:prstGeom>
          <a:solidFill>
            <a:srgbClr val="FF0000"/>
          </a:solidFill>
          <a:ln w="3175">
            <a:solidFill>
              <a:srgbClr val="FFFF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000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id="{FB037068-7EA9-479D-9BFB-ED4C16860CD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921" b="5760"/>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le 1">
            <a:extLst>
              <a:ext uri="{FF2B5EF4-FFF2-40B4-BE49-F238E27FC236}">
                <a16:creationId xmlns:a16="http://schemas.microsoft.com/office/drawing/2014/main" id="{36C6ABBF-B91E-488A-B41F-3406D71298BA}"/>
              </a:ext>
            </a:extLst>
          </p:cNvPr>
          <p:cNvSpPr txBox="1">
            <a:spLocks/>
          </p:cNvSpPr>
          <p:nvPr/>
        </p:nvSpPr>
        <p:spPr>
          <a:xfrm>
            <a:off x="6200126" y="3061854"/>
            <a:ext cx="220287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follows</a:t>
            </a:r>
          </a:p>
        </p:txBody>
      </p:sp>
      <p:sp>
        <p:nvSpPr>
          <p:cNvPr id="7" name="Title 1">
            <a:extLst>
              <a:ext uri="{FF2B5EF4-FFF2-40B4-BE49-F238E27FC236}">
                <a16:creationId xmlns:a16="http://schemas.microsoft.com/office/drawing/2014/main" id="{17E4F753-48CA-4FE9-ADE0-B12894A42E5C}"/>
              </a:ext>
            </a:extLst>
          </p:cNvPr>
          <p:cNvSpPr txBox="1">
            <a:spLocks/>
          </p:cNvSpPr>
          <p:nvPr/>
        </p:nvSpPr>
        <p:spPr>
          <a:xfrm>
            <a:off x="4029724" y="4401416"/>
            <a:ext cx="394854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light of life</a:t>
            </a:r>
          </a:p>
        </p:txBody>
      </p:sp>
      <p:sp>
        <p:nvSpPr>
          <p:cNvPr id="3074" name="Rectangle 2"/>
          <p:cNvSpPr>
            <a:spLocks noGrp="1" noChangeArrowheads="1"/>
          </p:cNvSpPr>
          <p:nvPr>
            <p:ph type="title"/>
          </p:nvPr>
        </p:nvSpPr>
        <p:spPr>
          <a:xfrm>
            <a:off x="372533" y="1518792"/>
            <a:ext cx="8229600" cy="43766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Then Jesus spoke to them again, saying, "I am the light of the world. He who follows Me shall not walk in darkness, but have the light of life."       </a:t>
            </a:r>
            <a:r>
              <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John 8:12</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6">
            <a:extLst>
              <a:ext uri="{FF2B5EF4-FFF2-40B4-BE49-F238E27FC236}">
                <a16:creationId xmlns:a16="http://schemas.microsoft.com/office/drawing/2014/main" id="{0EB1C7EE-9374-45D5-A49C-9FA939DA37B7}"/>
              </a:ext>
            </a:extLst>
          </p:cNvPr>
          <p:cNvSpPr>
            <a:spLocks noChangeArrowheads="1"/>
          </p:cNvSpPr>
          <p:nvPr/>
        </p:nvSpPr>
        <p:spPr bwMode="auto">
          <a:xfrm>
            <a:off x="5078281" y="3683033"/>
            <a:ext cx="812932"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6" name="Rectangle 2">
            <a:extLst>
              <a:ext uri="{FF2B5EF4-FFF2-40B4-BE49-F238E27FC236}">
                <a16:creationId xmlns:a16="http://schemas.microsoft.com/office/drawing/2014/main" id="{524D26BC-1820-4BF2-80EF-32EB8FE60ED9}"/>
              </a:ext>
            </a:extLst>
          </p:cNvPr>
          <p:cNvSpPr txBox="1">
            <a:spLocks noChangeArrowheads="1"/>
          </p:cNvSpPr>
          <p:nvPr/>
        </p:nvSpPr>
        <p:spPr bwMode="auto">
          <a:xfrm>
            <a:off x="6122194" y="2992776"/>
            <a:ext cx="235462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follows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8" name="Rectangle 2">
            <a:extLst>
              <a:ext uri="{FF2B5EF4-FFF2-40B4-BE49-F238E27FC236}">
                <a16:creationId xmlns:a16="http://schemas.microsoft.com/office/drawing/2014/main" id="{7823B419-0A0B-4F86-B7BC-5AD478437254}"/>
              </a:ext>
            </a:extLst>
          </p:cNvPr>
          <p:cNvSpPr txBox="1">
            <a:spLocks noChangeArrowheads="1"/>
          </p:cNvSpPr>
          <p:nvPr/>
        </p:nvSpPr>
        <p:spPr bwMode="auto">
          <a:xfrm>
            <a:off x="4179958" y="4333875"/>
            <a:ext cx="3643745" cy="761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light of 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9" name="Rectangle 2">
            <a:extLst>
              <a:ext uri="{FF2B5EF4-FFF2-40B4-BE49-F238E27FC236}">
                <a16:creationId xmlns:a16="http://schemas.microsoft.com/office/drawing/2014/main" id="{EC62F760-4CA5-4EE0-A369-3E4FFB2E2BA1}"/>
              </a:ext>
            </a:extLst>
          </p:cNvPr>
          <p:cNvSpPr txBox="1">
            <a:spLocks noChangeArrowheads="1"/>
          </p:cNvSpPr>
          <p:nvPr/>
        </p:nvSpPr>
        <p:spPr bwMode="auto">
          <a:xfrm>
            <a:off x="4219303" y="4325716"/>
            <a:ext cx="1919491" cy="78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gradFill>
                  <a:gsLst>
                    <a:gs pos="0">
                      <a:srgbClr val="FF3399"/>
                    </a:gs>
                    <a:gs pos="25000">
                      <a:srgbClr val="FF6633"/>
                    </a:gs>
                    <a:gs pos="50000">
                      <a:srgbClr val="FFFF00"/>
                    </a:gs>
                    <a:gs pos="75000">
                      <a:srgbClr val="01A78F"/>
                    </a:gs>
                    <a:gs pos="100000">
                      <a:srgbClr val="3366FF"/>
                    </a:gs>
                  </a:gsLst>
                  <a:lin ang="5400000" scaled="0"/>
                </a:gradFill>
                <a:effectLst>
                  <a:glow rad="101600">
                    <a:srgbClr val="000000"/>
                  </a:glow>
                  <a:outerShdw blurRad="50800" algn="tl" rotWithShape="0">
                    <a:srgbClr val="000000"/>
                  </a:outerShdw>
                </a:effectLst>
                <a:uLnTx/>
                <a:uFillTx/>
                <a:ea typeface="+mj-ea"/>
                <a:cs typeface="+mj-cs"/>
              </a:rPr>
              <a:t>light</a:t>
            </a:r>
            <a:endParaRPr kumimoji="0" lang="en-US" altLang="en-US" sz="4400" b="1" i="1" u="none" strike="noStrike" kern="0" cap="none" spc="0" normalizeH="0" baseline="0" noProof="0" dirty="0">
              <a:ln w="3175" cmpd="sng">
                <a:solidFill>
                  <a:srgbClr val="FFFFFF"/>
                </a:solidFill>
                <a:prstDash val="solid"/>
                <a:miter lim="800000"/>
              </a:ln>
              <a:gradFill>
                <a:gsLst>
                  <a:gs pos="0">
                    <a:srgbClr val="FF3399"/>
                  </a:gs>
                  <a:gs pos="25000">
                    <a:srgbClr val="FF6633"/>
                  </a:gs>
                  <a:gs pos="50000">
                    <a:srgbClr val="FFFF00"/>
                  </a:gs>
                  <a:gs pos="75000">
                    <a:srgbClr val="01A78F"/>
                  </a:gs>
                  <a:gs pos="100000">
                    <a:srgbClr val="3366FF"/>
                  </a:gs>
                </a:gsLst>
                <a:lin ang="5400000" scaled="0"/>
              </a:gradFill>
              <a:effectLst>
                <a:glow rad="101600">
                  <a:srgbClr val="000000"/>
                </a:glow>
                <a:outerShdw blurRad="50800" algn="tl" rotWithShape="0">
                  <a:srgbClr val="000000"/>
                </a:outerShdw>
              </a:effectLst>
              <a:uLnTx/>
              <a:uFillTx/>
              <a:ea typeface="+mj-ea"/>
              <a:cs typeface="+mj-cs"/>
            </a:endParaRPr>
          </a:p>
        </p:txBody>
      </p:sp>
      <p:sp>
        <p:nvSpPr>
          <p:cNvPr id="11" name="Rectangle 19">
            <a:extLst>
              <a:ext uri="{FF2B5EF4-FFF2-40B4-BE49-F238E27FC236}">
                <a16:creationId xmlns:a16="http://schemas.microsoft.com/office/drawing/2014/main" id="{186074BC-A20A-49B5-91E8-5536CF1EE08A}"/>
              </a:ext>
            </a:extLst>
          </p:cNvPr>
          <p:cNvSpPr>
            <a:spLocks noChangeArrowheads="1"/>
          </p:cNvSpPr>
          <p:nvPr/>
        </p:nvSpPr>
        <p:spPr bwMode="auto">
          <a:xfrm>
            <a:off x="4535940" y="2264106"/>
            <a:ext cx="1698606" cy="87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I am</a:t>
            </a:r>
          </a:p>
        </p:txBody>
      </p:sp>
      <p:sp>
        <p:nvSpPr>
          <p:cNvPr id="12" name="Rectangle 19">
            <a:extLst>
              <a:ext uri="{FF2B5EF4-FFF2-40B4-BE49-F238E27FC236}">
                <a16:creationId xmlns:a16="http://schemas.microsoft.com/office/drawing/2014/main" id="{C07409F0-87B2-4BA6-B7FE-C67A64793D7E}"/>
              </a:ext>
            </a:extLst>
          </p:cNvPr>
          <p:cNvSpPr>
            <a:spLocks noChangeArrowheads="1"/>
          </p:cNvSpPr>
          <p:nvPr/>
        </p:nvSpPr>
        <p:spPr bwMode="auto">
          <a:xfrm>
            <a:off x="3990108" y="2941535"/>
            <a:ext cx="1117653" cy="86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He</a:t>
            </a:r>
          </a:p>
        </p:txBody>
      </p:sp>
      <p:sp>
        <p:nvSpPr>
          <p:cNvPr id="14" name="Rectangle 9">
            <a:extLst>
              <a:ext uri="{FF2B5EF4-FFF2-40B4-BE49-F238E27FC236}">
                <a16:creationId xmlns:a16="http://schemas.microsoft.com/office/drawing/2014/main" id="{B67D53C3-CBBE-44C0-81F4-FD18DA2360DE}"/>
              </a:ext>
            </a:extLst>
          </p:cNvPr>
          <p:cNvSpPr>
            <a:spLocks noChangeArrowheads="1"/>
          </p:cNvSpPr>
          <p:nvPr/>
        </p:nvSpPr>
        <p:spPr bwMode="auto">
          <a:xfrm>
            <a:off x="2293725" y="1674863"/>
            <a:ext cx="194084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88900">
                    <a:schemeClr val="tx1"/>
                  </a:glow>
                </a:effectLst>
                <a:uLnTx/>
                <a:uFillTx/>
                <a:latin typeface="+mj-lt"/>
                <a:ea typeface="+mn-ea"/>
                <a:cs typeface="Calibri" panose="020F0502020204030204" pitchFamily="34" charset="0"/>
              </a:rPr>
              <a:t>Jesus</a:t>
            </a:r>
            <a:endParaRPr kumimoji="0" lang="en-US" sz="4410" b="1" i="1" u="none" strike="noStrike" kern="1200" cap="none" spc="0" normalizeH="0" baseline="0" noProof="0" dirty="0">
              <a:ln>
                <a:noFill/>
              </a:ln>
              <a:solidFill>
                <a:srgbClr val="CC9900"/>
              </a:solidFill>
              <a:effectLst>
                <a:glow rad="88900">
                  <a:schemeClr val="tx1"/>
                </a:glow>
              </a:effectLst>
              <a:uLnTx/>
              <a:uFillTx/>
              <a:latin typeface="+mj-lt"/>
              <a:ea typeface="+mn-ea"/>
              <a:cs typeface="Calibri" panose="020F0502020204030204" pitchFamily="34" charset="0"/>
            </a:endParaRPr>
          </a:p>
        </p:txBody>
      </p:sp>
      <p:sp>
        <p:nvSpPr>
          <p:cNvPr id="13" name="Rectangle 9">
            <a:extLst>
              <a:ext uri="{FF2B5EF4-FFF2-40B4-BE49-F238E27FC236}">
                <a16:creationId xmlns:a16="http://schemas.microsoft.com/office/drawing/2014/main" id="{37E626C5-1D46-4F97-83C4-FF8157A8F8E1}"/>
              </a:ext>
            </a:extLst>
          </p:cNvPr>
          <p:cNvSpPr>
            <a:spLocks noChangeArrowheads="1"/>
          </p:cNvSpPr>
          <p:nvPr/>
        </p:nvSpPr>
        <p:spPr bwMode="auto">
          <a:xfrm>
            <a:off x="2299854" y="1673655"/>
            <a:ext cx="192956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mj-lt"/>
                <a:ea typeface="+mn-ea"/>
                <a:cs typeface="Calibri" panose="020F0502020204030204" pitchFamily="34" charset="0"/>
              </a:rPr>
              <a:t>Jesus</a:t>
            </a:r>
            <a:endParaRPr kumimoji="0" lang="en-US" sz="4410" b="1" i="1" u="none" strike="noStrike" kern="1200" cap="none" spc="0" normalizeH="0" baseline="0" noProof="0" dirty="0">
              <a:ln>
                <a:noFill/>
              </a:ln>
              <a:solidFill>
                <a:srgbClr val="CC9900"/>
              </a:solidFill>
              <a:effectLst/>
              <a:uLnTx/>
              <a:uFillTx/>
              <a:latin typeface="+mj-lt"/>
              <a:ea typeface="+mn-ea"/>
              <a:cs typeface="Calibri" panose="020F0502020204030204" pitchFamily="34" charset="0"/>
            </a:endParaRPr>
          </a:p>
        </p:txBody>
      </p:sp>
      <p:sp>
        <p:nvSpPr>
          <p:cNvPr id="10" name="Rectangle 19" hidden="1">
            <a:extLst>
              <a:ext uri="{FF2B5EF4-FFF2-40B4-BE49-F238E27FC236}">
                <a16:creationId xmlns:a16="http://schemas.microsoft.com/office/drawing/2014/main" id="{AF517DC4-F763-4BA7-AD32-100A275218BA}"/>
              </a:ext>
            </a:extLst>
          </p:cNvPr>
          <p:cNvSpPr>
            <a:spLocks noChangeArrowheads="1"/>
          </p:cNvSpPr>
          <p:nvPr/>
        </p:nvSpPr>
        <p:spPr bwMode="auto">
          <a:xfrm>
            <a:off x="761999" y="1697831"/>
            <a:ext cx="2618839" cy="87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prstMaterial="plastic"/>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w="17780" cmpd="sng">
                  <a:noFill/>
                  <a:prstDash val="solid"/>
                  <a:miter lim="800000"/>
                </a:ln>
                <a:solidFill>
                  <a:srgbClr val="FF0000"/>
                </a:solidFill>
                <a:effectLst>
                  <a:outerShdw blurRad="50800" algn="tl" rotWithShape="0">
                    <a:srgbClr val="000000"/>
                  </a:outerShdw>
                </a:effectLst>
                <a:latin typeface="+mj-lt"/>
                <a:ea typeface="+mj-ea"/>
                <a:cs typeface="+mj-cs"/>
              </a:rPr>
              <a:t>I am He</a:t>
            </a:r>
          </a:p>
        </p:txBody>
      </p:sp>
    </p:spTree>
    <p:extLst>
      <p:ext uri="{BB962C8B-B14F-4D97-AF65-F5344CB8AC3E}">
        <p14:creationId xmlns:p14="http://schemas.microsoft.com/office/powerpoint/2010/main" val="20470941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0" presetClass="entr" presetSubtype="0" fill="hold" grpId="0" nodeType="withEffect">
                                  <p:stCondLst>
                                    <p:cond delay="250"/>
                                  </p:stCondLst>
                                  <p:iterate type="lt">
                                    <p:tmPct val="10000"/>
                                  </p:iterate>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stCondLst>
                                            <p:cond delay="0"/>
                                          </p:stCondLst>
                                        </p:cTn>
                                        <p:tgtEl>
                                          <p:spTgt spid="13"/>
                                        </p:tgtEl>
                                      </p:cBhvr>
                                    </p:animEffect>
                                    <p:anim to="" calcmode="lin" valueType="num">
                                      <p:cBhvr>
                                        <p:cTn id="22"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24" fill="hold">
                            <p:stCondLst>
                              <p:cond delay="95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3"/>
                                        </p:tgtEl>
                                      </p:cBhvr>
                                    </p:animEffect>
                                    <p:animScale>
                                      <p:cBhvr>
                                        <p:cTn id="27" dur="250" autoRev="1" fill="hold"/>
                                        <p:tgtEl>
                                          <p:spTgt spid="13"/>
                                        </p:tgtEl>
                                      </p:cBhvr>
                                      <p:by x="105000" y="105000"/>
                                    </p:animScale>
                                  </p:childTnLst>
                                </p:cTn>
                              </p:par>
                            </p:childTnLst>
                          </p:cTn>
                        </p:par>
                        <p:par>
                          <p:cTn id="28" fill="hold">
                            <p:stCondLst>
                              <p:cond delay="1450"/>
                            </p:stCondLst>
                            <p:childTnLst>
                              <p:par>
                                <p:cTn id="29" presetID="1" presetClass="exit" presetSubtype="0" fill="hold" grpId="2" nodeType="afterEffect">
                                  <p:stCondLst>
                                    <p:cond delay="0"/>
                                  </p:stCondLst>
                                  <p:iterate type="lt">
                                    <p:tmAbs val="0"/>
                                  </p:iterate>
                                  <p:childTnLst>
                                    <p:set>
                                      <p:cBhvr>
                                        <p:cTn id="30" dur="1" fill="hold">
                                          <p:stCondLst>
                                            <p:cond delay="0"/>
                                          </p:stCondLst>
                                        </p:cTn>
                                        <p:tgtEl>
                                          <p:spTgt spid="1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stCondLst>
                                            <p:cond delay="0"/>
                                          </p:stCondLst>
                                        </p:cTn>
                                        <p:tgtEl>
                                          <p:spTgt spid="5"/>
                                        </p:tgtEl>
                                      </p:cBhvr>
                                    </p:animEffect>
                                    <p:anim to="" calcmode="lin" valueType="num">
                                      <p:cBhvr>
                                        <p:cTn id="3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38" presetID="22" presetClass="entr" presetSubtype="8" fill="hold" grpId="0" nodeType="withEffect">
                                  <p:stCondLst>
                                    <p:cond delay="40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par>
                                <p:cTn id="41" presetID="18" presetClass="emph" presetSubtype="0" fill="hold" grpId="1" nodeType="withEffect">
                                  <p:stCondLst>
                                    <p:cond delay="400"/>
                                  </p:stCondLst>
                                  <p:childTnLst>
                                    <p:set>
                                      <p:cBhvr override="childStyle">
                                        <p:cTn id="42" dur="500" fill="hold"/>
                                        <p:tgtEl>
                                          <p:spTgt spid="7"/>
                                        </p:tgtEl>
                                        <p:attrNameLst>
                                          <p:attrName>style.textDecorationUnderline</p:attrName>
                                        </p:attrNameLst>
                                      </p:cBhvr>
                                      <p:to>
                                        <p:strVal val="true"/>
                                      </p:to>
                                    </p:set>
                                  </p:childTnLst>
                                </p:cTn>
                              </p:par>
                              <p:par>
                                <p:cTn id="43" presetID="22" presetClass="entr" presetSubtype="8" fill="hold" grpId="0" nodeType="withEffect">
                                  <p:stCondLst>
                                    <p:cond delay="40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par>
                                <p:cTn id="46" presetID="21" presetClass="entr" presetSubtype="8" fill="hold" grpId="0" nodeType="withEffect">
                                  <p:stCondLst>
                                    <p:cond delay="750"/>
                                  </p:stCondLst>
                                  <p:childTnLst>
                                    <p:set>
                                      <p:cBhvr>
                                        <p:cTn id="47" dur="1" fill="hold">
                                          <p:stCondLst>
                                            <p:cond delay="0"/>
                                          </p:stCondLst>
                                        </p:cTn>
                                        <p:tgtEl>
                                          <p:spTgt spid="9"/>
                                        </p:tgtEl>
                                        <p:attrNameLst>
                                          <p:attrName>style.visibility</p:attrName>
                                        </p:attrNameLst>
                                      </p:cBhvr>
                                      <p:to>
                                        <p:strVal val="visible"/>
                                      </p:to>
                                    </p:set>
                                    <p:animEffect transition="in" filter="wheel(8)">
                                      <p:cBhvr>
                                        <p:cTn id="48" dur="20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250"/>
                                        <p:tgtEl>
                                          <p:spTgt spid="12"/>
                                        </p:tgtEl>
                                      </p:cBhvr>
                                    </p:animEffect>
                                  </p:childTnLst>
                                </p:cTn>
                              </p:par>
                              <p:par>
                                <p:cTn id="57" presetID="0" presetClass="path" presetSubtype="0" accel="50000" decel="50000" fill="hold" grpId="1" nodeType="withEffect">
                                  <p:stCondLst>
                                    <p:cond delay="0"/>
                                  </p:stCondLst>
                                  <p:childTnLst>
                                    <p:animMotion origin="layout" path="M 1.11111E-6 -1.48148E-6 L -0.41059 -0.08287 " pathEditMode="relative" rAng="0" ptsTypes="AA">
                                      <p:cBhvr>
                                        <p:cTn id="58" dur="2000" fill="hold"/>
                                        <p:tgtEl>
                                          <p:spTgt spid="11"/>
                                        </p:tgtEl>
                                        <p:attrNameLst>
                                          <p:attrName>ppt_x</p:attrName>
                                          <p:attrName>ppt_y</p:attrName>
                                        </p:attrNameLst>
                                      </p:cBhvr>
                                      <p:rCtr x="-20538" y="-4144"/>
                                    </p:animMotion>
                                  </p:childTnLst>
                                </p:cTn>
                              </p:par>
                              <p:par>
                                <p:cTn id="59" presetID="0" presetClass="path" presetSubtype="0" accel="50000" decel="50000" fill="hold" grpId="1" nodeType="withEffect">
                                  <p:stCondLst>
                                    <p:cond delay="0"/>
                                  </p:stCondLst>
                                  <p:childTnLst>
                                    <p:animMotion origin="layout" path="M 4.16667E-6 1.85185E-6 L -0.20139 -0.18056 " pathEditMode="relative" rAng="0" ptsTypes="AA">
                                      <p:cBhvr>
                                        <p:cTn id="60" dur="2000" fill="hold"/>
                                        <p:tgtEl>
                                          <p:spTgt spid="12"/>
                                        </p:tgtEl>
                                        <p:attrNameLst>
                                          <p:attrName>ppt_x</p:attrName>
                                          <p:attrName>ppt_y</p:attrName>
                                        </p:attrNameLst>
                                      </p:cBhvr>
                                      <p:rCtr x="-10069" y="-9028"/>
                                    </p:animMotion>
                                  </p:childTnLst>
                                </p:cTn>
                              </p:par>
                              <p:par>
                                <p:cTn id="61" presetID="37" presetClass="path" presetSubtype="0" accel="50000" decel="50000" fill="hold" grpId="3" nodeType="withEffect">
                                  <p:stCondLst>
                                    <p:cond delay="0"/>
                                  </p:stCondLst>
                                  <p:childTnLst>
                                    <p:animMotion origin="layout" path="M -0.00017 3.7037E-6 C 0.02431 -0.00718 0.08525 -0.06505 0.12882 -0.07801 C 0.17223 -0.09098 0.21893 -0.09074 0.26129 -0.07755 C 0.30382 -0.06459 0.35174 -0.03797 0.38403 0.00046 C 0.4165 0.03842 0.43664 0.08333 0.45556 0.15115 C 0.46823 0.22916 0.4566 0.3581 0.42066 0.42476 C 0.38889 0.47847 0.32639 0.52824 0.27292 0.53426 C 0.21928 0.54004 0.15157 0.48842 0.10018 0.45995 C 0.05313 0.41805 -0.02586 0.33726 -0.0493 0.30347 " pathEditMode="relative" rAng="0" ptsTypes="AAAAAAAAA">
                                      <p:cBhvr>
                                        <p:cTn id="62" dur="2000" fill="hold"/>
                                        <p:tgtEl>
                                          <p:spTgt spid="14"/>
                                        </p:tgtEl>
                                        <p:attrNameLst>
                                          <p:attrName>ppt_x</p:attrName>
                                          <p:attrName>ppt_y</p:attrName>
                                        </p:attrNameLst>
                                      </p:cBhvr>
                                      <p:rCtr x="20573" y="22361"/>
                                    </p:animMotion>
                                  </p:childTnLst>
                                </p:cTn>
                              </p:par>
                              <p:par>
                                <p:cTn id="63" presetID="10" presetClass="exit" presetSubtype="0" fill="hold" grpId="1" nodeType="withEffect">
                                  <p:stCondLst>
                                    <p:cond delay="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childTnLst>
                          </p:cTn>
                        </p:par>
                        <p:par>
                          <p:cTn id="84" fill="hold">
                            <p:stCondLst>
                              <p:cond delay="2000"/>
                            </p:stCondLst>
                            <p:childTnLst>
                              <p:par>
                                <p:cTn id="85" presetID="23" presetClass="exit" presetSubtype="16" fill="hold" grpId="2" nodeType="afterEffect">
                                  <p:stCondLst>
                                    <p:cond delay="0"/>
                                  </p:stCondLst>
                                  <p:childTnLst>
                                    <p:anim calcmode="lin" valueType="num">
                                      <p:cBhvr>
                                        <p:cTn id="86" dur="750"/>
                                        <p:tgtEl>
                                          <p:spTgt spid="14"/>
                                        </p:tgtEl>
                                        <p:attrNameLst>
                                          <p:attrName>ppt_w</p:attrName>
                                        </p:attrNameLst>
                                      </p:cBhvr>
                                      <p:tavLst>
                                        <p:tav tm="0">
                                          <p:val>
                                            <p:strVal val="ppt_w"/>
                                          </p:val>
                                        </p:tav>
                                        <p:tav tm="100000">
                                          <p:val>
                                            <p:strVal val="4*ppt_w"/>
                                          </p:val>
                                        </p:tav>
                                      </p:tavLst>
                                    </p:anim>
                                    <p:anim calcmode="lin" valueType="num">
                                      <p:cBhvr>
                                        <p:cTn id="87" dur="750"/>
                                        <p:tgtEl>
                                          <p:spTgt spid="14"/>
                                        </p:tgtEl>
                                        <p:attrNameLst>
                                          <p:attrName>ppt_h</p:attrName>
                                        </p:attrNameLst>
                                      </p:cBhvr>
                                      <p:tavLst>
                                        <p:tav tm="0">
                                          <p:val>
                                            <p:strVal val="ppt_h"/>
                                          </p:val>
                                        </p:tav>
                                        <p:tav tm="100000">
                                          <p:val>
                                            <p:strVal val="4*ppt_h"/>
                                          </p:val>
                                        </p:tav>
                                      </p:tavLst>
                                    </p:anim>
                                    <p:set>
                                      <p:cBhvr>
                                        <p:cTn id="88" dur="1" fill="hold">
                                          <p:stCondLst>
                                            <p:cond delay="749"/>
                                          </p:stCondLst>
                                        </p:cTn>
                                        <p:tgtEl>
                                          <p:spTgt spid="14"/>
                                        </p:tgtEl>
                                        <p:attrNameLst>
                                          <p:attrName>style.visibility</p:attrName>
                                        </p:attrNameLst>
                                      </p:cBhvr>
                                      <p:to>
                                        <p:strVal val="hidden"/>
                                      </p:to>
                                    </p:set>
                                  </p:childTnLst>
                                </p:cTn>
                              </p:par>
                              <p:par>
                                <p:cTn id="89" presetID="9" presetClass="exit" presetSubtype="0" fill="hold" grpId="4" nodeType="withEffect">
                                  <p:stCondLst>
                                    <p:cond delay="0"/>
                                  </p:stCondLst>
                                  <p:childTnLst>
                                    <p:animEffect transition="out" filter="dissolve">
                                      <p:cBhvr>
                                        <p:cTn id="90" dur="750"/>
                                        <p:tgtEl>
                                          <p:spTgt spid="14"/>
                                        </p:tgtEl>
                                      </p:cBhvr>
                                    </p:animEffect>
                                    <p:set>
                                      <p:cBhvr>
                                        <p:cTn id="91" dur="1" fill="hold">
                                          <p:stCondLst>
                                            <p:cond delay="749"/>
                                          </p:stCondLst>
                                        </p:cTn>
                                        <p:tgtEl>
                                          <p:spTgt spid="14"/>
                                        </p:tgtEl>
                                        <p:attrNameLst>
                                          <p:attrName>style.visibility</p:attrName>
                                        </p:attrNameLst>
                                      </p:cBhvr>
                                      <p:to>
                                        <p:strVal val="hidden"/>
                                      </p:to>
                                    </p:set>
                                  </p:childTnLst>
                                </p:cTn>
                              </p:par>
                              <p:par>
                                <p:cTn id="92" presetID="42" presetClass="path" presetSubtype="0" accel="50000" decel="50000" fill="hold" grpId="5" nodeType="withEffect">
                                  <p:stCondLst>
                                    <p:cond delay="0"/>
                                  </p:stCondLst>
                                  <p:childTnLst>
                                    <p:animMotion origin="layout" path="M -0.0493 0.30347 L 0.16598 0.25532 " pathEditMode="relative" rAng="0" ptsTypes="AA">
                                      <p:cBhvr>
                                        <p:cTn id="93" dur="750" fill="hold"/>
                                        <p:tgtEl>
                                          <p:spTgt spid="14"/>
                                        </p:tgtEl>
                                        <p:attrNameLst>
                                          <p:attrName>ppt_x</p:attrName>
                                          <p:attrName>ppt_y</p:attrName>
                                        </p:attrNameLst>
                                      </p:cBhvr>
                                      <p:rCtr x="10764" y="-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7" grpId="1"/>
      <p:bldP spid="7" grpId="2"/>
      <p:bldP spid="3074" grpId="0"/>
      <p:bldP spid="3074" grpId="1"/>
      <p:bldP spid="5" grpId="0"/>
      <p:bldP spid="5" grpId="1"/>
      <p:bldP spid="6" grpId="0"/>
      <p:bldP spid="6" grpId="1"/>
      <p:bldP spid="8" grpId="0"/>
      <p:bldP spid="8" grpId="1"/>
      <p:bldP spid="9" grpId="0"/>
      <p:bldP spid="9" grpId="1"/>
      <p:bldP spid="11" grpId="0"/>
      <p:bldP spid="11" grpId="1"/>
      <p:bldP spid="12" grpId="0"/>
      <p:bldP spid="12" grpId="1"/>
      <p:bldP spid="14" grpId="0"/>
      <p:bldP spid="14" grpId="2"/>
      <p:bldP spid="14" grpId="3"/>
      <p:bldP spid="14" grpId="4"/>
      <p:bldP spid="14" grpId="5"/>
      <p:bldP spid="13" grpId="0"/>
      <p:bldP spid="13" grpId="1"/>
      <p:bldP spid="13"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EE1047-7814-444A-8A90-16D7C053E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4C0CAF9F-3DAE-4FD8-B584-96A19A33AAF4}"/>
              </a:ext>
            </a:extLst>
          </p:cNvPr>
          <p:cNvSpPr txBox="1">
            <a:spLocks/>
          </p:cNvSpPr>
          <p:nvPr/>
        </p:nvSpPr>
        <p:spPr>
          <a:xfrm>
            <a:off x="3706431" y="3156476"/>
            <a:ext cx="208218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Amen</a:t>
            </a:r>
          </a:p>
        </p:txBody>
      </p:sp>
      <p:sp>
        <p:nvSpPr>
          <p:cNvPr id="3074" name="Rectangle 2"/>
          <p:cNvSpPr>
            <a:spLocks noGrp="1" noChangeArrowheads="1"/>
          </p:cNvSpPr>
          <p:nvPr>
            <p:ph type="title"/>
          </p:nvPr>
        </p:nvSpPr>
        <p:spPr>
          <a:xfrm>
            <a:off x="190500" y="1951038"/>
            <a:ext cx="8686800" cy="30591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"I am He who lives, and was dead, and behold, I am alive forevermore. Amen. And I have the keys of Hades and of Death."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Revelation 1:18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p>
        </p:txBody>
      </p:sp>
      <p:sp>
        <p:nvSpPr>
          <p:cNvPr id="4" name="Rectangle 19">
            <a:extLst>
              <a:ext uri="{FF2B5EF4-FFF2-40B4-BE49-F238E27FC236}">
                <a16:creationId xmlns:a16="http://schemas.microsoft.com/office/drawing/2014/main" id="{BE5C205A-A0A6-4E69-A0A9-89A265792A83}"/>
              </a:ext>
            </a:extLst>
          </p:cNvPr>
          <p:cNvSpPr>
            <a:spLocks noChangeArrowheads="1"/>
          </p:cNvSpPr>
          <p:nvPr/>
        </p:nvSpPr>
        <p:spPr bwMode="auto">
          <a:xfrm>
            <a:off x="761999" y="1697831"/>
            <a:ext cx="2618839" cy="87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I am He</a:t>
            </a:r>
          </a:p>
        </p:txBody>
      </p:sp>
      <p:sp>
        <p:nvSpPr>
          <p:cNvPr id="5" name="Rectangle 19">
            <a:extLst>
              <a:ext uri="{FF2B5EF4-FFF2-40B4-BE49-F238E27FC236}">
                <a16:creationId xmlns:a16="http://schemas.microsoft.com/office/drawing/2014/main" id="{8174CE15-256A-4DC4-9BE4-B9FBD218BCB8}"/>
              </a:ext>
            </a:extLst>
          </p:cNvPr>
          <p:cNvSpPr>
            <a:spLocks noChangeArrowheads="1"/>
          </p:cNvSpPr>
          <p:nvPr/>
        </p:nvSpPr>
        <p:spPr bwMode="auto">
          <a:xfrm>
            <a:off x="2024161" y="3714580"/>
            <a:ext cx="1661148" cy="88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keys</a:t>
            </a:r>
          </a:p>
        </p:txBody>
      </p:sp>
      <p:sp>
        <p:nvSpPr>
          <p:cNvPr id="8" name="Rectangle 2">
            <a:extLst>
              <a:ext uri="{FF2B5EF4-FFF2-40B4-BE49-F238E27FC236}">
                <a16:creationId xmlns:a16="http://schemas.microsoft.com/office/drawing/2014/main" id="{6D2F756C-E70E-4BFF-96BE-B6D55DEFA602}"/>
              </a:ext>
            </a:extLst>
          </p:cNvPr>
          <p:cNvSpPr txBox="1">
            <a:spLocks noChangeArrowheads="1"/>
          </p:cNvSpPr>
          <p:nvPr/>
        </p:nvSpPr>
        <p:spPr bwMode="auto">
          <a:xfrm>
            <a:off x="3778500" y="3102769"/>
            <a:ext cx="1949986" cy="76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Amen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6" name="Rectangle 19">
            <a:extLst>
              <a:ext uri="{FF2B5EF4-FFF2-40B4-BE49-F238E27FC236}">
                <a16:creationId xmlns:a16="http://schemas.microsoft.com/office/drawing/2014/main" id="{F61CF632-59E4-43BF-AA04-F5579A50F82D}"/>
              </a:ext>
            </a:extLst>
          </p:cNvPr>
          <p:cNvSpPr>
            <a:spLocks noChangeArrowheads="1"/>
          </p:cNvSpPr>
          <p:nvPr/>
        </p:nvSpPr>
        <p:spPr bwMode="auto">
          <a:xfrm>
            <a:off x="3514381" y="3051732"/>
            <a:ext cx="2522861" cy="88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w="17780" cmpd="sng">
                  <a:solidFill>
                    <a:srgbClr val="FFFFFF"/>
                  </a:solidFill>
                  <a:prstDash val="solid"/>
                  <a:miter lim="800000"/>
                </a:ln>
                <a:solidFill>
                  <a:srgbClr val="FFC000"/>
                </a:solidFill>
                <a:effectLst>
                  <a:glow rad="152400">
                    <a:schemeClr val="tx1"/>
                  </a:glow>
                  <a:outerShdw blurRad="50800" algn="tl" rotWithShape="0">
                    <a:srgbClr val="000000"/>
                  </a:outerShdw>
                </a:effectLst>
                <a:latin typeface="+mj-lt"/>
                <a:ea typeface="+mj-ea"/>
                <a:cs typeface="+mj-cs"/>
              </a:rPr>
              <a:t>So be it!</a:t>
            </a:r>
          </a:p>
        </p:txBody>
      </p:sp>
    </p:spTree>
    <p:extLst>
      <p:ext uri="{BB962C8B-B14F-4D97-AF65-F5344CB8AC3E}">
        <p14:creationId xmlns:p14="http://schemas.microsoft.com/office/powerpoint/2010/main" val="1816758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074"/>
                                        </p:tgtEl>
                                        <p:attrNameLst>
                                          <p:attrName>style.visibility</p:attrName>
                                        </p:attrNameLst>
                                      </p:cBhvr>
                                      <p:to>
                                        <p:strVal val="visible"/>
                                      </p:to>
                                    </p:set>
                                    <p:animScale>
                                      <p:cBhvr>
                                        <p:cTn id="13"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074"/>
                                        </p:tgtEl>
                                        <p:attrNameLst>
                                          <p:attrName>ppt_x</p:attrName>
                                          <p:attrName>ppt_y</p:attrName>
                                        </p:attrNameLst>
                                      </p:cBhvr>
                                    </p:animMotion>
                                    <p:animEffect transition="in" filter="fade">
                                      <p:cBhvr>
                                        <p:cTn id="15" dur="1000"/>
                                        <p:tgtEl>
                                          <p:spTgt spid="3074"/>
                                        </p:tgtEl>
                                      </p:cBhvr>
                                    </p:animEffect>
                                  </p:childTnLst>
                                </p:cTn>
                              </p:par>
                            </p:childTnLst>
                          </p:cTn>
                        </p:par>
                        <p:par>
                          <p:cTn id="16" fill="hold">
                            <p:stCondLst>
                              <p:cond delay="1000"/>
                            </p:stCondLst>
                            <p:childTnLst>
                              <p:par>
                                <p:cTn id="17" presetID="10" presetClass="exit" presetSubtype="0" fill="hold" grpId="0" nodeType="afterEffect">
                                  <p:stCondLst>
                                    <p:cond delay="0"/>
                                  </p:stCondLst>
                                  <p:childTnLst>
                                    <p:animEffect transition="out" filter="fade">
                                      <p:cBhvr>
                                        <p:cTn id="18" dur="250"/>
                                        <p:tgtEl>
                                          <p:spTgt spid="4"/>
                                        </p:tgtEl>
                                      </p:cBhvr>
                                    </p:animEffect>
                                    <p:set>
                                      <p:cBhvr>
                                        <p:cTn id="19" dur="1" fill="hold">
                                          <p:stCondLst>
                                            <p:cond delay="249"/>
                                          </p:stCondLst>
                                        </p:cTn>
                                        <p:tgtEl>
                                          <p:spTgt spid="4"/>
                                        </p:tgtEl>
                                        <p:attrNameLst>
                                          <p:attrName>style.visibility</p:attrName>
                                        </p:attrNameLst>
                                      </p:cBhvr>
                                      <p:to>
                                        <p:strVal val="hidden"/>
                                      </p:to>
                                    </p:set>
                                  </p:childTnLst>
                                </p:cTn>
                              </p:par>
                              <p:par>
                                <p:cTn id="20" presetID="10" presetClass="exit" presetSubtype="0" fill="hold" grpId="2" nodeType="withEffect">
                                  <p:stCondLst>
                                    <p:cond delay="0"/>
                                  </p:stCondLst>
                                  <p:childTnLst>
                                    <p:animEffect transition="out" filter="fade">
                                      <p:cBhvr>
                                        <p:cTn id="21" dur="250"/>
                                        <p:tgtEl>
                                          <p:spTgt spid="5"/>
                                        </p:tgtEl>
                                      </p:cBhvr>
                                    </p:animEffect>
                                    <p:set>
                                      <p:cBhvr>
                                        <p:cTn id="22" dur="1" fill="hold">
                                          <p:stCondLst>
                                            <p:cond delay="24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500"/>
                            </p:stCondLst>
                            <p:childTnLst>
                              <p:par>
                                <p:cTn id="34" presetID="17" presetClass="entr" presetSubtype="1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strVal val="#ppt_h"/>
                                          </p:val>
                                        </p:tav>
                                        <p:tav tm="100000">
                                          <p:val>
                                            <p:strVal val="#ppt_h"/>
                                          </p:val>
                                        </p:tav>
                                      </p:tavLst>
                                    </p:anim>
                                  </p:childTnLst>
                                </p:cTn>
                              </p:par>
                              <p:par>
                                <p:cTn id="38" presetID="16" presetClass="exit" presetSubtype="21" fill="hold" grpId="2" nodeType="withEffect">
                                  <p:stCondLst>
                                    <p:cond delay="0"/>
                                  </p:stCondLst>
                                  <p:childTnLst>
                                    <p:animEffect transition="out" filter="barn(inVertical)">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3" presetClass="emph" presetSubtype="2" fill="hold" grpId="2" nodeType="withEffect">
                                  <p:stCondLst>
                                    <p:cond delay="0"/>
                                  </p:stCondLst>
                                  <p:childTnLst>
                                    <p:animClr clrSpc="rgb" dir="cw">
                                      <p:cBhvr override="childStyle">
                                        <p:cTn id="42" dur="500" fill="hold"/>
                                        <p:tgtEl>
                                          <p:spTgt spid="8"/>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4" grpId="0"/>
      <p:bldP spid="5" grpId="0"/>
      <p:bldP spid="5" grpId="2"/>
      <p:bldP spid="8" grpId="0"/>
      <p:bldP spid="8" grpId="2"/>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71B9136C-29A9-4851-A185-FCFE284493B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669"/>
          <a:stretch/>
        </p:blipFill>
        <p:spPr>
          <a:xfrm>
            <a:off x="0" y="-33338"/>
            <a:ext cx="9144000" cy="689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1192" name="Rectangle 8">
            <a:extLst>
              <a:ext uri="{FF2B5EF4-FFF2-40B4-BE49-F238E27FC236}">
                <a16:creationId xmlns:a16="http://schemas.microsoft.com/office/drawing/2014/main" id="{A833D759-D24D-4CCF-8505-F1ACA1A04397}"/>
              </a:ext>
            </a:extLst>
          </p:cNvPr>
          <p:cNvSpPr>
            <a:spLocks noChangeArrowheads="1"/>
          </p:cNvSpPr>
          <p:nvPr/>
        </p:nvSpPr>
        <p:spPr bwMode="auto">
          <a:xfrm>
            <a:off x="2667000" y="274638"/>
            <a:ext cx="6172200" cy="604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101600">
                    <a:schemeClr val="tx1"/>
                  </a:glow>
                </a:effectLst>
              </a:rPr>
              <a:t>Then Jesus spoke to them again, saying,   "I am the light of the world. He who follows Me shall not walk in darkness, but have the light of life."</a:t>
            </a:r>
            <a:r>
              <a:rPr lang="en-US" altLang="en-US" sz="4400" dirty="0">
                <a:solidFill>
                  <a:schemeClr val="bg1"/>
                </a:solidFill>
                <a:effectLst>
                  <a:glow rad="101600">
                    <a:schemeClr val="tx1"/>
                  </a:glow>
                </a:effectLst>
              </a:rPr>
              <a:t>          </a:t>
            </a:r>
            <a:r>
              <a:rPr lang="en-US" altLang="en-US" sz="3200" i="1" dirty="0">
                <a:solidFill>
                  <a:schemeClr val="bg1"/>
                </a:solidFill>
                <a:effectLst>
                  <a:glow rad="101600">
                    <a:schemeClr val="tx1"/>
                  </a:glow>
                </a:effectLst>
              </a:rPr>
              <a:t>~ John 8:12</a:t>
            </a:r>
            <a:r>
              <a:rPr lang="en-US" altLang="en-US" sz="4000" i="1" dirty="0">
                <a:solidFill>
                  <a:schemeClr val="bg1"/>
                </a:solidFill>
                <a:effectLst>
                  <a:glow rad="101600">
                    <a:schemeClr val="tx1"/>
                  </a:glow>
                </a:effectLst>
              </a:rPr>
              <a:t> </a:t>
            </a:r>
          </a:p>
        </p:txBody>
      </p:sp>
      <p:sp>
        <p:nvSpPr>
          <p:cNvPr id="221194" name="Rectangle 10">
            <a:extLst>
              <a:ext uri="{FF2B5EF4-FFF2-40B4-BE49-F238E27FC236}">
                <a16:creationId xmlns:a16="http://schemas.microsoft.com/office/drawing/2014/main" id="{D0AECCF4-4BA0-4079-A254-144F6849C40D}"/>
              </a:ext>
            </a:extLst>
          </p:cNvPr>
          <p:cNvSpPr>
            <a:spLocks noChangeArrowheads="1"/>
          </p:cNvSpPr>
          <p:nvPr/>
        </p:nvSpPr>
        <p:spPr bwMode="auto">
          <a:xfrm>
            <a:off x="4296523" y="4546600"/>
            <a:ext cx="349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3300"/>
                </a:solidFill>
              </a:rPr>
              <a:t>light of life</a:t>
            </a:r>
            <a:endParaRPr lang="en-US" altLang="en-US" sz="3200" i="1" dirty="0">
              <a:solidFill>
                <a:srgbClr val="FF3300"/>
              </a:solidFill>
            </a:endParaRPr>
          </a:p>
        </p:txBody>
      </p:sp>
      <p:sp>
        <p:nvSpPr>
          <p:cNvPr id="221195" name="Rectangle 11">
            <a:extLst>
              <a:ext uri="{FF2B5EF4-FFF2-40B4-BE49-F238E27FC236}">
                <a16:creationId xmlns:a16="http://schemas.microsoft.com/office/drawing/2014/main" id="{0CB59993-DC17-49AA-A3A9-4C5E1A74B0FC}"/>
              </a:ext>
            </a:extLst>
          </p:cNvPr>
          <p:cNvSpPr>
            <a:spLocks noChangeArrowheads="1"/>
          </p:cNvSpPr>
          <p:nvPr/>
        </p:nvSpPr>
        <p:spPr bwMode="auto">
          <a:xfrm>
            <a:off x="4296523" y="4546600"/>
            <a:ext cx="349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a:solidFill>
                  <a:srgbClr val="FF9900"/>
                </a:solidFill>
              </a:rPr>
              <a:t>light of life</a:t>
            </a:r>
            <a:endParaRPr lang="en-US" altLang="en-US" sz="3200" i="1">
              <a:solidFill>
                <a:srgbClr val="FF9900"/>
              </a:solidFill>
            </a:endParaRPr>
          </a:p>
        </p:txBody>
      </p:sp>
      <p:sp>
        <p:nvSpPr>
          <p:cNvPr id="221196" name="Rectangle 12">
            <a:extLst>
              <a:ext uri="{FF2B5EF4-FFF2-40B4-BE49-F238E27FC236}">
                <a16:creationId xmlns:a16="http://schemas.microsoft.com/office/drawing/2014/main" id="{B933ABF3-67DD-4285-B683-70F89A31F7E8}"/>
              </a:ext>
            </a:extLst>
          </p:cNvPr>
          <p:cNvSpPr>
            <a:spLocks noChangeArrowheads="1"/>
          </p:cNvSpPr>
          <p:nvPr/>
        </p:nvSpPr>
        <p:spPr bwMode="auto">
          <a:xfrm>
            <a:off x="4296523" y="4546600"/>
            <a:ext cx="349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a:solidFill>
                  <a:srgbClr val="FFFF00"/>
                </a:solidFill>
              </a:rPr>
              <a:t>light of life</a:t>
            </a:r>
            <a:endParaRPr lang="en-US" altLang="en-US" sz="3200" i="1">
              <a:solidFill>
                <a:srgbClr val="FFFF00"/>
              </a:solidFill>
            </a:endParaRPr>
          </a:p>
        </p:txBody>
      </p:sp>
      <p:sp>
        <p:nvSpPr>
          <p:cNvPr id="221197" name="Rectangle 13">
            <a:extLst>
              <a:ext uri="{FF2B5EF4-FFF2-40B4-BE49-F238E27FC236}">
                <a16:creationId xmlns:a16="http://schemas.microsoft.com/office/drawing/2014/main" id="{BF51034D-43C0-4FA4-9F52-5BAADD88B8CB}"/>
              </a:ext>
            </a:extLst>
          </p:cNvPr>
          <p:cNvSpPr>
            <a:spLocks noChangeArrowheads="1"/>
          </p:cNvSpPr>
          <p:nvPr/>
        </p:nvSpPr>
        <p:spPr bwMode="auto">
          <a:xfrm>
            <a:off x="4296523" y="4546600"/>
            <a:ext cx="349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a:solidFill>
                  <a:srgbClr val="66FF33"/>
                </a:solidFill>
              </a:rPr>
              <a:t>light of life</a:t>
            </a:r>
            <a:endParaRPr lang="en-US" altLang="en-US" sz="3200" i="1">
              <a:solidFill>
                <a:srgbClr val="66FF33"/>
              </a:solidFill>
            </a:endParaRPr>
          </a:p>
        </p:txBody>
      </p:sp>
      <p:sp>
        <p:nvSpPr>
          <p:cNvPr id="221198" name="Rectangle 14">
            <a:extLst>
              <a:ext uri="{FF2B5EF4-FFF2-40B4-BE49-F238E27FC236}">
                <a16:creationId xmlns:a16="http://schemas.microsoft.com/office/drawing/2014/main" id="{5FBB830A-BFA8-4AF4-AB82-DD4A26452B04}"/>
              </a:ext>
            </a:extLst>
          </p:cNvPr>
          <p:cNvSpPr>
            <a:spLocks noChangeArrowheads="1"/>
          </p:cNvSpPr>
          <p:nvPr/>
        </p:nvSpPr>
        <p:spPr bwMode="auto">
          <a:xfrm>
            <a:off x="4296523" y="4546600"/>
            <a:ext cx="349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a:solidFill>
                  <a:srgbClr val="66FFFF"/>
                </a:solidFill>
              </a:rPr>
              <a:t>light of life</a:t>
            </a:r>
            <a:endParaRPr lang="en-US" altLang="en-US" sz="3200" i="1">
              <a:solidFill>
                <a:srgbClr val="66FFFF"/>
              </a:solidFill>
            </a:endParaRPr>
          </a:p>
        </p:txBody>
      </p:sp>
      <p:sp>
        <p:nvSpPr>
          <p:cNvPr id="221199" name="Rectangle 15">
            <a:extLst>
              <a:ext uri="{FF2B5EF4-FFF2-40B4-BE49-F238E27FC236}">
                <a16:creationId xmlns:a16="http://schemas.microsoft.com/office/drawing/2014/main" id="{BC4297FC-4252-486D-B5DC-64E8967A9D2B}"/>
              </a:ext>
            </a:extLst>
          </p:cNvPr>
          <p:cNvSpPr>
            <a:spLocks noChangeArrowheads="1"/>
          </p:cNvSpPr>
          <p:nvPr/>
        </p:nvSpPr>
        <p:spPr bwMode="auto">
          <a:xfrm>
            <a:off x="4296523" y="4546600"/>
            <a:ext cx="349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a:solidFill>
                  <a:srgbClr val="0000FF"/>
                </a:solidFill>
              </a:rPr>
              <a:t>light of life</a:t>
            </a:r>
            <a:endParaRPr lang="en-US" altLang="en-US" sz="3200" i="1">
              <a:solidFill>
                <a:srgbClr val="0000FF"/>
              </a:solidFill>
            </a:endParaRPr>
          </a:p>
        </p:txBody>
      </p:sp>
      <p:sp>
        <p:nvSpPr>
          <p:cNvPr id="221200" name="Rectangle 16">
            <a:extLst>
              <a:ext uri="{FF2B5EF4-FFF2-40B4-BE49-F238E27FC236}">
                <a16:creationId xmlns:a16="http://schemas.microsoft.com/office/drawing/2014/main" id="{16F5A3B9-F1AF-4E69-B29F-089621144FC9}"/>
              </a:ext>
            </a:extLst>
          </p:cNvPr>
          <p:cNvSpPr>
            <a:spLocks noChangeArrowheads="1"/>
          </p:cNvSpPr>
          <p:nvPr/>
        </p:nvSpPr>
        <p:spPr bwMode="auto">
          <a:xfrm>
            <a:off x="4308246" y="4546600"/>
            <a:ext cx="349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CC"/>
                </a:solidFill>
                <a:effectLst>
                  <a:glow rad="50800">
                    <a:schemeClr val="tx1"/>
                  </a:glow>
                </a:effectLst>
              </a:rPr>
              <a:t>light of life</a:t>
            </a:r>
            <a:endParaRPr lang="en-US" altLang="en-US" sz="3200" i="1" dirty="0">
              <a:solidFill>
                <a:srgbClr val="CC00CC"/>
              </a:solidFill>
              <a:effectLst>
                <a:glow rad="50800">
                  <a:schemeClr val="tx1"/>
                </a:glow>
              </a:effectLst>
            </a:endParaRPr>
          </a:p>
        </p:txBody>
      </p:sp>
      <p:sp>
        <p:nvSpPr>
          <p:cNvPr id="221201" name="Rectangle 17">
            <a:extLst>
              <a:ext uri="{FF2B5EF4-FFF2-40B4-BE49-F238E27FC236}">
                <a16:creationId xmlns:a16="http://schemas.microsoft.com/office/drawing/2014/main" id="{E81F46CE-F5F1-4ECA-90CB-6F6860926F31}"/>
              </a:ext>
            </a:extLst>
          </p:cNvPr>
          <p:cNvSpPr>
            <a:spLocks noChangeArrowheads="1"/>
          </p:cNvSpPr>
          <p:nvPr/>
        </p:nvSpPr>
        <p:spPr bwMode="auto">
          <a:xfrm>
            <a:off x="4038600" y="558800"/>
            <a:ext cx="24765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C000"/>
                </a:solidFill>
                <a:effectLst>
                  <a:glow rad="50800">
                    <a:schemeClr val="tx1"/>
                  </a:glow>
                </a:effectLst>
              </a:rPr>
              <a:t>Jesus</a:t>
            </a:r>
            <a:endParaRPr lang="en-US" altLang="en-US" sz="3200" i="1" dirty="0">
              <a:solidFill>
                <a:srgbClr val="FFC000"/>
              </a:solidFill>
              <a:effectLst>
                <a:glow rad="50800">
                  <a:schemeClr val="tx1"/>
                </a:glow>
              </a:effectLst>
            </a:endParaRPr>
          </a:p>
        </p:txBody>
      </p:sp>
      <p:sp>
        <p:nvSpPr>
          <p:cNvPr id="12" name="Rectangle 17">
            <a:extLst>
              <a:ext uri="{FF2B5EF4-FFF2-40B4-BE49-F238E27FC236}">
                <a16:creationId xmlns:a16="http://schemas.microsoft.com/office/drawing/2014/main" id="{179790F4-3709-481B-B2C5-BBB3F322551D}"/>
              </a:ext>
            </a:extLst>
          </p:cNvPr>
          <p:cNvSpPr>
            <a:spLocks noChangeArrowheads="1"/>
          </p:cNvSpPr>
          <p:nvPr/>
        </p:nvSpPr>
        <p:spPr bwMode="auto">
          <a:xfrm>
            <a:off x="2866696" y="443186"/>
            <a:ext cx="202061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88900">
                    <a:schemeClr val="tx1"/>
                  </a:glow>
                </a:effectLst>
              </a:rPr>
              <a:t>Truth</a:t>
            </a:r>
            <a:endParaRPr lang="en-US" altLang="en-US" sz="3200" i="1" dirty="0">
              <a:solidFill>
                <a:schemeClr val="bg1"/>
              </a:solidFill>
              <a:effectLst>
                <a:glow rad="88900">
                  <a:schemeClr val="tx1"/>
                </a:glow>
              </a:effectLst>
            </a:endParaRPr>
          </a:p>
        </p:txBody>
      </p:sp>
      <p:sp>
        <p:nvSpPr>
          <p:cNvPr id="14" name="Rectangle 17">
            <a:extLst>
              <a:ext uri="{FF2B5EF4-FFF2-40B4-BE49-F238E27FC236}">
                <a16:creationId xmlns:a16="http://schemas.microsoft.com/office/drawing/2014/main" id="{DBB73532-0BA8-4A42-92B4-8F850F0B8524}"/>
              </a:ext>
            </a:extLst>
          </p:cNvPr>
          <p:cNvSpPr>
            <a:spLocks noChangeArrowheads="1"/>
          </p:cNvSpPr>
          <p:nvPr/>
        </p:nvSpPr>
        <p:spPr bwMode="auto">
          <a:xfrm>
            <a:off x="6266793" y="1115848"/>
            <a:ext cx="202061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0000"/>
                </a:solidFill>
                <a:effectLst>
                  <a:glow rad="88900">
                    <a:schemeClr val="tx1"/>
                  </a:glow>
                </a:effectLst>
              </a:rPr>
              <a:t>Mercy</a:t>
            </a:r>
            <a:endParaRPr lang="en-US" altLang="en-US" sz="3200" i="1" dirty="0">
              <a:solidFill>
                <a:srgbClr val="FF0000"/>
              </a:solidFill>
              <a:effectLst>
                <a:glow rad="88900">
                  <a:schemeClr val="tx1"/>
                </a:glow>
              </a:effectLst>
            </a:endParaRPr>
          </a:p>
        </p:txBody>
      </p:sp>
      <p:sp>
        <p:nvSpPr>
          <p:cNvPr id="15" name="Rectangle 17">
            <a:extLst>
              <a:ext uri="{FF2B5EF4-FFF2-40B4-BE49-F238E27FC236}">
                <a16:creationId xmlns:a16="http://schemas.microsoft.com/office/drawing/2014/main" id="{932F9926-519F-448F-894D-2F6EDD99725B}"/>
              </a:ext>
            </a:extLst>
          </p:cNvPr>
          <p:cNvSpPr>
            <a:spLocks noChangeArrowheads="1"/>
          </p:cNvSpPr>
          <p:nvPr/>
        </p:nvSpPr>
        <p:spPr bwMode="auto">
          <a:xfrm>
            <a:off x="2546131" y="2124842"/>
            <a:ext cx="3933497"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66FF"/>
                </a:solidFill>
                <a:effectLst>
                  <a:glow rad="88900">
                    <a:schemeClr val="tx1"/>
                  </a:glow>
                </a:effectLst>
              </a:rPr>
              <a:t>Forgiveness</a:t>
            </a:r>
            <a:endParaRPr lang="en-US" altLang="en-US" sz="3200" i="1" dirty="0">
              <a:solidFill>
                <a:srgbClr val="CC66FF"/>
              </a:solidFill>
              <a:effectLst>
                <a:glow rad="88900">
                  <a:schemeClr val="tx1"/>
                </a:glow>
              </a:effectLst>
            </a:endParaRPr>
          </a:p>
        </p:txBody>
      </p:sp>
      <p:sp>
        <p:nvSpPr>
          <p:cNvPr id="16" name="Rectangle 17">
            <a:extLst>
              <a:ext uri="{FF2B5EF4-FFF2-40B4-BE49-F238E27FC236}">
                <a16:creationId xmlns:a16="http://schemas.microsoft.com/office/drawing/2014/main" id="{55306990-ED08-43B7-9374-C700B0EA12DD}"/>
              </a:ext>
            </a:extLst>
          </p:cNvPr>
          <p:cNvSpPr>
            <a:spLocks noChangeArrowheads="1"/>
          </p:cNvSpPr>
          <p:nvPr/>
        </p:nvSpPr>
        <p:spPr bwMode="auto">
          <a:xfrm>
            <a:off x="4642945" y="3638332"/>
            <a:ext cx="3886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00FF00"/>
                </a:solidFill>
                <a:effectLst>
                  <a:glow rad="88900">
                    <a:schemeClr val="tx1"/>
                  </a:glow>
                </a:effectLst>
              </a:rPr>
              <a:t>Gentleness</a:t>
            </a:r>
            <a:endParaRPr lang="en-US" altLang="en-US" sz="3200" i="1" dirty="0">
              <a:solidFill>
                <a:srgbClr val="00FF00"/>
              </a:solidFill>
              <a:effectLst>
                <a:glow rad="88900">
                  <a:schemeClr val="tx1"/>
                </a:glow>
              </a:effectLst>
            </a:endParaRPr>
          </a:p>
        </p:txBody>
      </p:sp>
      <p:sp>
        <p:nvSpPr>
          <p:cNvPr id="17" name="Rectangle 17">
            <a:extLst>
              <a:ext uri="{FF2B5EF4-FFF2-40B4-BE49-F238E27FC236}">
                <a16:creationId xmlns:a16="http://schemas.microsoft.com/office/drawing/2014/main" id="{5EB76E7A-AD11-4AB1-8DB1-55749579CFD0}"/>
              </a:ext>
            </a:extLst>
          </p:cNvPr>
          <p:cNvSpPr>
            <a:spLocks noChangeArrowheads="1"/>
          </p:cNvSpPr>
          <p:nvPr/>
        </p:nvSpPr>
        <p:spPr bwMode="auto">
          <a:xfrm>
            <a:off x="1253360" y="4568496"/>
            <a:ext cx="3019096"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D2AA00"/>
                </a:solidFill>
                <a:effectLst>
                  <a:glow rad="88900">
                    <a:schemeClr val="tx1"/>
                  </a:glow>
                </a:effectLst>
              </a:rPr>
              <a:t>Freedom</a:t>
            </a:r>
            <a:endParaRPr lang="en-US" altLang="en-US" sz="3200" i="1" dirty="0">
              <a:solidFill>
                <a:srgbClr val="D2AA00"/>
              </a:solidFill>
              <a:effectLst>
                <a:glow rad="88900">
                  <a:schemeClr val="tx1"/>
                </a:glow>
              </a:effectLst>
            </a:endParaRPr>
          </a:p>
        </p:txBody>
      </p:sp>
      <p:sp>
        <p:nvSpPr>
          <p:cNvPr id="18" name="Rectangle 17">
            <a:extLst>
              <a:ext uri="{FF2B5EF4-FFF2-40B4-BE49-F238E27FC236}">
                <a16:creationId xmlns:a16="http://schemas.microsoft.com/office/drawing/2014/main" id="{34EF04E7-451E-403E-8423-17A032CB4D21}"/>
              </a:ext>
            </a:extLst>
          </p:cNvPr>
          <p:cNvSpPr>
            <a:spLocks noChangeArrowheads="1"/>
          </p:cNvSpPr>
          <p:nvPr/>
        </p:nvSpPr>
        <p:spPr bwMode="auto">
          <a:xfrm>
            <a:off x="5636173" y="5246414"/>
            <a:ext cx="202061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3FCDFF"/>
                </a:solidFill>
                <a:effectLst>
                  <a:glow rad="88900">
                    <a:schemeClr val="tx1"/>
                  </a:glow>
                </a:effectLst>
              </a:rPr>
              <a:t>Love</a:t>
            </a:r>
            <a:endParaRPr lang="en-US" altLang="en-US" sz="3200" i="1" dirty="0">
              <a:solidFill>
                <a:srgbClr val="3FCDFF"/>
              </a:solidFill>
              <a:effectLst>
                <a:glow rad="88900">
                  <a:schemeClr val="tx1"/>
                </a:glow>
              </a:effectLst>
            </a:endParaRPr>
          </a:p>
        </p:txBody>
      </p:sp>
      <p:sp>
        <p:nvSpPr>
          <p:cNvPr id="19" name="Rectangle 17" hidden="1">
            <a:extLst>
              <a:ext uri="{FF2B5EF4-FFF2-40B4-BE49-F238E27FC236}">
                <a16:creationId xmlns:a16="http://schemas.microsoft.com/office/drawing/2014/main" id="{BA45D60B-DB6E-4F6D-B01A-F80BEA9D6472}"/>
              </a:ext>
            </a:extLst>
          </p:cNvPr>
          <p:cNvSpPr>
            <a:spLocks noChangeArrowheads="1"/>
          </p:cNvSpPr>
          <p:nvPr/>
        </p:nvSpPr>
        <p:spPr bwMode="auto">
          <a:xfrm>
            <a:off x="3431344" y="2990166"/>
            <a:ext cx="24765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0000"/>
                </a:solidFill>
                <a:effectLst/>
              </a:rPr>
              <a:t>Jesus</a:t>
            </a:r>
            <a:endParaRPr lang="en-US" altLang="en-US" sz="3200" i="1" dirty="0">
              <a:solidFill>
                <a:srgbClr val="FF0000"/>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21192"/>
                                        </p:tgtEl>
                                        <p:attrNameLst>
                                          <p:attrName>style.visibility</p:attrName>
                                        </p:attrNameLst>
                                      </p:cBhvr>
                                      <p:to>
                                        <p:strVal val="visible"/>
                                      </p:to>
                                    </p:set>
                                    <p:anim calcmode="lin" valueType="num">
                                      <p:cBhvr>
                                        <p:cTn id="7" dur="1500" fill="hold"/>
                                        <p:tgtEl>
                                          <p:spTgt spid="221192"/>
                                        </p:tgtEl>
                                        <p:attrNameLst>
                                          <p:attrName>ppt_w</p:attrName>
                                        </p:attrNameLst>
                                      </p:cBhvr>
                                      <p:tavLst>
                                        <p:tav tm="0">
                                          <p:val>
                                            <p:fltVal val="0"/>
                                          </p:val>
                                        </p:tav>
                                        <p:tav tm="100000">
                                          <p:val>
                                            <p:strVal val="#ppt_w"/>
                                          </p:val>
                                        </p:tav>
                                      </p:tavLst>
                                    </p:anim>
                                    <p:anim calcmode="lin" valueType="num">
                                      <p:cBhvr>
                                        <p:cTn id="8" dur="1500" fill="hold"/>
                                        <p:tgtEl>
                                          <p:spTgt spid="221192"/>
                                        </p:tgtEl>
                                        <p:attrNameLst>
                                          <p:attrName>ppt_h</p:attrName>
                                        </p:attrNameLst>
                                      </p:cBhvr>
                                      <p:tavLst>
                                        <p:tav tm="0">
                                          <p:val>
                                            <p:fltVal val="0"/>
                                          </p:val>
                                        </p:tav>
                                        <p:tav tm="100000">
                                          <p:val>
                                            <p:strVal val="#ppt_h"/>
                                          </p:val>
                                        </p:tav>
                                      </p:tavLst>
                                    </p:anim>
                                    <p:animEffect transition="in" filter="fade">
                                      <p:cBhvr>
                                        <p:cTn id="9" dur="1500"/>
                                        <p:tgtEl>
                                          <p:spTgt spid="221192"/>
                                        </p:tgtEl>
                                      </p:cBhvr>
                                    </p:animEffect>
                                  </p:childTnLst>
                                </p:cTn>
                              </p:par>
                              <p:par>
                                <p:cTn id="10" presetID="0" presetClass="path" presetSubtype="0" accel="50000" decel="50000" fill="hold" grpId="1" nodeType="withEffect">
                                  <p:stCondLst>
                                    <p:cond delay="0"/>
                                  </p:stCondLst>
                                  <p:childTnLst>
                                    <p:animMotion origin="layout" path="M -0.60417 -0.25833 L 0.00086 1.48148E-6 " pathEditMode="relative" rAng="0" ptsTypes="AA">
                                      <p:cBhvr>
                                        <p:cTn id="11" dur="1500" fill="hold"/>
                                        <p:tgtEl>
                                          <p:spTgt spid="221192"/>
                                        </p:tgtEl>
                                        <p:attrNameLst>
                                          <p:attrName>ppt_x</p:attrName>
                                          <p:attrName>ppt_y</p:attrName>
                                        </p:attrNameLst>
                                      </p:cBhvr>
                                      <p:rCtr x="30243" y="12917"/>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1194"/>
                                        </p:tgtEl>
                                        <p:attrNameLst>
                                          <p:attrName>style.visibility</p:attrName>
                                        </p:attrNameLst>
                                      </p:cBhvr>
                                      <p:to>
                                        <p:strVal val="visible"/>
                                      </p:to>
                                    </p:set>
                                    <p:animEffect transition="in" filter="fade">
                                      <p:cBhvr>
                                        <p:cTn id="16" dur="500"/>
                                        <p:tgtEl>
                                          <p:spTgt spid="221194"/>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21195"/>
                                        </p:tgtEl>
                                        <p:attrNameLst>
                                          <p:attrName>style.visibility</p:attrName>
                                        </p:attrNameLst>
                                      </p:cBhvr>
                                      <p:to>
                                        <p:strVal val="visible"/>
                                      </p:to>
                                    </p:set>
                                    <p:animEffect transition="in" filter="fade">
                                      <p:cBhvr>
                                        <p:cTn id="20" dur="500"/>
                                        <p:tgtEl>
                                          <p:spTgt spid="221195"/>
                                        </p:tgtEl>
                                      </p:cBhvr>
                                    </p:animEffect>
                                  </p:childTnLst>
                                </p:cTn>
                              </p:par>
                            </p:childTnLst>
                          </p:cTn>
                        </p:par>
                        <p:par>
                          <p:cTn id="21" fill="hold" nodeType="afterGroup">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21196"/>
                                        </p:tgtEl>
                                        <p:attrNameLst>
                                          <p:attrName>style.visibility</p:attrName>
                                        </p:attrNameLst>
                                      </p:cBhvr>
                                      <p:to>
                                        <p:strVal val="visible"/>
                                      </p:to>
                                    </p:set>
                                    <p:animEffect transition="in" filter="fade">
                                      <p:cBhvr>
                                        <p:cTn id="24" dur="500"/>
                                        <p:tgtEl>
                                          <p:spTgt spid="221196"/>
                                        </p:tgtEl>
                                      </p:cBhvr>
                                    </p:animEffect>
                                  </p:childTnLst>
                                </p:cTn>
                              </p:par>
                            </p:childTnLst>
                          </p:cTn>
                        </p:par>
                        <p:par>
                          <p:cTn id="25" fill="hold" nodeType="afterGroup">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21197"/>
                                        </p:tgtEl>
                                        <p:attrNameLst>
                                          <p:attrName>style.visibility</p:attrName>
                                        </p:attrNameLst>
                                      </p:cBhvr>
                                      <p:to>
                                        <p:strVal val="visible"/>
                                      </p:to>
                                    </p:set>
                                    <p:animEffect transition="in" filter="fade">
                                      <p:cBhvr>
                                        <p:cTn id="28" dur="500"/>
                                        <p:tgtEl>
                                          <p:spTgt spid="221197"/>
                                        </p:tgtEl>
                                      </p:cBhvr>
                                    </p:animEffect>
                                  </p:childTnLst>
                                </p:cTn>
                              </p:par>
                            </p:childTnLst>
                          </p:cTn>
                        </p:par>
                        <p:par>
                          <p:cTn id="29" fill="hold" nodeType="afterGroup">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21198"/>
                                        </p:tgtEl>
                                        <p:attrNameLst>
                                          <p:attrName>style.visibility</p:attrName>
                                        </p:attrNameLst>
                                      </p:cBhvr>
                                      <p:to>
                                        <p:strVal val="visible"/>
                                      </p:to>
                                    </p:set>
                                    <p:animEffect transition="in" filter="fade">
                                      <p:cBhvr>
                                        <p:cTn id="32" dur="500"/>
                                        <p:tgtEl>
                                          <p:spTgt spid="221198"/>
                                        </p:tgtEl>
                                      </p:cBhvr>
                                    </p:animEffect>
                                  </p:childTnLst>
                                </p:cTn>
                              </p:par>
                            </p:childTnLst>
                          </p:cTn>
                        </p:par>
                        <p:par>
                          <p:cTn id="33" fill="hold" nodeType="afterGroup">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221199"/>
                                        </p:tgtEl>
                                        <p:attrNameLst>
                                          <p:attrName>style.visibility</p:attrName>
                                        </p:attrNameLst>
                                      </p:cBhvr>
                                      <p:to>
                                        <p:strVal val="visible"/>
                                      </p:to>
                                    </p:set>
                                    <p:animEffect transition="in" filter="fade">
                                      <p:cBhvr>
                                        <p:cTn id="36" dur="500"/>
                                        <p:tgtEl>
                                          <p:spTgt spid="221199"/>
                                        </p:tgtEl>
                                      </p:cBhvr>
                                    </p:animEffect>
                                  </p:childTnLst>
                                </p:cTn>
                              </p:par>
                            </p:childTnLst>
                          </p:cTn>
                        </p:par>
                        <p:par>
                          <p:cTn id="37" fill="hold" nodeType="afterGroup">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221200"/>
                                        </p:tgtEl>
                                        <p:attrNameLst>
                                          <p:attrName>style.visibility</p:attrName>
                                        </p:attrNameLst>
                                      </p:cBhvr>
                                      <p:to>
                                        <p:strVal val="visible"/>
                                      </p:to>
                                    </p:set>
                                    <p:animEffect transition="in" filter="fade">
                                      <p:cBhvr>
                                        <p:cTn id="40" dur="500"/>
                                        <p:tgtEl>
                                          <p:spTgt spid="221200"/>
                                        </p:tgtEl>
                                      </p:cBhvr>
                                    </p:animEffect>
                                  </p:childTnLst>
                                </p:cTn>
                              </p:par>
                            </p:childTnLst>
                          </p:cTn>
                        </p:par>
                        <p:par>
                          <p:cTn id="41" fill="hold" nodeType="afterGroup">
                            <p:stCondLst>
                              <p:cond delay="3500"/>
                            </p:stCondLst>
                            <p:childTnLst>
                              <p:par>
                                <p:cTn id="42" presetID="1" presetClass="exit" presetSubtype="0" fill="hold" grpId="1" nodeType="afterEffect">
                                  <p:stCondLst>
                                    <p:cond delay="0"/>
                                  </p:stCondLst>
                                  <p:childTnLst>
                                    <p:set>
                                      <p:cBhvr>
                                        <p:cTn id="43" dur="1" fill="hold">
                                          <p:stCondLst>
                                            <p:cond delay="0"/>
                                          </p:stCondLst>
                                        </p:cTn>
                                        <p:tgtEl>
                                          <p:spTgt spid="221194"/>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221195"/>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2119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21197"/>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221198"/>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21199"/>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0" fill="hold" grpId="0" nodeType="clickEffect">
                                  <p:stCondLst>
                                    <p:cond delay="0"/>
                                  </p:stCondLst>
                                  <p:childTnLst>
                                    <p:set>
                                      <p:cBhvr>
                                        <p:cTn id="57" dur="1" fill="hold">
                                          <p:stCondLst>
                                            <p:cond delay="0"/>
                                          </p:stCondLst>
                                        </p:cTn>
                                        <p:tgtEl>
                                          <p:spTgt spid="221201"/>
                                        </p:tgtEl>
                                        <p:attrNameLst>
                                          <p:attrName>style.visibility</p:attrName>
                                        </p:attrNameLst>
                                      </p:cBhvr>
                                      <p:to>
                                        <p:strVal val="visible"/>
                                      </p:to>
                                    </p:set>
                                    <p:anim calcmode="lin" valueType="num">
                                      <p:cBhvr>
                                        <p:cTn id="58" dur="2000" fill="hold"/>
                                        <p:tgtEl>
                                          <p:spTgt spid="221201"/>
                                        </p:tgtEl>
                                        <p:attrNameLst>
                                          <p:attrName>ppt_w</p:attrName>
                                        </p:attrNameLst>
                                      </p:cBhvr>
                                      <p:tavLst>
                                        <p:tav tm="0">
                                          <p:val>
                                            <p:fltVal val="0"/>
                                          </p:val>
                                        </p:tav>
                                        <p:tav tm="100000">
                                          <p:val>
                                            <p:strVal val="#ppt_w"/>
                                          </p:val>
                                        </p:tav>
                                      </p:tavLst>
                                    </p:anim>
                                    <p:anim calcmode="lin" valueType="num">
                                      <p:cBhvr>
                                        <p:cTn id="59" dur="2000" fill="hold"/>
                                        <p:tgtEl>
                                          <p:spTgt spid="221201"/>
                                        </p:tgtEl>
                                        <p:attrNameLst>
                                          <p:attrName>ppt_h</p:attrName>
                                        </p:attrNameLst>
                                      </p:cBhvr>
                                      <p:tavLst>
                                        <p:tav tm="0">
                                          <p:val>
                                            <p:fltVal val="0"/>
                                          </p:val>
                                        </p:tav>
                                        <p:tav tm="100000">
                                          <p:val>
                                            <p:strVal val="#ppt_h"/>
                                          </p:val>
                                        </p:tav>
                                      </p:tavLst>
                                    </p:anim>
                                    <p:animEffect transition="in" filter="fade">
                                      <p:cBhvr>
                                        <p:cTn id="60" dur="2000"/>
                                        <p:tgtEl>
                                          <p:spTgt spid="221201"/>
                                        </p:tgtEl>
                                      </p:cBhvr>
                                    </p:animEffect>
                                  </p:childTnLst>
                                </p:cTn>
                              </p:par>
                              <p:par>
                                <p:cTn id="61" presetID="10" presetClass="exit" presetSubtype="0" fill="hold" grpId="2" nodeType="withEffect">
                                  <p:stCondLst>
                                    <p:cond delay="1750"/>
                                  </p:stCondLst>
                                  <p:childTnLst>
                                    <p:animEffect transition="out" filter="fade">
                                      <p:cBhvr>
                                        <p:cTn id="62" dur="1000"/>
                                        <p:tgtEl>
                                          <p:spTgt spid="221192"/>
                                        </p:tgtEl>
                                      </p:cBhvr>
                                    </p:animEffect>
                                    <p:set>
                                      <p:cBhvr>
                                        <p:cTn id="63" dur="1" fill="hold">
                                          <p:stCondLst>
                                            <p:cond delay="999"/>
                                          </p:stCondLst>
                                        </p:cTn>
                                        <p:tgtEl>
                                          <p:spTgt spid="221192"/>
                                        </p:tgtEl>
                                        <p:attrNameLst>
                                          <p:attrName>style.visibility</p:attrName>
                                        </p:attrNameLst>
                                      </p:cBhvr>
                                      <p:to>
                                        <p:strVal val="hidden"/>
                                      </p:to>
                                    </p:set>
                                  </p:childTnLst>
                                </p:cTn>
                              </p:par>
                              <p:par>
                                <p:cTn id="64" presetID="0" presetClass="path" presetSubtype="0" accel="50000" decel="50000" fill="hold" grpId="2" nodeType="withEffect">
                                  <p:stCondLst>
                                    <p:cond delay="2250"/>
                                  </p:stCondLst>
                                  <p:childTnLst>
                                    <p:animMotion origin="layout" path="M -0.00052 0.00023 L -0.56041 -0.44815 " pathEditMode="relative" rAng="0" ptsTypes="AA">
                                      <p:cBhvr>
                                        <p:cTn id="65" dur="2000" fill="hold"/>
                                        <p:tgtEl>
                                          <p:spTgt spid="221200"/>
                                        </p:tgtEl>
                                        <p:attrNameLst>
                                          <p:attrName>ppt_x</p:attrName>
                                          <p:attrName>ppt_y</p:attrName>
                                        </p:attrNameLst>
                                      </p:cBhvr>
                                      <p:rCtr x="-28003" y="-22431"/>
                                    </p:animMotion>
                                  </p:childTnLst>
                                </p:cTn>
                              </p:par>
                              <p:par>
                                <p:cTn id="66" presetID="0" presetClass="path" presetSubtype="0" accel="50000" decel="50000" fill="hold" grpId="1" nodeType="withEffect">
                                  <p:stCondLst>
                                    <p:cond delay="2250"/>
                                  </p:stCondLst>
                                  <p:childTnLst>
                                    <p:animMotion origin="layout" path="M -3.33333E-6 -2.59259E-6 L -0.46319 0.13148 " pathEditMode="relative" rAng="0" ptsTypes="AA">
                                      <p:cBhvr>
                                        <p:cTn id="67" dur="2000" fill="hold"/>
                                        <p:tgtEl>
                                          <p:spTgt spid="221201"/>
                                        </p:tgtEl>
                                        <p:attrNameLst>
                                          <p:attrName>ppt_x</p:attrName>
                                          <p:attrName>ppt_y</p:attrName>
                                        </p:attrNameLst>
                                      </p:cBhvr>
                                      <p:rCtr x="-23160" y="6574"/>
                                    </p:animMotion>
                                  </p:childTnLst>
                                </p:cTn>
                              </p:par>
                              <p:par>
                                <p:cTn id="68" presetID="23" presetClass="exit" presetSubtype="32" fill="hold" grpId="1" nodeType="withEffect">
                                  <p:stCondLst>
                                    <p:cond delay="2250"/>
                                  </p:stCondLst>
                                  <p:childTnLst>
                                    <p:anim calcmode="lin" valueType="num">
                                      <p:cBhvr>
                                        <p:cTn id="69" dur="2000"/>
                                        <p:tgtEl>
                                          <p:spTgt spid="221200"/>
                                        </p:tgtEl>
                                        <p:attrNameLst>
                                          <p:attrName>ppt_w</p:attrName>
                                        </p:attrNameLst>
                                      </p:cBhvr>
                                      <p:tavLst>
                                        <p:tav tm="0">
                                          <p:val>
                                            <p:strVal val="ppt_w"/>
                                          </p:val>
                                        </p:tav>
                                        <p:tav tm="100000">
                                          <p:val>
                                            <p:fltVal val="0"/>
                                          </p:val>
                                        </p:tav>
                                      </p:tavLst>
                                    </p:anim>
                                    <p:anim calcmode="lin" valueType="num">
                                      <p:cBhvr>
                                        <p:cTn id="70" dur="2000"/>
                                        <p:tgtEl>
                                          <p:spTgt spid="221200"/>
                                        </p:tgtEl>
                                        <p:attrNameLst>
                                          <p:attrName>ppt_h</p:attrName>
                                        </p:attrNameLst>
                                      </p:cBhvr>
                                      <p:tavLst>
                                        <p:tav tm="0">
                                          <p:val>
                                            <p:strVal val="ppt_h"/>
                                          </p:val>
                                        </p:tav>
                                        <p:tav tm="100000">
                                          <p:val>
                                            <p:fltVal val="0"/>
                                          </p:val>
                                        </p:tav>
                                      </p:tavLst>
                                    </p:anim>
                                    <p:set>
                                      <p:cBhvr>
                                        <p:cTn id="71" dur="1" fill="hold">
                                          <p:stCondLst>
                                            <p:cond delay="1999"/>
                                          </p:stCondLst>
                                        </p:cTn>
                                        <p:tgtEl>
                                          <p:spTgt spid="22120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53" presetClass="entr" presetSubtype="0"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p:cTn id="76" dur="1000" fill="hold"/>
                                        <p:tgtEl>
                                          <p:spTgt spid="12"/>
                                        </p:tgtEl>
                                        <p:attrNameLst>
                                          <p:attrName>ppt_w</p:attrName>
                                        </p:attrNameLst>
                                      </p:cBhvr>
                                      <p:tavLst>
                                        <p:tav tm="0">
                                          <p:val>
                                            <p:fltVal val="0"/>
                                          </p:val>
                                        </p:tav>
                                        <p:tav tm="100000">
                                          <p:val>
                                            <p:strVal val="#ppt_w"/>
                                          </p:val>
                                        </p:tav>
                                      </p:tavLst>
                                    </p:anim>
                                    <p:anim calcmode="lin" valueType="num">
                                      <p:cBhvr>
                                        <p:cTn id="77" dur="1000" fill="hold"/>
                                        <p:tgtEl>
                                          <p:spTgt spid="12"/>
                                        </p:tgtEl>
                                        <p:attrNameLst>
                                          <p:attrName>ppt_h</p:attrName>
                                        </p:attrNameLst>
                                      </p:cBhvr>
                                      <p:tavLst>
                                        <p:tav tm="0">
                                          <p:val>
                                            <p:fltVal val="0"/>
                                          </p:val>
                                        </p:tav>
                                        <p:tav tm="100000">
                                          <p:val>
                                            <p:strVal val="#ppt_h"/>
                                          </p:val>
                                        </p:tav>
                                      </p:tavLst>
                                    </p:anim>
                                    <p:animEffect transition="in" filter="fade">
                                      <p:cBhvr>
                                        <p:cTn id="78" dur="1000"/>
                                        <p:tgtEl>
                                          <p:spTgt spid="12"/>
                                        </p:tgtEl>
                                      </p:cBhvr>
                                    </p:animEffect>
                                  </p:childTnLst>
                                </p:cTn>
                              </p:par>
                              <p:par>
                                <p:cTn id="79" presetID="0" presetClass="path" presetSubtype="0" accel="50000" decel="50000" fill="hold" grpId="1" nodeType="withEffect">
                                  <p:stCondLst>
                                    <p:cond delay="0"/>
                                  </p:stCondLst>
                                  <p:childTnLst>
                                    <p:animMotion origin="layout" path="M 1.66667E-6 -4.44444E-6 L -0.30538 0.1588 " pathEditMode="relative" rAng="0" ptsTypes="AA">
                                      <p:cBhvr>
                                        <p:cTn id="80" dur="1000" spd="-100000" fill="hold"/>
                                        <p:tgtEl>
                                          <p:spTgt spid="12"/>
                                        </p:tgtEl>
                                        <p:attrNameLst>
                                          <p:attrName>ppt_x</p:attrName>
                                          <p:attrName>ppt_y</p:attrName>
                                        </p:attrNameLst>
                                      </p:cBhvr>
                                      <p:rCtr x="-15278" y="7940"/>
                                    </p:animMotion>
                                  </p:childTnLst>
                                </p:cTn>
                              </p:par>
                              <p:par>
                                <p:cTn id="81" presetID="53" presetClass="entr" presetSubtype="0" fill="hold" grpId="0" nodeType="withEffect">
                                  <p:stCondLst>
                                    <p:cond delay="500"/>
                                  </p:stCondLst>
                                  <p:childTnLst>
                                    <p:set>
                                      <p:cBhvr>
                                        <p:cTn id="82" dur="1" fill="hold">
                                          <p:stCondLst>
                                            <p:cond delay="0"/>
                                          </p:stCondLst>
                                        </p:cTn>
                                        <p:tgtEl>
                                          <p:spTgt spid="14"/>
                                        </p:tgtEl>
                                        <p:attrNameLst>
                                          <p:attrName>style.visibility</p:attrName>
                                        </p:attrNameLst>
                                      </p:cBhvr>
                                      <p:to>
                                        <p:strVal val="visible"/>
                                      </p:to>
                                    </p:set>
                                    <p:anim calcmode="lin" valueType="num">
                                      <p:cBhvr>
                                        <p:cTn id="83" dur="1000" fill="hold"/>
                                        <p:tgtEl>
                                          <p:spTgt spid="14"/>
                                        </p:tgtEl>
                                        <p:attrNameLst>
                                          <p:attrName>ppt_w</p:attrName>
                                        </p:attrNameLst>
                                      </p:cBhvr>
                                      <p:tavLst>
                                        <p:tav tm="0">
                                          <p:val>
                                            <p:fltVal val="0"/>
                                          </p:val>
                                        </p:tav>
                                        <p:tav tm="100000">
                                          <p:val>
                                            <p:strVal val="#ppt_w"/>
                                          </p:val>
                                        </p:tav>
                                      </p:tavLst>
                                    </p:anim>
                                    <p:anim calcmode="lin" valueType="num">
                                      <p:cBhvr>
                                        <p:cTn id="84" dur="1000" fill="hold"/>
                                        <p:tgtEl>
                                          <p:spTgt spid="14"/>
                                        </p:tgtEl>
                                        <p:attrNameLst>
                                          <p:attrName>ppt_h</p:attrName>
                                        </p:attrNameLst>
                                      </p:cBhvr>
                                      <p:tavLst>
                                        <p:tav tm="0">
                                          <p:val>
                                            <p:fltVal val="0"/>
                                          </p:val>
                                        </p:tav>
                                        <p:tav tm="100000">
                                          <p:val>
                                            <p:strVal val="#ppt_h"/>
                                          </p:val>
                                        </p:tav>
                                      </p:tavLst>
                                    </p:anim>
                                    <p:animEffect transition="in" filter="fade">
                                      <p:cBhvr>
                                        <p:cTn id="85" dur="1000"/>
                                        <p:tgtEl>
                                          <p:spTgt spid="14"/>
                                        </p:tgtEl>
                                      </p:cBhvr>
                                    </p:animEffect>
                                  </p:childTnLst>
                                </p:cTn>
                              </p:par>
                              <p:par>
                                <p:cTn id="86" presetID="0" presetClass="path" presetSubtype="0" accel="50000" decel="50000" fill="hold" grpId="1" nodeType="withEffect">
                                  <p:stCondLst>
                                    <p:cond delay="500"/>
                                  </p:stCondLst>
                                  <p:childTnLst>
                                    <p:animMotion origin="layout" path="M -3.33333E-6 -2.59259E-6 L -0.67725 0.06158 " pathEditMode="relative" rAng="0" ptsTypes="AA">
                                      <p:cBhvr>
                                        <p:cTn id="87" dur="1000" spd="-100000" fill="hold"/>
                                        <p:tgtEl>
                                          <p:spTgt spid="14"/>
                                        </p:tgtEl>
                                        <p:attrNameLst>
                                          <p:attrName>ppt_x</p:attrName>
                                          <p:attrName>ppt_y</p:attrName>
                                        </p:attrNameLst>
                                      </p:cBhvr>
                                      <p:rCtr x="-33872" y="3079"/>
                                    </p:animMotion>
                                  </p:childTnLst>
                                </p:cTn>
                              </p:par>
                              <p:par>
                                <p:cTn id="88" presetID="53" presetClass="entr" presetSubtype="0" fill="hold" grpId="0" nodeType="withEffect">
                                  <p:stCondLst>
                                    <p:cond delay="1000"/>
                                  </p:stCondLst>
                                  <p:childTnLst>
                                    <p:set>
                                      <p:cBhvr>
                                        <p:cTn id="89" dur="1" fill="hold">
                                          <p:stCondLst>
                                            <p:cond delay="0"/>
                                          </p:stCondLst>
                                        </p:cTn>
                                        <p:tgtEl>
                                          <p:spTgt spid="15"/>
                                        </p:tgtEl>
                                        <p:attrNameLst>
                                          <p:attrName>style.visibility</p:attrName>
                                        </p:attrNameLst>
                                      </p:cBhvr>
                                      <p:to>
                                        <p:strVal val="visible"/>
                                      </p:to>
                                    </p:set>
                                    <p:anim calcmode="lin" valueType="num">
                                      <p:cBhvr>
                                        <p:cTn id="90" dur="1000" fill="hold"/>
                                        <p:tgtEl>
                                          <p:spTgt spid="15"/>
                                        </p:tgtEl>
                                        <p:attrNameLst>
                                          <p:attrName>ppt_w</p:attrName>
                                        </p:attrNameLst>
                                      </p:cBhvr>
                                      <p:tavLst>
                                        <p:tav tm="0">
                                          <p:val>
                                            <p:fltVal val="0"/>
                                          </p:val>
                                        </p:tav>
                                        <p:tav tm="100000">
                                          <p:val>
                                            <p:strVal val="#ppt_w"/>
                                          </p:val>
                                        </p:tav>
                                      </p:tavLst>
                                    </p:anim>
                                    <p:anim calcmode="lin" valueType="num">
                                      <p:cBhvr>
                                        <p:cTn id="91" dur="1000" fill="hold"/>
                                        <p:tgtEl>
                                          <p:spTgt spid="15"/>
                                        </p:tgtEl>
                                        <p:attrNameLst>
                                          <p:attrName>ppt_h</p:attrName>
                                        </p:attrNameLst>
                                      </p:cBhvr>
                                      <p:tavLst>
                                        <p:tav tm="0">
                                          <p:val>
                                            <p:fltVal val="0"/>
                                          </p:val>
                                        </p:tav>
                                        <p:tav tm="100000">
                                          <p:val>
                                            <p:strVal val="#ppt_h"/>
                                          </p:val>
                                        </p:tav>
                                      </p:tavLst>
                                    </p:anim>
                                    <p:animEffect transition="in" filter="fade">
                                      <p:cBhvr>
                                        <p:cTn id="92" dur="1000"/>
                                        <p:tgtEl>
                                          <p:spTgt spid="15"/>
                                        </p:tgtEl>
                                      </p:cBhvr>
                                    </p:animEffect>
                                  </p:childTnLst>
                                </p:cTn>
                              </p:par>
                              <p:par>
                                <p:cTn id="93" presetID="0" presetClass="path" presetSubtype="0" accel="50000" decel="50000" fill="hold" grpId="1" nodeType="withEffect">
                                  <p:stCondLst>
                                    <p:cond delay="1000"/>
                                  </p:stCondLst>
                                  <p:childTnLst>
                                    <p:animMotion origin="layout" path="M 3.61111E-6 -3.33333E-6 L -0.37414 -0.08541 " pathEditMode="relative" rAng="0" ptsTypes="AA">
                                      <p:cBhvr>
                                        <p:cTn id="94" dur="1000" spd="-100000" fill="hold"/>
                                        <p:tgtEl>
                                          <p:spTgt spid="15"/>
                                        </p:tgtEl>
                                        <p:attrNameLst>
                                          <p:attrName>ppt_x</p:attrName>
                                          <p:attrName>ppt_y</p:attrName>
                                        </p:attrNameLst>
                                      </p:cBhvr>
                                      <p:rCtr x="-18715" y="-4282"/>
                                    </p:animMotion>
                                  </p:childTnLst>
                                </p:cTn>
                              </p:par>
                              <p:par>
                                <p:cTn id="95" presetID="53" presetClass="entr" presetSubtype="0" fill="hold" grpId="0" nodeType="withEffect">
                                  <p:stCondLst>
                                    <p:cond delay="1500"/>
                                  </p:stCondLst>
                                  <p:childTnLst>
                                    <p:set>
                                      <p:cBhvr>
                                        <p:cTn id="96" dur="1" fill="hold">
                                          <p:stCondLst>
                                            <p:cond delay="0"/>
                                          </p:stCondLst>
                                        </p:cTn>
                                        <p:tgtEl>
                                          <p:spTgt spid="16"/>
                                        </p:tgtEl>
                                        <p:attrNameLst>
                                          <p:attrName>style.visibility</p:attrName>
                                        </p:attrNameLst>
                                      </p:cBhvr>
                                      <p:to>
                                        <p:strVal val="visible"/>
                                      </p:to>
                                    </p:set>
                                    <p:anim calcmode="lin" valueType="num">
                                      <p:cBhvr>
                                        <p:cTn id="97" dur="1000" fill="hold"/>
                                        <p:tgtEl>
                                          <p:spTgt spid="16"/>
                                        </p:tgtEl>
                                        <p:attrNameLst>
                                          <p:attrName>ppt_w</p:attrName>
                                        </p:attrNameLst>
                                      </p:cBhvr>
                                      <p:tavLst>
                                        <p:tav tm="0">
                                          <p:val>
                                            <p:fltVal val="0"/>
                                          </p:val>
                                        </p:tav>
                                        <p:tav tm="100000">
                                          <p:val>
                                            <p:strVal val="#ppt_w"/>
                                          </p:val>
                                        </p:tav>
                                      </p:tavLst>
                                    </p:anim>
                                    <p:anim calcmode="lin" valueType="num">
                                      <p:cBhvr>
                                        <p:cTn id="98" dur="1000" fill="hold"/>
                                        <p:tgtEl>
                                          <p:spTgt spid="16"/>
                                        </p:tgtEl>
                                        <p:attrNameLst>
                                          <p:attrName>ppt_h</p:attrName>
                                        </p:attrNameLst>
                                      </p:cBhvr>
                                      <p:tavLst>
                                        <p:tav tm="0">
                                          <p:val>
                                            <p:fltVal val="0"/>
                                          </p:val>
                                        </p:tav>
                                        <p:tav tm="100000">
                                          <p:val>
                                            <p:strVal val="#ppt_h"/>
                                          </p:val>
                                        </p:tav>
                                      </p:tavLst>
                                    </p:anim>
                                    <p:animEffect transition="in" filter="fade">
                                      <p:cBhvr>
                                        <p:cTn id="99" dur="1000"/>
                                        <p:tgtEl>
                                          <p:spTgt spid="16"/>
                                        </p:tgtEl>
                                      </p:cBhvr>
                                    </p:animEffect>
                                  </p:childTnLst>
                                </p:cTn>
                              </p:par>
                              <p:par>
                                <p:cTn id="100" presetID="0" presetClass="path" presetSubtype="0" accel="50000" decel="50000" fill="hold" grpId="1" nodeType="withEffect">
                                  <p:stCondLst>
                                    <p:cond delay="1500"/>
                                  </p:stCondLst>
                                  <p:childTnLst>
                                    <p:animMotion origin="layout" path="M -2.5E-6 3.33333E-6 L -0.60087 -0.30672 " pathEditMode="relative" rAng="0" ptsTypes="AA">
                                      <p:cBhvr>
                                        <p:cTn id="101" dur="1000" spd="-100000" fill="hold"/>
                                        <p:tgtEl>
                                          <p:spTgt spid="16"/>
                                        </p:tgtEl>
                                        <p:attrNameLst>
                                          <p:attrName>ppt_x</p:attrName>
                                          <p:attrName>ppt_y</p:attrName>
                                        </p:attrNameLst>
                                      </p:cBhvr>
                                      <p:rCtr x="-30052" y="-15347"/>
                                    </p:animMotion>
                                  </p:childTnLst>
                                </p:cTn>
                              </p:par>
                              <p:par>
                                <p:cTn id="102" presetID="53" presetClass="entr" presetSubtype="0" fill="hold" grpId="0" nodeType="withEffect">
                                  <p:stCondLst>
                                    <p:cond delay="2000"/>
                                  </p:stCondLst>
                                  <p:childTnLst>
                                    <p:set>
                                      <p:cBhvr>
                                        <p:cTn id="103" dur="1" fill="hold">
                                          <p:stCondLst>
                                            <p:cond delay="0"/>
                                          </p:stCondLst>
                                        </p:cTn>
                                        <p:tgtEl>
                                          <p:spTgt spid="17"/>
                                        </p:tgtEl>
                                        <p:attrNameLst>
                                          <p:attrName>style.visibility</p:attrName>
                                        </p:attrNameLst>
                                      </p:cBhvr>
                                      <p:to>
                                        <p:strVal val="visible"/>
                                      </p:to>
                                    </p:set>
                                    <p:anim calcmode="lin" valueType="num">
                                      <p:cBhvr>
                                        <p:cTn id="104" dur="1000" fill="hold"/>
                                        <p:tgtEl>
                                          <p:spTgt spid="17"/>
                                        </p:tgtEl>
                                        <p:attrNameLst>
                                          <p:attrName>ppt_w</p:attrName>
                                        </p:attrNameLst>
                                      </p:cBhvr>
                                      <p:tavLst>
                                        <p:tav tm="0">
                                          <p:val>
                                            <p:fltVal val="0"/>
                                          </p:val>
                                        </p:tav>
                                        <p:tav tm="100000">
                                          <p:val>
                                            <p:strVal val="#ppt_w"/>
                                          </p:val>
                                        </p:tav>
                                      </p:tavLst>
                                    </p:anim>
                                    <p:anim calcmode="lin" valueType="num">
                                      <p:cBhvr>
                                        <p:cTn id="105" dur="1000" fill="hold"/>
                                        <p:tgtEl>
                                          <p:spTgt spid="17"/>
                                        </p:tgtEl>
                                        <p:attrNameLst>
                                          <p:attrName>ppt_h</p:attrName>
                                        </p:attrNameLst>
                                      </p:cBhvr>
                                      <p:tavLst>
                                        <p:tav tm="0">
                                          <p:val>
                                            <p:fltVal val="0"/>
                                          </p:val>
                                        </p:tav>
                                        <p:tav tm="100000">
                                          <p:val>
                                            <p:strVal val="#ppt_h"/>
                                          </p:val>
                                        </p:tav>
                                      </p:tavLst>
                                    </p:anim>
                                    <p:animEffect transition="in" filter="fade">
                                      <p:cBhvr>
                                        <p:cTn id="106" dur="1000"/>
                                        <p:tgtEl>
                                          <p:spTgt spid="17"/>
                                        </p:tgtEl>
                                      </p:cBhvr>
                                    </p:animEffect>
                                  </p:childTnLst>
                                </p:cTn>
                              </p:par>
                              <p:par>
                                <p:cTn id="107" presetID="0" presetClass="path" presetSubtype="0" accel="50000" decel="50000" fill="hold" grpId="1" nodeType="withEffect">
                                  <p:stCondLst>
                                    <p:cond delay="2000"/>
                                  </p:stCondLst>
                                  <p:childTnLst>
                                    <p:animMotion origin="layout" path="M -3.33333E-6 -4.81481E-6 L -0.18264 -0.44189 " pathEditMode="relative" rAng="0" ptsTypes="AA">
                                      <p:cBhvr>
                                        <p:cTn id="108" dur="1000" spd="-100000" fill="hold"/>
                                        <p:tgtEl>
                                          <p:spTgt spid="17"/>
                                        </p:tgtEl>
                                        <p:attrNameLst>
                                          <p:attrName>ppt_x</p:attrName>
                                          <p:attrName>ppt_y</p:attrName>
                                        </p:attrNameLst>
                                      </p:cBhvr>
                                      <p:rCtr x="-9132" y="-22106"/>
                                    </p:animMotion>
                                  </p:childTnLst>
                                </p:cTn>
                              </p:par>
                              <p:par>
                                <p:cTn id="109" presetID="53" presetClass="entr" presetSubtype="0" fill="hold" grpId="0" nodeType="withEffect">
                                  <p:stCondLst>
                                    <p:cond delay="250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1000" fill="hold"/>
                                        <p:tgtEl>
                                          <p:spTgt spid="18"/>
                                        </p:tgtEl>
                                        <p:attrNameLst>
                                          <p:attrName>ppt_w</p:attrName>
                                        </p:attrNameLst>
                                      </p:cBhvr>
                                      <p:tavLst>
                                        <p:tav tm="0">
                                          <p:val>
                                            <p:fltVal val="0"/>
                                          </p:val>
                                        </p:tav>
                                        <p:tav tm="100000">
                                          <p:val>
                                            <p:strVal val="#ppt_w"/>
                                          </p:val>
                                        </p:tav>
                                      </p:tavLst>
                                    </p:anim>
                                    <p:anim calcmode="lin" valueType="num">
                                      <p:cBhvr>
                                        <p:cTn id="112" dur="1000" fill="hold"/>
                                        <p:tgtEl>
                                          <p:spTgt spid="18"/>
                                        </p:tgtEl>
                                        <p:attrNameLst>
                                          <p:attrName>ppt_h</p:attrName>
                                        </p:attrNameLst>
                                      </p:cBhvr>
                                      <p:tavLst>
                                        <p:tav tm="0">
                                          <p:val>
                                            <p:fltVal val="0"/>
                                          </p:val>
                                        </p:tav>
                                        <p:tav tm="100000">
                                          <p:val>
                                            <p:strVal val="#ppt_h"/>
                                          </p:val>
                                        </p:tav>
                                      </p:tavLst>
                                    </p:anim>
                                    <p:animEffect transition="in" filter="fade">
                                      <p:cBhvr>
                                        <p:cTn id="113" dur="1000"/>
                                        <p:tgtEl>
                                          <p:spTgt spid="18"/>
                                        </p:tgtEl>
                                      </p:cBhvr>
                                    </p:animEffect>
                                  </p:childTnLst>
                                </p:cTn>
                              </p:par>
                              <p:par>
                                <p:cTn id="114" presetID="0" presetClass="path" presetSubtype="0" accel="50000" decel="50000" fill="hold" grpId="1" nodeType="withEffect">
                                  <p:stCondLst>
                                    <p:cond delay="2500"/>
                                  </p:stCondLst>
                                  <p:childTnLst>
                                    <p:animMotion origin="layout" path="M 3.88889E-6 2.59259E-6 L -0.60886 -0.54283 " pathEditMode="relative" rAng="0" ptsTypes="AA">
                                      <p:cBhvr>
                                        <p:cTn id="115" dur="1000" spd="-100000" fill="hold"/>
                                        <p:tgtEl>
                                          <p:spTgt spid="18"/>
                                        </p:tgtEl>
                                        <p:attrNameLst>
                                          <p:attrName>ppt_x</p:attrName>
                                          <p:attrName>ppt_y</p:attrName>
                                        </p:attrNameLst>
                                      </p:cBhvr>
                                      <p:rCtr x="-30451" y="-27153"/>
                                    </p:animMotion>
                                  </p:childTnLst>
                                </p:cTn>
                              </p:par>
                            </p:childTnLst>
                          </p:cTn>
                        </p:par>
                      </p:childTnLst>
                    </p:cTn>
                  </p:par>
                  <p:par>
                    <p:cTn id="116" fill="hold">
                      <p:stCondLst>
                        <p:cond delay="indefinite"/>
                      </p:stCondLst>
                      <p:childTnLst>
                        <p:par>
                          <p:cTn id="117" fill="hold">
                            <p:stCondLst>
                              <p:cond delay="0"/>
                            </p:stCondLst>
                            <p:childTnLst>
                              <p:par>
                                <p:cTn id="118" presetID="42" presetClass="path" presetSubtype="0" accel="50000" decel="50000" fill="hold" grpId="2" nodeType="clickEffect">
                                  <p:stCondLst>
                                    <p:cond delay="0"/>
                                  </p:stCondLst>
                                  <p:childTnLst>
                                    <p:animMotion origin="layout" path="M -0.46319 0.13148 L -0.06614 0.3544 " pathEditMode="relative" rAng="0" ptsTypes="AA">
                                      <p:cBhvr>
                                        <p:cTn id="119" dur="2000" fill="hold"/>
                                        <p:tgtEl>
                                          <p:spTgt spid="221201"/>
                                        </p:tgtEl>
                                        <p:attrNameLst>
                                          <p:attrName>ppt_x</p:attrName>
                                          <p:attrName>ppt_y</p:attrName>
                                        </p:attrNameLst>
                                      </p:cBhvr>
                                      <p:rCtr x="19844" y="11134"/>
                                    </p:animMotion>
                                  </p:childTnLst>
                                </p:cTn>
                              </p:par>
                              <p:par>
                                <p:cTn id="120" presetID="42" presetClass="path" presetSubtype="0" accel="50000" decel="50000" fill="hold" grpId="2" nodeType="withEffect">
                                  <p:stCondLst>
                                    <p:cond delay="0"/>
                                  </p:stCondLst>
                                  <p:childTnLst>
                                    <p:animMotion origin="layout" path="M 1.66667E-6 -4.44444E-6 L 0.08298 0.37616 " pathEditMode="relative" rAng="0" ptsTypes="AA">
                                      <p:cBhvr>
                                        <p:cTn id="121" dur="2000" fill="hold"/>
                                        <p:tgtEl>
                                          <p:spTgt spid="12"/>
                                        </p:tgtEl>
                                        <p:attrNameLst>
                                          <p:attrName>ppt_x</p:attrName>
                                          <p:attrName>ppt_y</p:attrName>
                                        </p:attrNameLst>
                                      </p:cBhvr>
                                      <p:rCtr x="4149" y="18796"/>
                                    </p:animMotion>
                                  </p:childTnLst>
                                </p:cTn>
                              </p:par>
                              <p:par>
                                <p:cTn id="122" presetID="42" presetClass="path" presetSubtype="0" accel="50000" decel="50000" fill="hold" grpId="2" nodeType="withEffect">
                                  <p:stCondLst>
                                    <p:cond delay="0"/>
                                  </p:stCondLst>
                                  <p:childTnLst>
                                    <p:animMotion origin="layout" path="M -3.33333E-6 -2.59259E-6 L -0.28472 0.27246 " pathEditMode="relative" rAng="0" ptsTypes="AA">
                                      <p:cBhvr>
                                        <p:cTn id="123" dur="2000" fill="hold"/>
                                        <p:tgtEl>
                                          <p:spTgt spid="14"/>
                                        </p:tgtEl>
                                        <p:attrNameLst>
                                          <p:attrName>ppt_x</p:attrName>
                                          <p:attrName>ppt_y</p:attrName>
                                        </p:attrNameLst>
                                      </p:cBhvr>
                                      <p:rCtr x="-14236" y="13611"/>
                                    </p:animMotion>
                                  </p:childTnLst>
                                </p:cTn>
                              </p:par>
                              <p:par>
                                <p:cTn id="124" presetID="42" presetClass="path" presetSubtype="0" accel="50000" decel="50000" fill="hold" grpId="2" nodeType="withEffect">
                                  <p:stCondLst>
                                    <p:cond delay="0"/>
                                  </p:stCondLst>
                                  <p:childTnLst>
                                    <p:animMotion origin="layout" path="M 3.61111E-6 -3.33333E-6 L 0.01198 0.12547 " pathEditMode="relative" rAng="0" ptsTypes="AA">
                                      <p:cBhvr>
                                        <p:cTn id="125" dur="2000" fill="hold"/>
                                        <p:tgtEl>
                                          <p:spTgt spid="15"/>
                                        </p:tgtEl>
                                        <p:attrNameLst>
                                          <p:attrName>ppt_x</p:attrName>
                                          <p:attrName>ppt_y</p:attrName>
                                        </p:attrNameLst>
                                      </p:cBhvr>
                                      <p:rCtr x="590" y="6273"/>
                                    </p:animMotion>
                                  </p:childTnLst>
                                </p:cTn>
                              </p:par>
                              <p:par>
                                <p:cTn id="126" presetID="42" presetClass="path" presetSubtype="0" accel="50000" decel="50000" fill="hold" grpId="2" nodeType="withEffect">
                                  <p:stCondLst>
                                    <p:cond delay="0"/>
                                  </p:stCondLst>
                                  <p:childTnLst>
                                    <p:animMotion origin="layout" path="M -2.5E-6 3.33333E-6 L -0.21198 -0.09445 " pathEditMode="relative" rAng="0" ptsTypes="AA">
                                      <p:cBhvr>
                                        <p:cTn id="127" dur="2000" fill="hold"/>
                                        <p:tgtEl>
                                          <p:spTgt spid="16"/>
                                        </p:tgtEl>
                                        <p:attrNameLst>
                                          <p:attrName>ppt_x</p:attrName>
                                          <p:attrName>ppt_y</p:attrName>
                                        </p:attrNameLst>
                                      </p:cBhvr>
                                      <p:rCtr x="-10608" y="-4722"/>
                                    </p:animMotion>
                                  </p:childTnLst>
                                </p:cTn>
                              </p:par>
                              <p:par>
                                <p:cTn id="128" presetID="42" presetClass="path" presetSubtype="0" accel="50000" decel="50000" fill="hold" grpId="2" nodeType="withEffect">
                                  <p:stCondLst>
                                    <p:cond delay="0"/>
                                  </p:stCondLst>
                                  <p:childTnLst>
                                    <p:animMotion origin="layout" path="M -3.33333E-6 -4.81481E-6 L 0.20209 -0.23657 " pathEditMode="relative" rAng="0" ptsTypes="AA">
                                      <p:cBhvr>
                                        <p:cTn id="129" dur="2000" fill="hold"/>
                                        <p:tgtEl>
                                          <p:spTgt spid="17"/>
                                        </p:tgtEl>
                                        <p:attrNameLst>
                                          <p:attrName>ppt_x</p:attrName>
                                          <p:attrName>ppt_y</p:attrName>
                                        </p:attrNameLst>
                                      </p:cBhvr>
                                      <p:rCtr x="10104" y="-11829"/>
                                    </p:animMotion>
                                  </p:childTnLst>
                                </p:cTn>
                              </p:par>
                              <p:par>
                                <p:cTn id="130" presetID="42" presetClass="path" presetSubtype="0" accel="50000" decel="50000" fill="hold" grpId="2" nodeType="withEffect">
                                  <p:stCondLst>
                                    <p:cond delay="0"/>
                                  </p:stCondLst>
                                  <p:childTnLst>
                                    <p:animMotion origin="layout" path="M 3.88889E-6 2.59259E-6 L -0.22257 -0.32616 " pathEditMode="relative" rAng="0" ptsTypes="AA">
                                      <p:cBhvr>
                                        <p:cTn id="131" dur="2000" fill="hold"/>
                                        <p:tgtEl>
                                          <p:spTgt spid="18"/>
                                        </p:tgtEl>
                                        <p:attrNameLst>
                                          <p:attrName>ppt_x</p:attrName>
                                          <p:attrName>ppt_y</p:attrName>
                                        </p:attrNameLst>
                                      </p:cBhvr>
                                      <p:rCtr x="-11128" y="-16319"/>
                                    </p:animMotion>
                                  </p:childTnLst>
                                </p:cTn>
                              </p:par>
                              <p:par>
                                <p:cTn id="132" presetID="23" presetClass="exit" presetSubtype="32" fill="hold" grpId="3" nodeType="withEffect">
                                  <p:stCondLst>
                                    <p:cond delay="0"/>
                                  </p:stCondLst>
                                  <p:childTnLst>
                                    <p:anim calcmode="lin" valueType="num">
                                      <p:cBhvr>
                                        <p:cTn id="133" dur="2000"/>
                                        <p:tgtEl>
                                          <p:spTgt spid="12"/>
                                        </p:tgtEl>
                                        <p:attrNameLst>
                                          <p:attrName>ppt_w</p:attrName>
                                        </p:attrNameLst>
                                      </p:cBhvr>
                                      <p:tavLst>
                                        <p:tav tm="0">
                                          <p:val>
                                            <p:strVal val="ppt_w"/>
                                          </p:val>
                                        </p:tav>
                                        <p:tav tm="100000">
                                          <p:val>
                                            <p:fltVal val="0"/>
                                          </p:val>
                                        </p:tav>
                                      </p:tavLst>
                                    </p:anim>
                                    <p:anim calcmode="lin" valueType="num">
                                      <p:cBhvr>
                                        <p:cTn id="134" dur="2000"/>
                                        <p:tgtEl>
                                          <p:spTgt spid="12"/>
                                        </p:tgtEl>
                                        <p:attrNameLst>
                                          <p:attrName>ppt_h</p:attrName>
                                        </p:attrNameLst>
                                      </p:cBhvr>
                                      <p:tavLst>
                                        <p:tav tm="0">
                                          <p:val>
                                            <p:strVal val="ppt_h"/>
                                          </p:val>
                                        </p:tav>
                                        <p:tav tm="100000">
                                          <p:val>
                                            <p:fltVal val="0"/>
                                          </p:val>
                                        </p:tav>
                                      </p:tavLst>
                                    </p:anim>
                                    <p:set>
                                      <p:cBhvr>
                                        <p:cTn id="135" dur="1" fill="hold">
                                          <p:stCondLst>
                                            <p:cond delay="1999"/>
                                          </p:stCondLst>
                                        </p:cTn>
                                        <p:tgtEl>
                                          <p:spTgt spid="12"/>
                                        </p:tgtEl>
                                        <p:attrNameLst>
                                          <p:attrName>style.visibility</p:attrName>
                                        </p:attrNameLst>
                                      </p:cBhvr>
                                      <p:to>
                                        <p:strVal val="hidden"/>
                                      </p:to>
                                    </p:set>
                                  </p:childTnLst>
                                </p:cTn>
                              </p:par>
                              <p:par>
                                <p:cTn id="136" presetID="23" presetClass="exit" presetSubtype="32" fill="hold" grpId="3" nodeType="withEffect">
                                  <p:stCondLst>
                                    <p:cond delay="0"/>
                                  </p:stCondLst>
                                  <p:childTnLst>
                                    <p:anim calcmode="lin" valueType="num">
                                      <p:cBhvr>
                                        <p:cTn id="137" dur="2000"/>
                                        <p:tgtEl>
                                          <p:spTgt spid="14"/>
                                        </p:tgtEl>
                                        <p:attrNameLst>
                                          <p:attrName>ppt_w</p:attrName>
                                        </p:attrNameLst>
                                      </p:cBhvr>
                                      <p:tavLst>
                                        <p:tav tm="0">
                                          <p:val>
                                            <p:strVal val="ppt_w"/>
                                          </p:val>
                                        </p:tav>
                                        <p:tav tm="100000">
                                          <p:val>
                                            <p:fltVal val="0"/>
                                          </p:val>
                                        </p:tav>
                                      </p:tavLst>
                                    </p:anim>
                                    <p:anim calcmode="lin" valueType="num">
                                      <p:cBhvr>
                                        <p:cTn id="138" dur="2000"/>
                                        <p:tgtEl>
                                          <p:spTgt spid="14"/>
                                        </p:tgtEl>
                                        <p:attrNameLst>
                                          <p:attrName>ppt_h</p:attrName>
                                        </p:attrNameLst>
                                      </p:cBhvr>
                                      <p:tavLst>
                                        <p:tav tm="0">
                                          <p:val>
                                            <p:strVal val="ppt_h"/>
                                          </p:val>
                                        </p:tav>
                                        <p:tav tm="100000">
                                          <p:val>
                                            <p:fltVal val="0"/>
                                          </p:val>
                                        </p:tav>
                                      </p:tavLst>
                                    </p:anim>
                                    <p:set>
                                      <p:cBhvr>
                                        <p:cTn id="139" dur="1" fill="hold">
                                          <p:stCondLst>
                                            <p:cond delay="1999"/>
                                          </p:stCondLst>
                                        </p:cTn>
                                        <p:tgtEl>
                                          <p:spTgt spid="14"/>
                                        </p:tgtEl>
                                        <p:attrNameLst>
                                          <p:attrName>style.visibility</p:attrName>
                                        </p:attrNameLst>
                                      </p:cBhvr>
                                      <p:to>
                                        <p:strVal val="hidden"/>
                                      </p:to>
                                    </p:set>
                                  </p:childTnLst>
                                </p:cTn>
                              </p:par>
                              <p:par>
                                <p:cTn id="140" presetID="23" presetClass="exit" presetSubtype="32" fill="hold" grpId="3" nodeType="withEffect">
                                  <p:stCondLst>
                                    <p:cond delay="0"/>
                                  </p:stCondLst>
                                  <p:childTnLst>
                                    <p:anim calcmode="lin" valueType="num">
                                      <p:cBhvr>
                                        <p:cTn id="141" dur="2000"/>
                                        <p:tgtEl>
                                          <p:spTgt spid="15"/>
                                        </p:tgtEl>
                                        <p:attrNameLst>
                                          <p:attrName>ppt_w</p:attrName>
                                        </p:attrNameLst>
                                      </p:cBhvr>
                                      <p:tavLst>
                                        <p:tav tm="0">
                                          <p:val>
                                            <p:strVal val="ppt_w"/>
                                          </p:val>
                                        </p:tav>
                                        <p:tav tm="100000">
                                          <p:val>
                                            <p:fltVal val="0"/>
                                          </p:val>
                                        </p:tav>
                                      </p:tavLst>
                                    </p:anim>
                                    <p:anim calcmode="lin" valueType="num">
                                      <p:cBhvr>
                                        <p:cTn id="142" dur="2000"/>
                                        <p:tgtEl>
                                          <p:spTgt spid="15"/>
                                        </p:tgtEl>
                                        <p:attrNameLst>
                                          <p:attrName>ppt_h</p:attrName>
                                        </p:attrNameLst>
                                      </p:cBhvr>
                                      <p:tavLst>
                                        <p:tav tm="0">
                                          <p:val>
                                            <p:strVal val="ppt_h"/>
                                          </p:val>
                                        </p:tav>
                                        <p:tav tm="100000">
                                          <p:val>
                                            <p:fltVal val="0"/>
                                          </p:val>
                                        </p:tav>
                                      </p:tavLst>
                                    </p:anim>
                                    <p:set>
                                      <p:cBhvr>
                                        <p:cTn id="143" dur="1" fill="hold">
                                          <p:stCondLst>
                                            <p:cond delay="1999"/>
                                          </p:stCondLst>
                                        </p:cTn>
                                        <p:tgtEl>
                                          <p:spTgt spid="15"/>
                                        </p:tgtEl>
                                        <p:attrNameLst>
                                          <p:attrName>style.visibility</p:attrName>
                                        </p:attrNameLst>
                                      </p:cBhvr>
                                      <p:to>
                                        <p:strVal val="hidden"/>
                                      </p:to>
                                    </p:set>
                                  </p:childTnLst>
                                </p:cTn>
                              </p:par>
                              <p:par>
                                <p:cTn id="144" presetID="23" presetClass="exit" presetSubtype="32" fill="hold" grpId="3" nodeType="withEffect">
                                  <p:stCondLst>
                                    <p:cond delay="0"/>
                                  </p:stCondLst>
                                  <p:childTnLst>
                                    <p:anim calcmode="lin" valueType="num">
                                      <p:cBhvr>
                                        <p:cTn id="145" dur="2000"/>
                                        <p:tgtEl>
                                          <p:spTgt spid="16"/>
                                        </p:tgtEl>
                                        <p:attrNameLst>
                                          <p:attrName>ppt_w</p:attrName>
                                        </p:attrNameLst>
                                      </p:cBhvr>
                                      <p:tavLst>
                                        <p:tav tm="0">
                                          <p:val>
                                            <p:strVal val="ppt_w"/>
                                          </p:val>
                                        </p:tav>
                                        <p:tav tm="100000">
                                          <p:val>
                                            <p:fltVal val="0"/>
                                          </p:val>
                                        </p:tav>
                                      </p:tavLst>
                                    </p:anim>
                                    <p:anim calcmode="lin" valueType="num">
                                      <p:cBhvr>
                                        <p:cTn id="146" dur="2000"/>
                                        <p:tgtEl>
                                          <p:spTgt spid="16"/>
                                        </p:tgtEl>
                                        <p:attrNameLst>
                                          <p:attrName>ppt_h</p:attrName>
                                        </p:attrNameLst>
                                      </p:cBhvr>
                                      <p:tavLst>
                                        <p:tav tm="0">
                                          <p:val>
                                            <p:strVal val="ppt_h"/>
                                          </p:val>
                                        </p:tav>
                                        <p:tav tm="100000">
                                          <p:val>
                                            <p:fltVal val="0"/>
                                          </p:val>
                                        </p:tav>
                                      </p:tavLst>
                                    </p:anim>
                                    <p:set>
                                      <p:cBhvr>
                                        <p:cTn id="147" dur="1" fill="hold">
                                          <p:stCondLst>
                                            <p:cond delay="1999"/>
                                          </p:stCondLst>
                                        </p:cTn>
                                        <p:tgtEl>
                                          <p:spTgt spid="16"/>
                                        </p:tgtEl>
                                        <p:attrNameLst>
                                          <p:attrName>style.visibility</p:attrName>
                                        </p:attrNameLst>
                                      </p:cBhvr>
                                      <p:to>
                                        <p:strVal val="hidden"/>
                                      </p:to>
                                    </p:set>
                                  </p:childTnLst>
                                </p:cTn>
                              </p:par>
                              <p:par>
                                <p:cTn id="148" presetID="23" presetClass="exit" presetSubtype="32" fill="hold" grpId="3" nodeType="withEffect">
                                  <p:stCondLst>
                                    <p:cond delay="0"/>
                                  </p:stCondLst>
                                  <p:childTnLst>
                                    <p:anim calcmode="lin" valueType="num">
                                      <p:cBhvr>
                                        <p:cTn id="149" dur="2000"/>
                                        <p:tgtEl>
                                          <p:spTgt spid="17"/>
                                        </p:tgtEl>
                                        <p:attrNameLst>
                                          <p:attrName>ppt_w</p:attrName>
                                        </p:attrNameLst>
                                      </p:cBhvr>
                                      <p:tavLst>
                                        <p:tav tm="0">
                                          <p:val>
                                            <p:strVal val="ppt_w"/>
                                          </p:val>
                                        </p:tav>
                                        <p:tav tm="100000">
                                          <p:val>
                                            <p:fltVal val="0"/>
                                          </p:val>
                                        </p:tav>
                                      </p:tavLst>
                                    </p:anim>
                                    <p:anim calcmode="lin" valueType="num">
                                      <p:cBhvr>
                                        <p:cTn id="150" dur="2000"/>
                                        <p:tgtEl>
                                          <p:spTgt spid="17"/>
                                        </p:tgtEl>
                                        <p:attrNameLst>
                                          <p:attrName>ppt_h</p:attrName>
                                        </p:attrNameLst>
                                      </p:cBhvr>
                                      <p:tavLst>
                                        <p:tav tm="0">
                                          <p:val>
                                            <p:strVal val="ppt_h"/>
                                          </p:val>
                                        </p:tav>
                                        <p:tav tm="100000">
                                          <p:val>
                                            <p:fltVal val="0"/>
                                          </p:val>
                                        </p:tav>
                                      </p:tavLst>
                                    </p:anim>
                                    <p:set>
                                      <p:cBhvr>
                                        <p:cTn id="151" dur="1" fill="hold">
                                          <p:stCondLst>
                                            <p:cond delay="1999"/>
                                          </p:stCondLst>
                                        </p:cTn>
                                        <p:tgtEl>
                                          <p:spTgt spid="17"/>
                                        </p:tgtEl>
                                        <p:attrNameLst>
                                          <p:attrName>style.visibility</p:attrName>
                                        </p:attrNameLst>
                                      </p:cBhvr>
                                      <p:to>
                                        <p:strVal val="hidden"/>
                                      </p:to>
                                    </p:set>
                                  </p:childTnLst>
                                </p:cTn>
                              </p:par>
                              <p:par>
                                <p:cTn id="152" presetID="23" presetClass="exit" presetSubtype="32" fill="hold" grpId="3" nodeType="withEffect">
                                  <p:stCondLst>
                                    <p:cond delay="0"/>
                                  </p:stCondLst>
                                  <p:childTnLst>
                                    <p:anim calcmode="lin" valueType="num">
                                      <p:cBhvr>
                                        <p:cTn id="153" dur="2000"/>
                                        <p:tgtEl>
                                          <p:spTgt spid="18"/>
                                        </p:tgtEl>
                                        <p:attrNameLst>
                                          <p:attrName>ppt_w</p:attrName>
                                        </p:attrNameLst>
                                      </p:cBhvr>
                                      <p:tavLst>
                                        <p:tav tm="0">
                                          <p:val>
                                            <p:strVal val="ppt_w"/>
                                          </p:val>
                                        </p:tav>
                                        <p:tav tm="100000">
                                          <p:val>
                                            <p:fltVal val="0"/>
                                          </p:val>
                                        </p:tav>
                                      </p:tavLst>
                                    </p:anim>
                                    <p:anim calcmode="lin" valueType="num">
                                      <p:cBhvr>
                                        <p:cTn id="154" dur="2000"/>
                                        <p:tgtEl>
                                          <p:spTgt spid="18"/>
                                        </p:tgtEl>
                                        <p:attrNameLst>
                                          <p:attrName>ppt_h</p:attrName>
                                        </p:attrNameLst>
                                      </p:cBhvr>
                                      <p:tavLst>
                                        <p:tav tm="0">
                                          <p:val>
                                            <p:strVal val="ppt_h"/>
                                          </p:val>
                                        </p:tav>
                                        <p:tav tm="100000">
                                          <p:val>
                                            <p:fltVal val="0"/>
                                          </p:val>
                                        </p:tav>
                                      </p:tavLst>
                                    </p:anim>
                                    <p:set>
                                      <p:cBhvr>
                                        <p:cTn id="155"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92" grpId="0"/>
      <p:bldP spid="221192" grpId="1"/>
      <p:bldP spid="221192" grpId="2"/>
      <p:bldP spid="221194" grpId="0"/>
      <p:bldP spid="221194" grpId="1"/>
      <p:bldP spid="221195" grpId="0"/>
      <p:bldP spid="221195" grpId="1"/>
      <p:bldP spid="221196" grpId="0"/>
      <p:bldP spid="221196" grpId="1"/>
      <p:bldP spid="221197" grpId="0"/>
      <p:bldP spid="221197" grpId="1"/>
      <p:bldP spid="221198" grpId="0"/>
      <p:bldP spid="221198" grpId="1"/>
      <p:bldP spid="221199" grpId="0"/>
      <p:bldP spid="221199" grpId="1"/>
      <p:bldP spid="221200" grpId="0"/>
      <p:bldP spid="221200" grpId="1"/>
      <p:bldP spid="221200" grpId="2"/>
      <p:bldP spid="221201" grpId="0"/>
      <p:bldP spid="221201" grpId="1"/>
      <p:bldP spid="221201" grpId="2"/>
      <p:bldP spid="12" grpId="0"/>
      <p:bldP spid="12" grpId="1"/>
      <p:bldP spid="12" grpId="2"/>
      <p:bldP spid="12"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C1284-1940-41F8-A46E-2C3265A41B98}"/>
              </a:ext>
            </a:extLst>
          </p:cNvPr>
          <p:cNvPicPr>
            <a:picLocks noChangeAspect="1"/>
          </p:cNvPicPr>
          <p:nvPr/>
        </p:nvPicPr>
        <p:blipFill rotWithShape="1">
          <a:blip r:embed="rId3">
            <a:extLst>
              <a:ext uri="{28A0092B-C50C-407E-A947-70E740481C1C}">
                <a14:useLocalDpi xmlns:a14="http://schemas.microsoft.com/office/drawing/2010/main" val="0"/>
              </a:ext>
            </a:extLst>
          </a:blip>
          <a:srcRect b="38725"/>
          <a:stretch/>
        </p:blipFill>
        <p:spPr>
          <a:xfrm>
            <a:off x="0" y="0"/>
            <a:ext cx="9144000" cy="6858000"/>
          </a:xfrm>
          <a:prstGeom prst="rect">
            <a:avLst/>
          </a:prstGeom>
        </p:spPr>
      </p:pic>
      <p:sp>
        <p:nvSpPr>
          <p:cNvPr id="4" name="Title 1">
            <a:extLst>
              <a:ext uri="{FF2B5EF4-FFF2-40B4-BE49-F238E27FC236}">
                <a16:creationId xmlns:a16="http://schemas.microsoft.com/office/drawing/2014/main" id="{FAC9F20A-CFE9-4740-82B0-7B76E88F7E2B}"/>
              </a:ext>
            </a:extLst>
          </p:cNvPr>
          <p:cNvSpPr txBox="1">
            <a:spLocks/>
          </p:cNvSpPr>
          <p:nvPr/>
        </p:nvSpPr>
        <p:spPr>
          <a:xfrm>
            <a:off x="1016145" y="1417925"/>
            <a:ext cx="410094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Come to Me</a:t>
            </a:r>
          </a:p>
        </p:txBody>
      </p:sp>
      <p:sp>
        <p:nvSpPr>
          <p:cNvPr id="6" name="Title 1">
            <a:extLst>
              <a:ext uri="{FF2B5EF4-FFF2-40B4-BE49-F238E27FC236}">
                <a16:creationId xmlns:a16="http://schemas.microsoft.com/office/drawing/2014/main" id="{051DAD9D-27B4-4BE8-B836-72EC71AC1BF1}"/>
              </a:ext>
            </a:extLst>
          </p:cNvPr>
          <p:cNvSpPr txBox="1">
            <a:spLocks/>
          </p:cNvSpPr>
          <p:nvPr/>
        </p:nvSpPr>
        <p:spPr>
          <a:xfrm>
            <a:off x="2272145" y="2757054"/>
            <a:ext cx="541712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I will give you rest</a:t>
            </a:r>
          </a:p>
        </p:txBody>
      </p:sp>
      <p:sp>
        <p:nvSpPr>
          <p:cNvPr id="3074" name="Rectangle 2"/>
          <p:cNvSpPr>
            <a:spLocks noGrp="1" noChangeArrowheads="1"/>
          </p:cNvSpPr>
          <p:nvPr>
            <p:ph type="title"/>
          </p:nvPr>
        </p:nvSpPr>
        <p:spPr>
          <a:xfrm>
            <a:off x="534572" y="1320800"/>
            <a:ext cx="8156448" cy="277864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"Come to Me, all you who labor and are heavy laden, and I will give you rest."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Matthew 11:28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p>
        </p:txBody>
      </p:sp>
      <p:sp>
        <p:nvSpPr>
          <p:cNvPr id="5" name="Rectangle 2">
            <a:extLst>
              <a:ext uri="{FF2B5EF4-FFF2-40B4-BE49-F238E27FC236}">
                <a16:creationId xmlns:a16="http://schemas.microsoft.com/office/drawing/2014/main" id="{847F0716-6A93-4B82-ADCD-A2062FEAF96D}"/>
              </a:ext>
            </a:extLst>
          </p:cNvPr>
          <p:cNvSpPr txBox="1">
            <a:spLocks noChangeArrowheads="1"/>
          </p:cNvSpPr>
          <p:nvPr/>
        </p:nvSpPr>
        <p:spPr bwMode="auto">
          <a:xfrm>
            <a:off x="997959" y="1352094"/>
            <a:ext cx="413839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Come to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7" name="Rectangle 2">
            <a:extLst>
              <a:ext uri="{FF2B5EF4-FFF2-40B4-BE49-F238E27FC236}">
                <a16:creationId xmlns:a16="http://schemas.microsoft.com/office/drawing/2014/main" id="{C72871A4-9E79-4C0D-B84F-5F1C13CB319F}"/>
              </a:ext>
            </a:extLst>
          </p:cNvPr>
          <p:cNvSpPr txBox="1">
            <a:spLocks noChangeArrowheads="1"/>
          </p:cNvSpPr>
          <p:nvPr/>
        </p:nvSpPr>
        <p:spPr bwMode="auto">
          <a:xfrm>
            <a:off x="2239672" y="2693195"/>
            <a:ext cx="5472547" cy="76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I will give you rest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8" name="Rectangle 2">
            <a:extLst>
              <a:ext uri="{FF2B5EF4-FFF2-40B4-BE49-F238E27FC236}">
                <a16:creationId xmlns:a16="http://schemas.microsoft.com/office/drawing/2014/main" id="{C35069D3-E29D-4EA1-BEB0-75ECBA2BC416}"/>
              </a:ext>
            </a:extLst>
          </p:cNvPr>
          <p:cNvSpPr txBox="1">
            <a:spLocks noChangeArrowheads="1"/>
          </p:cNvSpPr>
          <p:nvPr/>
        </p:nvSpPr>
        <p:spPr bwMode="auto">
          <a:xfrm>
            <a:off x="6037087" y="2659380"/>
            <a:ext cx="1671813" cy="83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ea typeface="+mj-ea"/>
                <a:cs typeface="+mj-cs"/>
              </a:rPr>
              <a:t>rest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ea typeface="+mj-ea"/>
              <a:cs typeface="+mj-cs"/>
            </a:endParaRPr>
          </a:p>
        </p:txBody>
      </p:sp>
    </p:spTree>
    <p:extLst>
      <p:ext uri="{BB962C8B-B14F-4D97-AF65-F5344CB8AC3E}">
        <p14:creationId xmlns:p14="http://schemas.microsoft.com/office/powerpoint/2010/main" val="15367257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1" presetClass="entr" presetSubtype="8" fill="hold" grpId="0" nodeType="withEffect">
                                  <p:stCondLst>
                                    <p:cond delay="25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5"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8705ECF-652E-42FC-909B-B06F48A228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6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to the angel of the church in Philadelphia write, 'These things says He who is holy, He who is true, "He who has the key of David, He who opens and no one shuts, and shuts and no one opens:  I know your works. See, I have set before you an open door, and no one can shut it; for you have a little strength, have kept My word, and have not denied My name."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Revelation 3:7-8 </a:t>
            </a:r>
          </a:p>
        </p:txBody>
      </p:sp>
      <p:pic>
        <p:nvPicPr>
          <p:cNvPr id="10" name="Picture 18">
            <a:extLst>
              <a:ext uri="{FF2B5EF4-FFF2-40B4-BE49-F238E27FC236}">
                <a16:creationId xmlns:a16="http://schemas.microsoft.com/office/drawing/2014/main" id="{0F76541A-7E20-432F-B807-C55711F62AA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35">
            <a:extLst>
              <a:ext uri="{FF2B5EF4-FFF2-40B4-BE49-F238E27FC236}">
                <a16:creationId xmlns:a16="http://schemas.microsoft.com/office/drawing/2014/main" id="{C2A827CB-523D-4C37-8F74-2153CE4A4312}"/>
              </a:ext>
            </a:extLst>
          </p:cNvPr>
          <p:cNvSpPr/>
          <p:nvPr/>
        </p:nvSpPr>
        <p:spPr>
          <a:xfrm>
            <a:off x="6375748" y="2242159"/>
            <a:ext cx="1741118" cy="626301"/>
          </a:xfrm>
          <a:prstGeom prst="roundRect">
            <a:avLst/>
          </a:prstGeom>
          <a:blipFill>
            <a:blip r:embed="rId4"/>
            <a:stretch>
              <a:fillRect/>
            </a:stretch>
          </a:blipFill>
          <a:ln w="25400" cap="flat" cmpd="sng" algn="ctr">
            <a:noFill/>
            <a:prstDash val="solid"/>
          </a:ln>
          <a:effectLst>
            <a:softEdge rad="93945"/>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ounded Rectangle 36">
            <a:extLst>
              <a:ext uri="{FF2B5EF4-FFF2-40B4-BE49-F238E27FC236}">
                <a16:creationId xmlns:a16="http://schemas.microsoft.com/office/drawing/2014/main" id="{FA59992B-29C1-4DAF-8E86-42E95B7767B7}"/>
              </a:ext>
            </a:extLst>
          </p:cNvPr>
          <p:cNvSpPr/>
          <p:nvPr/>
        </p:nvSpPr>
        <p:spPr>
          <a:xfrm>
            <a:off x="538619" y="2818356"/>
            <a:ext cx="8079288" cy="651354"/>
          </a:xfrm>
          <a:prstGeom prst="roundRect">
            <a:avLst/>
          </a:prstGeom>
          <a:blipFill>
            <a:blip r:embed="rId5"/>
            <a:stretch>
              <a:fillRect/>
            </a:stretch>
          </a:blipFill>
          <a:ln w="25400" cap="flat" cmpd="sng" algn="ctr">
            <a:noFill/>
            <a:prstDash val="solid"/>
          </a:ln>
          <a:effectLst>
            <a:softEdge rad="97703"/>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ounded Rectangle 37">
            <a:extLst>
              <a:ext uri="{FF2B5EF4-FFF2-40B4-BE49-F238E27FC236}">
                <a16:creationId xmlns:a16="http://schemas.microsoft.com/office/drawing/2014/main" id="{7F0BCA38-4278-44D6-A716-918A5C64CD63}"/>
              </a:ext>
            </a:extLst>
          </p:cNvPr>
          <p:cNvSpPr/>
          <p:nvPr/>
        </p:nvSpPr>
        <p:spPr>
          <a:xfrm>
            <a:off x="538619" y="3394553"/>
            <a:ext cx="2908376" cy="668262"/>
          </a:xfrm>
          <a:prstGeom prst="roundRect">
            <a:avLst/>
          </a:prstGeom>
          <a:blipFill>
            <a:blip r:embed="rId6"/>
            <a:stretch>
              <a:fillRect/>
            </a:stretch>
          </a:blipFill>
          <a:ln w="25400" cap="flat" cmpd="sng" algn="ctr">
            <a:noFill/>
            <a:prstDash val="solid"/>
          </a:ln>
          <a:effectLst>
            <a:softEdge rad="100239"/>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4449981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11"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08F1CE-4B21-4787-9D41-E15D0E3E9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16257" y="2390040"/>
            <a:ext cx="8318310" cy="252315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Its gates shall not be shut at all by day (there shall be no night there).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21:25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26384557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E05EC8-87DC-45BE-A00D-9F6580EF2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6F97660C-BBA2-47D1-ACB6-3A88416DE6D7}"/>
              </a:ext>
            </a:extLst>
          </p:cNvPr>
          <p:cNvSpPr txBox="1">
            <a:spLocks/>
          </p:cNvSpPr>
          <p:nvPr/>
        </p:nvSpPr>
        <p:spPr>
          <a:xfrm>
            <a:off x="2667000" y="4282440"/>
            <a:ext cx="45466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many adversaries</a:t>
            </a:r>
          </a:p>
        </p:txBody>
      </p:sp>
      <p:sp>
        <p:nvSpPr>
          <p:cNvPr id="3074" name="Rectangle 2"/>
          <p:cNvSpPr>
            <a:spLocks noGrp="1" noChangeArrowheads="1"/>
          </p:cNvSpPr>
          <p:nvPr>
            <p:ph type="title"/>
          </p:nvPr>
        </p:nvSpPr>
        <p:spPr>
          <a:xfrm>
            <a:off x="726305" y="2777777"/>
            <a:ext cx="7690513" cy="290529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a great and effective door has opened to me, and there are many adversaries.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16:9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E099F224-8B02-4679-A7AA-3097CA3D7629}"/>
              </a:ext>
            </a:extLst>
          </p:cNvPr>
          <p:cNvSpPr txBox="1">
            <a:spLocks noChangeArrowheads="1"/>
          </p:cNvSpPr>
          <p:nvPr/>
        </p:nvSpPr>
        <p:spPr bwMode="auto">
          <a:xfrm>
            <a:off x="2608739" y="4208780"/>
            <a:ext cx="4660900" cy="77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many adversaries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6470922"/>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B6AAC0-8C95-4B48-88E9-3F5F32102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a:extLst>
              <a:ext uri="{FF2B5EF4-FFF2-40B4-BE49-F238E27FC236}">
                <a16:creationId xmlns:a16="http://schemas.microsoft.com/office/drawing/2014/main" id="{1A4237E9-0EFF-47AA-A0FF-52B35F711298}"/>
              </a:ext>
            </a:extLst>
          </p:cNvPr>
          <p:cNvSpPr txBox="1">
            <a:spLocks/>
          </p:cNvSpPr>
          <p:nvPr/>
        </p:nvSpPr>
        <p:spPr>
          <a:xfrm>
            <a:off x="2860120" y="3636021"/>
            <a:ext cx="39116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does the will</a:t>
            </a:r>
          </a:p>
        </p:txBody>
      </p:sp>
      <p:sp>
        <p:nvSpPr>
          <p:cNvPr id="7" name="Title 1">
            <a:extLst>
              <a:ext uri="{FF2B5EF4-FFF2-40B4-BE49-F238E27FC236}">
                <a16:creationId xmlns:a16="http://schemas.microsoft.com/office/drawing/2014/main" id="{A338DB1F-4A92-4512-B989-C7313897D6C8}"/>
              </a:ext>
            </a:extLst>
          </p:cNvPr>
          <p:cNvSpPr txBox="1">
            <a:spLocks/>
          </p:cNvSpPr>
          <p:nvPr/>
        </p:nvSpPr>
        <p:spPr>
          <a:xfrm>
            <a:off x="1785459" y="4376660"/>
            <a:ext cx="51054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Father in heaven</a:t>
            </a:r>
          </a:p>
        </p:txBody>
      </p:sp>
      <p:sp>
        <p:nvSpPr>
          <p:cNvPr id="3074" name="Rectangle 2"/>
          <p:cNvSpPr>
            <a:spLocks noGrp="1" noChangeArrowheads="1"/>
          </p:cNvSpPr>
          <p:nvPr>
            <p:ph type="title"/>
          </p:nvPr>
        </p:nvSpPr>
        <p:spPr>
          <a:xfrm>
            <a:off x="448401" y="1227109"/>
            <a:ext cx="8229600" cy="4644302"/>
          </a:xfrm>
        </p:spPr>
        <p:txBody>
          <a:bodyPr>
            <a:scene3d>
              <a:camera prst="orthographicFront"/>
              <a:lightRig rig="flat" dir="t"/>
            </a:scene3d>
            <a:sp3d extrusionH="57150" prstMaterial="plastic">
              <a:bevelT w="38100" h="38100"/>
            </a:sp3d>
          </a:bodyPr>
          <a:lstStyle/>
          <a:p>
            <a:pPr eaLnBrk="1" hangingPunct="1"/>
            <a:r>
              <a:rPr lang="en-US" alt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"Not everyone who says to Me, 'Lord, Lord,' shall enter the kingdom of heaven, but he who does the will of My Father in heaven."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Matthew 7:21</a:t>
            </a:r>
            <a:r>
              <a:rPr lang="en-US" altLang="en-US"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p>
        </p:txBody>
      </p:sp>
      <p:sp>
        <p:nvSpPr>
          <p:cNvPr id="6" name="Rectangle 2">
            <a:extLst>
              <a:ext uri="{FF2B5EF4-FFF2-40B4-BE49-F238E27FC236}">
                <a16:creationId xmlns:a16="http://schemas.microsoft.com/office/drawing/2014/main" id="{D962AA68-7533-4BB8-9504-13F372CAB7F0}"/>
              </a:ext>
            </a:extLst>
          </p:cNvPr>
          <p:cNvSpPr txBox="1">
            <a:spLocks noChangeArrowheads="1"/>
          </p:cNvSpPr>
          <p:nvPr/>
        </p:nvSpPr>
        <p:spPr bwMode="auto">
          <a:xfrm>
            <a:off x="2622058" y="3563278"/>
            <a:ext cx="4397075" cy="768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does the will</a:t>
            </a:r>
            <a:endParaRPr kumimoji="0" lang="en-US" altLang="en-US" sz="4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8" name="Rectangle 2">
            <a:extLst>
              <a:ext uri="{FF2B5EF4-FFF2-40B4-BE49-F238E27FC236}">
                <a16:creationId xmlns:a16="http://schemas.microsoft.com/office/drawing/2014/main" id="{6BF221F2-9108-4D51-AB65-8A38AC0BF951}"/>
              </a:ext>
            </a:extLst>
          </p:cNvPr>
          <p:cNvSpPr txBox="1">
            <a:spLocks noChangeArrowheads="1"/>
          </p:cNvSpPr>
          <p:nvPr/>
        </p:nvSpPr>
        <p:spPr bwMode="auto">
          <a:xfrm>
            <a:off x="1661299" y="4309446"/>
            <a:ext cx="5346700" cy="74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Father in heaven</a:t>
            </a:r>
            <a:endParaRPr kumimoji="0" lang="en-US" altLang="en-US" sz="4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10" name="Rectangle 9">
            <a:extLst>
              <a:ext uri="{FF2B5EF4-FFF2-40B4-BE49-F238E27FC236}">
                <a16:creationId xmlns:a16="http://schemas.microsoft.com/office/drawing/2014/main" id="{70831452-D582-4365-811A-BD9A246E2AA8}"/>
              </a:ext>
            </a:extLst>
          </p:cNvPr>
          <p:cNvSpPr>
            <a:spLocks noChangeArrowheads="1"/>
          </p:cNvSpPr>
          <p:nvPr/>
        </p:nvSpPr>
        <p:spPr bwMode="auto">
          <a:xfrm>
            <a:off x="1737395" y="4305181"/>
            <a:ext cx="2211636" cy="74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10" b="1" i="0" u="none" strike="noStrike" kern="1200" cap="none" spc="0" normalizeH="0" baseline="0" noProof="0" dirty="0">
                <a:ln>
                  <a:noFill/>
                </a:ln>
                <a:solidFill>
                  <a:srgbClr val="CC9900"/>
                </a:solidFill>
                <a:effectLst/>
                <a:uLnTx/>
                <a:uFillTx/>
                <a:latin typeface="+mj-lt"/>
                <a:ea typeface="+mn-ea"/>
                <a:cs typeface="Calibri" panose="020F0502020204030204" pitchFamily="34" charset="0"/>
              </a:rPr>
              <a:t>Father</a:t>
            </a:r>
            <a:endParaRPr kumimoji="0" lang="en-US" sz="4810" b="1" i="1" u="none" strike="noStrike" kern="1200" cap="none" spc="0" normalizeH="0" baseline="0" noProof="0" dirty="0">
              <a:ln>
                <a:noFill/>
              </a:ln>
              <a:solidFill>
                <a:srgbClr val="CC9900"/>
              </a:solidFill>
              <a:effectLst/>
              <a:uLnTx/>
              <a:uFillTx/>
              <a:latin typeface="+mj-lt"/>
              <a:ea typeface="+mn-ea"/>
              <a:cs typeface="Calibri" panose="020F0502020204030204" pitchFamily="34" charset="0"/>
            </a:endParaRPr>
          </a:p>
        </p:txBody>
      </p:sp>
      <p:sp>
        <p:nvSpPr>
          <p:cNvPr id="9" name="Rectangle 6">
            <a:extLst>
              <a:ext uri="{FF2B5EF4-FFF2-40B4-BE49-F238E27FC236}">
                <a16:creationId xmlns:a16="http://schemas.microsoft.com/office/drawing/2014/main" id="{7274AE87-7CC3-4FF1-AB7C-5CFE5169DBE7}"/>
              </a:ext>
            </a:extLst>
          </p:cNvPr>
          <p:cNvSpPr>
            <a:spLocks noChangeArrowheads="1"/>
          </p:cNvSpPr>
          <p:nvPr/>
        </p:nvSpPr>
        <p:spPr bwMode="auto">
          <a:xfrm>
            <a:off x="3813819" y="4322917"/>
            <a:ext cx="808148"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11" name="Oval 44">
            <a:extLst>
              <a:ext uri="{FF2B5EF4-FFF2-40B4-BE49-F238E27FC236}">
                <a16:creationId xmlns:a16="http://schemas.microsoft.com/office/drawing/2014/main" id="{9002423F-E645-4E6E-B887-BC233C8E3636}"/>
              </a:ext>
            </a:extLst>
          </p:cNvPr>
          <p:cNvSpPr/>
          <p:nvPr/>
        </p:nvSpPr>
        <p:spPr>
          <a:xfrm>
            <a:off x="7427742" y="2827606"/>
            <a:ext cx="1252024" cy="801859"/>
          </a:xfrm>
          <a:prstGeom prst="ellipse">
            <a:avLst/>
          </a:prstGeom>
          <a:noFill/>
          <a:ln w="57150" cap="flat" cmpd="sng" algn="ctr">
            <a:solidFill>
              <a:srgbClr val="00FF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3" name="Rectangle 6" hidden="1">
            <a:extLst>
              <a:ext uri="{FF2B5EF4-FFF2-40B4-BE49-F238E27FC236}">
                <a16:creationId xmlns:a16="http://schemas.microsoft.com/office/drawing/2014/main" id="{58D4FD09-2E50-4DF7-B47B-01FA6A1516EE}"/>
              </a:ext>
            </a:extLst>
          </p:cNvPr>
          <p:cNvSpPr>
            <a:spLocks noChangeArrowheads="1"/>
          </p:cNvSpPr>
          <p:nvPr/>
        </p:nvSpPr>
        <p:spPr bwMode="auto">
          <a:xfrm>
            <a:off x="3532466" y="2254966"/>
            <a:ext cx="808148" cy="77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dirty="0">
                <a:solidFill>
                  <a:srgbClr val="FF0000"/>
                </a:solidFill>
                <a:effectLst/>
                <a:latin typeface="Arial" panose="020B0604020202020204" pitchFamily="34" charset="0"/>
              </a:rPr>
              <a:t>in</a:t>
            </a:r>
          </a:p>
        </p:txBody>
      </p:sp>
    </p:spTree>
    <p:extLst>
      <p:ext uri="{BB962C8B-B14F-4D97-AF65-F5344CB8AC3E}">
        <p14:creationId xmlns:p14="http://schemas.microsoft.com/office/powerpoint/2010/main" val="196398316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8" presetClass="emph" presetSubtype="0" fill="hold" grpId="1" nodeType="withEffect">
                                  <p:stCondLst>
                                    <p:cond delay="400"/>
                                  </p:stCondLst>
                                  <p:childTnLst>
                                    <p:set>
                                      <p:cBhvr override="childStyle">
                                        <p:cTn id="22" dur="500" fill="hold"/>
                                        <p:tgtEl>
                                          <p:spTgt spid="7"/>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0" presetClass="entr" presetSubtype="0" fill="hold" grpId="0" nodeType="withEffect">
                                  <p:stCondLst>
                                    <p:cond delay="750"/>
                                  </p:stCondLst>
                                  <p:iterate type="lt">
                                    <p:tmPct val="10000"/>
                                  </p:iterate>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stCondLst>
                                            <p:cond delay="0"/>
                                          </p:stCondLst>
                                        </p:cTn>
                                        <p:tgtEl>
                                          <p:spTgt spid="10"/>
                                        </p:tgtEl>
                                      </p:cBhvr>
                                    </p:animEffect>
                                    <p:anim to="" calcmode="lin" valueType="num">
                                      <p:cBhvr>
                                        <p:cTn id="29"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31" presetID="26" presetClass="emph" presetSubtype="0" fill="hold" grpId="1" nodeType="withEffect">
                                  <p:stCondLst>
                                    <p:cond delay="1500"/>
                                  </p:stCondLst>
                                  <p:iterate type="lt">
                                    <p:tmPct val="0"/>
                                  </p:iterate>
                                  <p:childTnLst>
                                    <p:animEffect transition="out" filter="fade">
                                      <p:cBhvr>
                                        <p:cTn id="32" dur="500" tmFilter="0, 0; .2, .5; .8, .5; 1, 0"/>
                                        <p:tgtEl>
                                          <p:spTgt spid="10"/>
                                        </p:tgtEl>
                                      </p:cBhvr>
                                    </p:animEffect>
                                    <p:animScale>
                                      <p:cBhvr>
                                        <p:cTn id="33" dur="250" autoRev="1" fill="hold"/>
                                        <p:tgtEl>
                                          <p:spTgt spid="10"/>
                                        </p:tgtEl>
                                      </p:cBhvr>
                                      <p:by x="105000" y="105000"/>
                                    </p:animScale>
                                  </p:childTnLst>
                                </p:cTn>
                              </p:par>
                              <p:par>
                                <p:cTn id="34" presetID="0" presetClass="entr" presetSubtype="0" fill="hold" grpId="0" nodeType="withEffect">
                                  <p:stCondLst>
                                    <p:cond delay="120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stCondLst>
                                            <p:cond delay="0"/>
                                          </p:stCondLst>
                                        </p:cTn>
                                        <p:tgtEl>
                                          <p:spTgt spid="9"/>
                                        </p:tgtEl>
                                      </p:cBhvr>
                                    </p:animEffect>
                                    <p:anim to="" calcmode="lin" valueType="num">
                                      <p:cBhvr>
                                        <p:cTn id="3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stCondLst>
                                            <p:cond delay="0"/>
                                          </p:stCondLst>
                                        </p:cTn>
                                        <p:tgtEl>
                                          <p:spTgt spid="11"/>
                                        </p:tgtEl>
                                      </p:cBhvr>
                                    </p:animEffect>
                                    <p:anim to="" calcmode="lin" valueType="num">
                                      <p:cBhvr>
                                        <p:cTn id="44"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2" nodeType="clickEffect">
                                  <p:stCondLst>
                                    <p:cond delay="0"/>
                                  </p:stCondLst>
                                  <p:childTnLst>
                                    <p:animMotion origin="layout" path="M -1.11111E-6 -3.7037E-7 L -0.03055 -0.29815 " pathEditMode="relative" rAng="0" ptsTypes="AA">
                                      <p:cBhvr>
                                        <p:cTn id="49" dur="2000" fill="hold"/>
                                        <p:tgtEl>
                                          <p:spTgt spid="9"/>
                                        </p:tgtEl>
                                        <p:attrNameLst>
                                          <p:attrName>ppt_x</p:attrName>
                                          <p:attrName>ppt_y</p:attrName>
                                        </p:attrNameLst>
                                      </p:cBhvr>
                                      <p:rCtr x="-1528" y="-14907"/>
                                    </p:animMotion>
                                  </p:childTnLst>
                                </p:cTn>
                              </p:par>
                              <p:par>
                                <p:cTn id="50" presetID="3" presetClass="emph" presetSubtype="2" fill="hold" grpId="4" nodeType="withEffect">
                                  <p:stCondLst>
                                    <p:cond delay="0"/>
                                  </p:stCondLst>
                                  <p:childTnLst>
                                    <p:animClr clrSpc="rgb" dir="cw">
                                      <p:cBhvr override="childStyle">
                                        <p:cTn id="51" dur="2000" fill="hold"/>
                                        <p:tgtEl>
                                          <p:spTgt spid="9"/>
                                        </p:tgtEl>
                                        <p:attrNameLst>
                                          <p:attrName>style.color</p:attrName>
                                        </p:attrNameLst>
                                      </p:cBhvr>
                                      <p:to>
                                        <a:srgbClr val="FFFF00"/>
                                      </p:to>
                                    </p:animClr>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10" presetClass="exit" presetSubtype="0" fill="hold" grpId="2" nodeType="withEffect">
                                  <p:stCondLst>
                                    <p:cond delay="0"/>
                                  </p:stCondLst>
                                  <p:iterate type="lt">
                                    <p:tmPct val="0"/>
                                  </p:iterate>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7" grpId="1"/>
      <p:bldP spid="7" grpId="2"/>
      <p:bldP spid="3074" grpId="0"/>
      <p:bldP spid="3074" grpId="1"/>
      <p:bldP spid="6" grpId="0"/>
      <p:bldP spid="6" grpId="1"/>
      <p:bldP spid="8" grpId="0"/>
      <p:bldP spid="8" grpId="1"/>
      <p:bldP spid="10" grpId="0"/>
      <p:bldP spid="10" grpId="1"/>
      <p:bldP spid="10" grpId="2"/>
      <p:bldP spid="9" grpId="0"/>
      <p:bldP spid="9" grpId="2"/>
      <p:bldP spid="9" grpId="4"/>
      <p:bldP spid="11" grpId="0" animBg="1"/>
      <p:bldP spid="1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12">
            <a:extLst>
              <a:ext uri="{FF2B5EF4-FFF2-40B4-BE49-F238E27FC236}">
                <a16:creationId xmlns:a16="http://schemas.microsoft.com/office/drawing/2014/main" id="{A299938C-DFF9-4C07-9F19-B08CE9D95F9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0046" name="Rectangle 14">
            <a:extLst>
              <a:ext uri="{FF2B5EF4-FFF2-40B4-BE49-F238E27FC236}">
                <a16:creationId xmlns:a16="http://schemas.microsoft.com/office/drawing/2014/main" id="{A13BF311-02CB-47AD-87BC-7ABD406E3686}"/>
              </a:ext>
            </a:extLst>
          </p:cNvPr>
          <p:cNvSpPr>
            <a:spLocks noChangeArrowheads="1"/>
          </p:cNvSpPr>
          <p:nvPr/>
        </p:nvSpPr>
        <p:spPr bwMode="auto">
          <a:xfrm>
            <a:off x="1143000" y="1493838"/>
            <a:ext cx="6705600" cy="414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FF00"/>
                </a:solidFill>
                <a:effectLst>
                  <a:glow rad="101600">
                    <a:schemeClr val="tx1"/>
                  </a:glow>
                </a:effectLst>
              </a:rPr>
              <a:t>Do not grumble against one another, brethren, lest you be condemned. Behold, the Judge is standing at the door!</a:t>
            </a:r>
            <a:r>
              <a:rPr lang="en-US" altLang="en-US" sz="4400" dirty="0">
                <a:solidFill>
                  <a:srgbClr val="FFFF00"/>
                </a:solidFill>
                <a:effectLst>
                  <a:glow rad="101600">
                    <a:schemeClr val="tx1"/>
                  </a:glow>
                </a:effectLst>
              </a:rPr>
              <a:t>     </a:t>
            </a:r>
            <a:r>
              <a:rPr lang="en-US" altLang="en-US" sz="3200" i="1" dirty="0">
                <a:solidFill>
                  <a:srgbClr val="FFFF00"/>
                </a:solidFill>
                <a:effectLst>
                  <a:glow rad="101600">
                    <a:schemeClr val="tx1"/>
                  </a:glow>
                </a:effectLst>
              </a:rPr>
              <a:t>~ James 5:9</a:t>
            </a:r>
          </a:p>
        </p:txBody>
      </p:sp>
      <p:sp>
        <p:nvSpPr>
          <p:cNvPr id="300049" name="Rectangle 17">
            <a:extLst>
              <a:ext uri="{FF2B5EF4-FFF2-40B4-BE49-F238E27FC236}">
                <a16:creationId xmlns:a16="http://schemas.microsoft.com/office/drawing/2014/main" id="{FD7C49AF-0E4F-4D27-8FE5-162E792288FB}"/>
              </a:ext>
            </a:extLst>
          </p:cNvPr>
          <p:cNvSpPr>
            <a:spLocks noChangeArrowheads="1"/>
          </p:cNvSpPr>
          <p:nvPr/>
        </p:nvSpPr>
        <p:spPr bwMode="auto">
          <a:xfrm>
            <a:off x="1219200" y="1524000"/>
            <a:ext cx="6858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FF00"/>
                </a:solidFill>
                <a:effectLst>
                  <a:glow rad="101600">
                    <a:schemeClr val="tx1"/>
                  </a:glow>
                </a:effectLst>
              </a:rPr>
              <a:t>Beware, brethren, lest there be in any of you an evil heart of unbelief in departing from the living God;</a:t>
            </a:r>
            <a:r>
              <a:rPr lang="en-US" altLang="en-US" sz="4400" dirty="0">
                <a:solidFill>
                  <a:srgbClr val="FFFF00"/>
                </a:solidFill>
                <a:effectLst>
                  <a:glow rad="101600">
                    <a:schemeClr val="tx1"/>
                  </a:glow>
                </a:effectLst>
              </a:rPr>
              <a:t> </a:t>
            </a:r>
            <a:r>
              <a:rPr lang="en-US" altLang="en-US" sz="3200" i="1" dirty="0">
                <a:solidFill>
                  <a:srgbClr val="FFFF00"/>
                </a:solidFill>
                <a:effectLst>
                  <a:glow rad="101600">
                    <a:schemeClr val="tx1"/>
                  </a:glow>
                </a:effectLst>
              </a:rPr>
              <a:t>~ Hebrews 3:12</a:t>
            </a:r>
          </a:p>
        </p:txBody>
      </p:sp>
      <p:sp>
        <p:nvSpPr>
          <p:cNvPr id="300050" name="Rectangle 18">
            <a:extLst>
              <a:ext uri="{FF2B5EF4-FFF2-40B4-BE49-F238E27FC236}">
                <a16:creationId xmlns:a16="http://schemas.microsoft.com/office/drawing/2014/main" id="{E2390EE8-690B-4F63-95EC-CFA9D3FD08FE}"/>
              </a:ext>
            </a:extLst>
          </p:cNvPr>
          <p:cNvSpPr>
            <a:spLocks noChangeArrowheads="1"/>
          </p:cNvSpPr>
          <p:nvPr/>
        </p:nvSpPr>
        <p:spPr bwMode="auto">
          <a:xfrm>
            <a:off x="3645569" y="4203031"/>
            <a:ext cx="368968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contourW="12700">
              <a:bevelT w="38100" h="38100"/>
              <a:contourClr>
                <a:srgbClr val="FFFFCC"/>
              </a:contourClr>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500" b="1" dirty="0">
                <a:solidFill>
                  <a:srgbClr val="CC00CC"/>
                </a:solidFill>
                <a:effectLst>
                  <a:glow rad="88900">
                    <a:schemeClr val="tx1"/>
                  </a:glow>
                </a:effectLst>
              </a:rPr>
              <a:t> </a:t>
            </a:r>
            <a:r>
              <a:rPr lang="en-US" altLang="en-US" sz="4400" b="1" dirty="0">
                <a:solidFill>
                  <a:srgbClr val="CC00CC"/>
                </a:solidFill>
                <a:effectLst>
                  <a:glow rad="88900">
                    <a:schemeClr val="tx1"/>
                  </a:glow>
                </a:effectLst>
              </a:rPr>
              <a:t> at the door</a:t>
            </a:r>
            <a:endParaRPr lang="en-US" altLang="en-US" sz="3200" i="1" dirty="0">
              <a:solidFill>
                <a:srgbClr val="CC00CC"/>
              </a:solidFill>
              <a:effectLst>
                <a:glow rad="88900">
                  <a:schemeClr val="tx1"/>
                </a:glow>
              </a:effectLst>
            </a:endParaRPr>
          </a:p>
        </p:txBody>
      </p:sp>
      <p:sp>
        <p:nvSpPr>
          <p:cNvPr id="300051" name="Rectangle 19">
            <a:extLst>
              <a:ext uri="{FF2B5EF4-FFF2-40B4-BE49-F238E27FC236}">
                <a16:creationId xmlns:a16="http://schemas.microsoft.com/office/drawing/2014/main" id="{BF3A2E02-A16B-4781-B07C-E2839C7EE29D}"/>
              </a:ext>
            </a:extLst>
          </p:cNvPr>
          <p:cNvSpPr>
            <a:spLocks noChangeArrowheads="1"/>
          </p:cNvSpPr>
          <p:nvPr/>
        </p:nvSpPr>
        <p:spPr bwMode="auto">
          <a:xfrm>
            <a:off x="4692316" y="3569369"/>
            <a:ext cx="280736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contourW="12700">
              <a:bevelT w="38100" h="38100"/>
              <a:contourClr>
                <a:srgbClr val="FFFFCC"/>
              </a:contourClr>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CC"/>
                </a:solidFill>
                <a:effectLst>
                  <a:glow rad="88900">
                    <a:schemeClr val="tx1"/>
                  </a:glow>
                </a:effectLst>
              </a:rPr>
              <a:t>Judge is</a:t>
            </a:r>
            <a:endParaRPr lang="en-US" altLang="en-US" sz="3200" i="1" dirty="0">
              <a:solidFill>
                <a:srgbClr val="CC00CC"/>
              </a:solidFill>
              <a:effectLst>
                <a:glow rad="88900">
                  <a:schemeClr val="tx1"/>
                </a:glow>
              </a:effectLst>
            </a:endParaRPr>
          </a:p>
        </p:txBody>
      </p:sp>
      <p:sp>
        <p:nvSpPr>
          <p:cNvPr id="300052" name="Rectangle 20">
            <a:extLst>
              <a:ext uri="{FF2B5EF4-FFF2-40B4-BE49-F238E27FC236}">
                <a16:creationId xmlns:a16="http://schemas.microsoft.com/office/drawing/2014/main" id="{92B27F28-6DE7-4AE6-8E70-5F0C8181557F}"/>
              </a:ext>
            </a:extLst>
          </p:cNvPr>
          <p:cNvSpPr>
            <a:spLocks noChangeArrowheads="1"/>
          </p:cNvSpPr>
          <p:nvPr/>
        </p:nvSpPr>
        <p:spPr bwMode="auto">
          <a:xfrm>
            <a:off x="4630821" y="2878667"/>
            <a:ext cx="2515310" cy="85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contourW="12700">
              <a:bevelT w="38100" h="38100"/>
              <a:contourClr>
                <a:srgbClr val="FFFFCC"/>
              </a:contourClr>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500" b="1" dirty="0">
                <a:solidFill>
                  <a:srgbClr val="CC00CC"/>
                </a:solidFill>
                <a:effectLst>
                  <a:glow rad="88900">
                    <a:schemeClr val="tx1"/>
                  </a:glow>
                </a:effectLst>
              </a:rPr>
              <a:t> </a:t>
            </a:r>
            <a:r>
              <a:rPr lang="en-US" altLang="en-US" sz="4400" b="1" dirty="0">
                <a:solidFill>
                  <a:srgbClr val="CC00CC"/>
                </a:solidFill>
                <a:effectLst>
                  <a:glow rad="88900">
                    <a:schemeClr val="tx1"/>
                  </a:glow>
                </a:effectLst>
              </a:rPr>
              <a:t>unbelief</a:t>
            </a:r>
            <a:endParaRPr lang="en-US" altLang="en-US" sz="3200" i="1" dirty="0">
              <a:solidFill>
                <a:srgbClr val="CC00CC"/>
              </a:solidFill>
              <a:effectLst>
                <a:glow rad="88900">
                  <a:schemeClr val="tx1"/>
                </a:glow>
              </a:effectLst>
            </a:endParaRPr>
          </a:p>
        </p:txBody>
      </p:sp>
      <p:sp>
        <p:nvSpPr>
          <p:cNvPr id="12" name="Rectangle 20">
            <a:extLst>
              <a:ext uri="{FF2B5EF4-FFF2-40B4-BE49-F238E27FC236}">
                <a16:creationId xmlns:a16="http://schemas.microsoft.com/office/drawing/2014/main" id="{52737934-5223-495E-8A63-B27ADA973779}"/>
              </a:ext>
            </a:extLst>
          </p:cNvPr>
          <p:cNvSpPr>
            <a:spLocks noChangeArrowheads="1"/>
          </p:cNvSpPr>
          <p:nvPr/>
        </p:nvSpPr>
        <p:spPr bwMode="auto">
          <a:xfrm>
            <a:off x="5496900" y="165203"/>
            <a:ext cx="2506579" cy="819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contourW="12700">
              <a:bevelT w="38100" h="38100"/>
              <a:contourClr>
                <a:srgbClr val="FFFFCC"/>
              </a:contourClr>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500" b="1" dirty="0">
                <a:solidFill>
                  <a:srgbClr val="CC00CC"/>
                </a:solidFill>
                <a:effectLst>
                  <a:glow rad="88900">
                    <a:schemeClr val="tx1"/>
                  </a:glow>
                </a:effectLst>
              </a:rPr>
              <a:t> </a:t>
            </a:r>
            <a:r>
              <a:rPr lang="en-US" altLang="en-US" sz="4400" b="1" dirty="0">
                <a:solidFill>
                  <a:srgbClr val="CC00CC"/>
                </a:solidFill>
                <a:effectLst>
                  <a:glow rad="88900">
                    <a:schemeClr val="tx1"/>
                  </a:glow>
                </a:effectLst>
              </a:rPr>
              <a:t>unbelief</a:t>
            </a:r>
            <a:endParaRPr lang="en-US" altLang="en-US" sz="3200" i="1" dirty="0">
              <a:solidFill>
                <a:srgbClr val="CC00CC"/>
              </a:solidFill>
              <a:effectLst>
                <a:glow rad="88900">
                  <a:schemeClr val="tx1"/>
                </a:glow>
              </a:effectLst>
            </a:endParaRPr>
          </a:p>
        </p:txBody>
      </p:sp>
      <p:sp>
        <p:nvSpPr>
          <p:cNvPr id="13" name="Rectangle 20">
            <a:extLst>
              <a:ext uri="{FF2B5EF4-FFF2-40B4-BE49-F238E27FC236}">
                <a16:creationId xmlns:a16="http://schemas.microsoft.com/office/drawing/2014/main" id="{512BFA5A-DA40-4BCC-BC84-9A44A1AFC2B2}"/>
              </a:ext>
            </a:extLst>
          </p:cNvPr>
          <p:cNvSpPr>
            <a:spLocks noChangeArrowheads="1"/>
          </p:cNvSpPr>
          <p:nvPr/>
        </p:nvSpPr>
        <p:spPr bwMode="auto">
          <a:xfrm>
            <a:off x="699316" y="148574"/>
            <a:ext cx="3215921" cy="82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contourW="12700">
              <a:bevelT w="38100" h="38100"/>
              <a:contourClr>
                <a:srgbClr val="FFFFCC"/>
              </a:contourClr>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500" b="1" dirty="0">
                <a:solidFill>
                  <a:srgbClr val="CC00CC"/>
                </a:solidFill>
                <a:effectLst>
                  <a:glow rad="88900">
                    <a:schemeClr val="tx1"/>
                  </a:glow>
                </a:effectLst>
              </a:rPr>
              <a:t> </a:t>
            </a:r>
            <a:r>
              <a:rPr lang="en-US" altLang="en-US" sz="4400" b="1" dirty="0">
                <a:solidFill>
                  <a:srgbClr val="CC00CC"/>
                </a:solidFill>
                <a:effectLst>
                  <a:glow rad="88900">
                    <a:schemeClr val="tx1"/>
                  </a:glow>
                </a:effectLst>
              </a:rPr>
              <a:t>grumbling</a:t>
            </a:r>
            <a:endParaRPr lang="en-US" altLang="en-US" sz="3200" i="1" dirty="0">
              <a:solidFill>
                <a:srgbClr val="CC00CC"/>
              </a:solidFill>
              <a:effectLst>
                <a:glow rad="88900">
                  <a:schemeClr val="tx1"/>
                </a:glow>
              </a:effectLst>
            </a:endParaRPr>
          </a:p>
        </p:txBody>
      </p:sp>
      <p:sp>
        <p:nvSpPr>
          <p:cNvPr id="14" name="Rectangle 20">
            <a:extLst>
              <a:ext uri="{FF2B5EF4-FFF2-40B4-BE49-F238E27FC236}">
                <a16:creationId xmlns:a16="http://schemas.microsoft.com/office/drawing/2014/main" id="{C71F8DDD-B2ED-4DE9-8B2F-40D021A1E2BD}"/>
              </a:ext>
            </a:extLst>
          </p:cNvPr>
          <p:cNvSpPr>
            <a:spLocks noChangeArrowheads="1"/>
          </p:cNvSpPr>
          <p:nvPr/>
        </p:nvSpPr>
        <p:spPr bwMode="auto">
          <a:xfrm>
            <a:off x="1029721" y="3581911"/>
            <a:ext cx="7072829" cy="79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contourW="12700">
              <a:bevelT w="38100" h="38100"/>
              <a:contourClr>
                <a:srgbClr val="FFFFCC"/>
              </a:contourClr>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500" b="1" dirty="0">
                <a:solidFill>
                  <a:srgbClr val="CC00CC"/>
                </a:solidFill>
                <a:effectLst>
                  <a:glow rad="88900">
                    <a:schemeClr val="tx1"/>
                  </a:glow>
                </a:effectLst>
              </a:rPr>
              <a:t> </a:t>
            </a:r>
            <a:r>
              <a:rPr lang="en-US" altLang="en-US" sz="4400" b="1" dirty="0">
                <a:effectLst>
                  <a:glow rad="88900">
                    <a:schemeClr val="tx1"/>
                  </a:glow>
                </a:effectLst>
              </a:rPr>
              <a:t>departing from the living</a:t>
            </a:r>
            <a:endParaRPr lang="en-US" altLang="en-US" sz="3200" i="1" dirty="0">
              <a:effectLst>
                <a:glow rad="88900">
                  <a:schemeClr val="tx1"/>
                </a:glow>
              </a:effectLst>
            </a:endParaRPr>
          </a:p>
        </p:txBody>
      </p:sp>
      <p:sp>
        <p:nvSpPr>
          <p:cNvPr id="15" name="Rectangle 20">
            <a:extLst>
              <a:ext uri="{FF2B5EF4-FFF2-40B4-BE49-F238E27FC236}">
                <a16:creationId xmlns:a16="http://schemas.microsoft.com/office/drawing/2014/main" id="{A9D0D6A2-F524-4982-AA8C-05EA92AC03CA}"/>
              </a:ext>
            </a:extLst>
          </p:cNvPr>
          <p:cNvSpPr>
            <a:spLocks noChangeArrowheads="1"/>
          </p:cNvSpPr>
          <p:nvPr/>
        </p:nvSpPr>
        <p:spPr bwMode="auto">
          <a:xfrm>
            <a:off x="2320556" y="4237149"/>
            <a:ext cx="1455529" cy="840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contourW="12700">
              <a:bevelT w="38100" h="38100"/>
              <a:contourClr>
                <a:srgbClr val="FFFFCC"/>
              </a:contourClr>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effectLst>
                  <a:glow rad="88900">
                    <a:schemeClr val="tx1"/>
                  </a:glow>
                </a:effectLst>
              </a:rPr>
              <a:t>God</a:t>
            </a:r>
            <a:endParaRPr lang="en-US" altLang="en-US" sz="3200" i="1" dirty="0">
              <a:effectLst>
                <a:glow rad="88900">
                  <a:schemeClr val="tx1"/>
                </a:glow>
              </a:effectLst>
            </a:endParaRPr>
          </a:p>
        </p:txBody>
      </p:sp>
      <p:sp>
        <p:nvSpPr>
          <p:cNvPr id="16" name="Rectangle 6">
            <a:extLst>
              <a:ext uri="{FF2B5EF4-FFF2-40B4-BE49-F238E27FC236}">
                <a16:creationId xmlns:a16="http://schemas.microsoft.com/office/drawing/2014/main" id="{1209E282-188F-4E06-958E-6EA46A2279AB}"/>
              </a:ext>
            </a:extLst>
          </p:cNvPr>
          <p:cNvSpPr>
            <a:spLocks noChangeArrowheads="1"/>
          </p:cNvSpPr>
          <p:nvPr/>
        </p:nvSpPr>
        <p:spPr bwMode="auto">
          <a:xfrm>
            <a:off x="3532466" y="2254966"/>
            <a:ext cx="808148" cy="77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dirty="0">
                <a:solidFill>
                  <a:srgbClr val="FFFF00"/>
                </a:solidFill>
                <a:effectLst>
                  <a:glow rad="101600">
                    <a:schemeClr val="tx1"/>
                  </a:glow>
                </a:effectLst>
                <a:latin typeface="Arial" panose="020B0604020202020204" pitchFamily="34" charset="0"/>
              </a:rPr>
              <a:t>in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0049"/>
                                        </p:tgtEl>
                                        <p:attrNameLst>
                                          <p:attrName>style.visibility</p:attrName>
                                        </p:attrNameLst>
                                      </p:cBhvr>
                                      <p:to>
                                        <p:strVal val="visible"/>
                                      </p:to>
                                    </p:set>
                                    <p:anim calcmode="lin" valueType="num">
                                      <p:cBhvr>
                                        <p:cTn id="7" dur="1000" fill="hold"/>
                                        <p:tgtEl>
                                          <p:spTgt spid="300049"/>
                                        </p:tgtEl>
                                        <p:attrNameLst>
                                          <p:attrName>ppt_w</p:attrName>
                                        </p:attrNameLst>
                                      </p:cBhvr>
                                      <p:tavLst>
                                        <p:tav tm="0">
                                          <p:val>
                                            <p:fltVal val="0"/>
                                          </p:val>
                                        </p:tav>
                                        <p:tav tm="100000">
                                          <p:val>
                                            <p:strVal val="#ppt_w"/>
                                          </p:val>
                                        </p:tav>
                                      </p:tavLst>
                                    </p:anim>
                                    <p:anim calcmode="lin" valueType="num">
                                      <p:cBhvr>
                                        <p:cTn id="8" dur="1000" fill="hold"/>
                                        <p:tgtEl>
                                          <p:spTgt spid="300049"/>
                                        </p:tgtEl>
                                        <p:attrNameLst>
                                          <p:attrName>ppt_h</p:attrName>
                                        </p:attrNameLst>
                                      </p:cBhvr>
                                      <p:tavLst>
                                        <p:tav tm="0">
                                          <p:val>
                                            <p:fltVal val="0"/>
                                          </p:val>
                                        </p:tav>
                                        <p:tav tm="100000">
                                          <p:val>
                                            <p:strVal val="#ppt_h"/>
                                          </p:val>
                                        </p:tav>
                                      </p:tavLst>
                                    </p:anim>
                                    <p:anim calcmode="lin" valueType="num">
                                      <p:cBhvr>
                                        <p:cTn id="9" dur="1000" fill="hold"/>
                                        <p:tgtEl>
                                          <p:spTgt spid="3000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004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16"/>
                                        </p:tgtEl>
                                      </p:cBhvr>
                                    </p:animEffect>
                                    <p:set>
                                      <p:cBhvr>
                                        <p:cTn id="14" dur="1" fill="hold">
                                          <p:stCondLst>
                                            <p:cond delay="24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00052"/>
                                        </p:tgtEl>
                                        <p:attrNameLst>
                                          <p:attrName>style.visibility</p:attrName>
                                        </p:attrNameLst>
                                      </p:cBhvr>
                                      <p:to>
                                        <p:strVal val="visible"/>
                                      </p:to>
                                    </p:set>
                                    <p:animEffect transition="in" filter="fade">
                                      <p:cBhvr>
                                        <p:cTn id="19" dur="1000"/>
                                        <p:tgtEl>
                                          <p:spTgt spid="30005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750"/>
                                        <p:tgtEl>
                                          <p:spTgt spid="14"/>
                                        </p:tgtEl>
                                      </p:cBhvr>
                                    </p:animEffect>
                                  </p:childTnLst>
                                </p:cTn>
                              </p:par>
                              <p:par>
                                <p:cTn id="25" presetID="22" presetClass="entr" presetSubtype="8" fill="hold" grpId="0" nodeType="withEffect">
                                  <p:stCondLst>
                                    <p:cond delay="65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5" presetClass="entr" presetSubtype="0" fill="hold" grpId="0" nodeType="clickEffect">
                                  <p:stCondLst>
                                    <p:cond delay="500"/>
                                  </p:stCondLst>
                                  <p:childTnLst>
                                    <p:set>
                                      <p:cBhvr>
                                        <p:cTn id="31" dur="1" fill="hold">
                                          <p:stCondLst>
                                            <p:cond delay="0"/>
                                          </p:stCondLst>
                                        </p:cTn>
                                        <p:tgtEl>
                                          <p:spTgt spid="300046"/>
                                        </p:tgtEl>
                                        <p:attrNameLst>
                                          <p:attrName>style.visibility</p:attrName>
                                        </p:attrNameLst>
                                      </p:cBhvr>
                                      <p:to>
                                        <p:strVal val="visible"/>
                                      </p:to>
                                    </p:set>
                                    <p:anim calcmode="lin" valueType="num">
                                      <p:cBhvr>
                                        <p:cTn id="32" dur="1000" fill="hold"/>
                                        <p:tgtEl>
                                          <p:spTgt spid="300046"/>
                                        </p:tgtEl>
                                        <p:attrNameLst>
                                          <p:attrName>ppt_w</p:attrName>
                                        </p:attrNameLst>
                                      </p:cBhvr>
                                      <p:tavLst>
                                        <p:tav tm="0">
                                          <p:val>
                                            <p:fltVal val="0"/>
                                          </p:val>
                                        </p:tav>
                                        <p:tav tm="100000">
                                          <p:val>
                                            <p:strVal val="#ppt_w"/>
                                          </p:val>
                                        </p:tav>
                                      </p:tavLst>
                                    </p:anim>
                                    <p:anim calcmode="lin" valueType="num">
                                      <p:cBhvr>
                                        <p:cTn id="33" dur="1000" fill="hold"/>
                                        <p:tgtEl>
                                          <p:spTgt spid="300046"/>
                                        </p:tgtEl>
                                        <p:attrNameLst>
                                          <p:attrName>ppt_h</p:attrName>
                                        </p:attrNameLst>
                                      </p:cBhvr>
                                      <p:tavLst>
                                        <p:tav tm="0">
                                          <p:val>
                                            <p:fltVal val="0"/>
                                          </p:val>
                                        </p:tav>
                                        <p:tav tm="100000">
                                          <p:val>
                                            <p:strVal val="#ppt_h"/>
                                          </p:val>
                                        </p:tav>
                                      </p:tavLst>
                                    </p:anim>
                                    <p:anim calcmode="lin" valueType="num">
                                      <p:cBhvr>
                                        <p:cTn id="34" dur="1000" fill="hold"/>
                                        <p:tgtEl>
                                          <p:spTgt spid="300046"/>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300046"/>
                                        </p:tgtEl>
                                        <p:attrNameLst>
                                          <p:attrName>ppt_y</p:attrName>
                                        </p:attrNameLst>
                                      </p:cBhvr>
                                      <p:tavLst>
                                        <p:tav tm="0" fmla="#ppt_y+(sin(-2*pi*(1-$))*-#ppt_x+cos(-2*pi*(1-$))*(1-#ppt_y))*(1-$)">
                                          <p:val>
                                            <p:fltVal val="0"/>
                                          </p:val>
                                        </p:tav>
                                        <p:tav tm="100000">
                                          <p:val>
                                            <p:fltVal val="1"/>
                                          </p:val>
                                        </p:tav>
                                      </p:tavLst>
                                    </p:anim>
                                  </p:childTnLst>
                                </p:cTn>
                              </p:par>
                              <p:par>
                                <p:cTn id="36" presetID="15" presetClass="exit" presetSubtype="0" fill="hold" grpId="1" nodeType="withEffect">
                                  <p:stCondLst>
                                    <p:cond delay="0"/>
                                  </p:stCondLst>
                                  <p:childTnLst>
                                    <p:anim calcmode="lin" valueType="num">
                                      <p:cBhvr>
                                        <p:cTn id="37" dur="1000"/>
                                        <p:tgtEl>
                                          <p:spTgt spid="300049"/>
                                        </p:tgtEl>
                                        <p:attrNameLst>
                                          <p:attrName>ppt_w</p:attrName>
                                        </p:attrNameLst>
                                      </p:cBhvr>
                                      <p:tavLst>
                                        <p:tav tm="0">
                                          <p:val>
                                            <p:strVal val="ppt_w"/>
                                          </p:val>
                                        </p:tav>
                                        <p:tav tm="100000">
                                          <p:val>
                                            <p:fltVal val="0"/>
                                          </p:val>
                                        </p:tav>
                                      </p:tavLst>
                                    </p:anim>
                                    <p:anim calcmode="lin" valueType="num">
                                      <p:cBhvr>
                                        <p:cTn id="38" dur="1000"/>
                                        <p:tgtEl>
                                          <p:spTgt spid="300049"/>
                                        </p:tgtEl>
                                        <p:attrNameLst>
                                          <p:attrName>ppt_h</p:attrName>
                                        </p:attrNameLst>
                                      </p:cBhvr>
                                      <p:tavLst>
                                        <p:tav tm="0">
                                          <p:val>
                                            <p:strVal val="ppt_h"/>
                                          </p:val>
                                        </p:tav>
                                        <p:tav tm="100000">
                                          <p:val>
                                            <p:fltVal val="0"/>
                                          </p:val>
                                        </p:tav>
                                      </p:tavLst>
                                    </p:anim>
                                    <p:anim calcmode="lin" valueType="num">
                                      <p:cBhvr>
                                        <p:cTn id="39" dur="1000"/>
                                        <p:tgtEl>
                                          <p:spTgt spid="30004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0" dur="1000"/>
                                        <p:tgtEl>
                                          <p:spTgt spid="30004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1" dur="1" fill="hold">
                                          <p:stCondLst>
                                            <p:cond delay="999"/>
                                          </p:stCondLst>
                                        </p:cTn>
                                        <p:tgtEl>
                                          <p:spTgt spid="300049"/>
                                        </p:tgtEl>
                                        <p:attrNameLst>
                                          <p:attrName>style.visibility</p:attrName>
                                        </p:attrNameLst>
                                      </p:cBhvr>
                                      <p:to>
                                        <p:strVal val="hidden"/>
                                      </p:to>
                                    </p:set>
                                  </p:childTnLst>
                                </p:cTn>
                              </p:par>
                              <p:par>
                                <p:cTn id="42" presetID="15" presetClass="exit" presetSubtype="0" fill="hold" grpId="1" nodeType="withEffect">
                                  <p:stCondLst>
                                    <p:cond delay="0"/>
                                  </p:stCondLst>
                                  <p:childTnLst>
                                    <p:anim calcmode="lin" valueType="num">
                                      <p:cBhvr>
                                        <p:cTn id="43" dur="1000"/>
                                        <p:tgtEl>
                                          <p:spTgt spid="300052"/>
                                        </p:tgtEl>
                                        <p:attrNameLst>
                                          <p:attrName>ppt_w</p:attrName>
                                        </p:attrNameLst>
                                      </p:cBhvr>
                                      <p:tavLst>
                                        <p:tav tm="0">
                                          <p:val>
                                            <p:strVal val="ppt_w"/>
                                          </p:val>
                                        </p:tav>
                                        <p:tav tm="100000">
                                          <p:val>
                                            <p:fltVal val="0"/>
                                          </p:val>
                                        </p:tav>
                                      </p:tavLst>
                                    </p:anim>
                                    <p:anim calcmode="lin" valueType="num">
                                      <p:cBhvr>
                                        <p:cTn id="44" dur="1000"/>
                                        <p:tgtEl>
                                          <p:spTgt spid="300052"/>
                                        </p:tgtEl>
                                        <p:attrNameLst>
                                          <p:attrName>ppt_h</p:attrName>
                                        </p:attrNameLst>
                                      </p:cBhvr>
                                      <p:tavLst>
                                        <p:tav tm="0">
                                          <p:val>
                                            <p:strVal val="ppt_h"/>
                                          </p:val>
                                        </p:tav>
                                        <p:tav tm="100000">
                                          <p:val>
                                            <p:fltVal val="0"/>
                                          </p:val>
                                        </p:tav>
                                      </p:tavLst>
                                    </p:anim>
                                    <p:anim calcmode="lin" valueType="num">
                                      <p:cBhvr>
                                        <p:cTn id="45" dur="1000"/>
                                        <p:tgtEl>
                                          <p:spTgt spid="30005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6" dur="1000"/>
                                        <p:tgtEl>
                                          <p:spTgt spid="30005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7" dur="1" fill="hold">
                                          <p:stCondLst>
                                            <p:cond delay="999"/>
                                          </p:stCondLst>
                                        </p:cTn>
                                        <p:tgtEl>
                                          <p:spTgt spid="300052"/>
                                        </p:tgtEl>
                                        <p:attrNameLst>
                                          <p:attrName>style.visibility</p:attrName>
                                        </p:attrNameLst>
                                      </p:cBhvr>
                                      <p:to>
                                        <p:strVal val="hidden"/>
                                      </p:to>
                                    </p:set>
                                  </p:childTnLst>
                                </p:cTn>
                              </p:par>
                              <p:par>
                                <p:cTn id="48" presetID="15" presetClass="exit" presetSubtype="0" fill="hold" grpId="1" nodeType="withEffect">
                                  <p:stCondLst>
                                    <p:cond delay="0"/>
                                  </p:stCondLst>
                                  <p:childTnLst>
                                    <p:anim calcmode="lin" valueType="num">
                                      <p:cBhvr>
                                        <p:cTn id="49" dur="1000"/>
                                        <p:tgtEl>
                                          <p:spTgt spid="14"/>
                                        </p:tgtEl>
                                        <p:attrNameLst>
                                          <p:attrName>ppt_w</p:attrName>
                                        </p:attrNameLst>
                                      </p:cBhvr>
                                      <p:tavLst>
                                        <p:tav tm="0">
                                          <p:val>
                                            <p:strVal val="ppt_w"/>
                                          </p:val>
                                        </p:tav>
                                        <p:tav tm="100000">
                                          <p:val>
                                            <p:fltVal val="0"/>
                                          </p:val>
                                        </p:tav>
                                      </p:tavLst>
                                    </p:anim>
                                    <p:anim calcmode="lin" valueType="num">
                                      <p:cBhvr>
                                        <p:cTn id="50" dur="1000"/>
                                        <p:tgtEl>
                                          <p:spTgt spid="14"/>
                                        </p:tgtEl>
                                        <p:attrNameLst>
                                          <p:attrName>ppt_h</p:attrName>
                                        </p:attrNameLst>
                                      </p:cBhvr>
                                      <p:tavLst>
                                        <p:tav tm="0">
                                          <p:val>
                                            <p:strVal val="ppt_h"/>
                                          </p:val>
                                        </p:tav>
                                        <p:tav tm="100000">
                                          <p:val>
                                            <p:fltVal val="0"/>
                                          </p:val>
                                        </p:tav>
                                      </p:tavLst>
                                    </p:anim>
                                    <p:anim calcmode="lin" valueType="num">
                                      <p:cBhvr>
                                        <p:cTn id="51"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2"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3" dur="1" fill="hold">
                                          <p:stCondLst>
                                            <p:cond delay="999"/>
                                          </p:stCondLst>
                                        </p:cTn>
                                        <p:tgtEl>
                                          <p:spTgt spid="14"/>
                                        </p:tgtEl>
                                        <p:attrNameLst>
                                          <p:attrName>style.visibility</p:attrName>
                                        </p:attrNameLst>
                                      </p:cBhvr>
                                      <p:to>
                                        <p:strVal val="hidden"/>
                                      </p:to>
                                    </p:set>
                                  </p:childTnLst>
                                </p:cTn>
                              </p:par>
                              <p:par>
                                <p:cTn id="54" presetID="23" presetClass="exit" presetSubtype="16" fill="hold" grpId="1" nodeType="withEffect">
                                  <p:stCondLst>
                                    <p:cond delay="0"/>
                                  </p:stCondLst>
                                  <p:childTnLst>
                                    <p:anim calcmode="lin" valueType="num">
                                      <p:cBhvr>
                                        <p:cTn id="55" dur="1350"/>
                                        <p:tgtEl>
                                          <p:spTgt spid="15"/>
                                        </p:tgtEl>
                                        <p:attrNameLst>
                                          <p:attrName>ppt_w</p:attrName>
                                        </p:attrNameLst>
                                      </p:cBhvr>
                                      <p:tavLst>
                                        <p:tav tm="0">
                                          <p:val>
                                            <p:strVal val="ppt_w"/>
                                          </p:val>
                                        </p:tav>
                                        <p:tav tm="100000">
                                          <p:val>
                                            <p:strVal val="4*ppt_w"/>
                                          </p:val>
                                        </p:tav>
                                      </p:tavLst>
                                    </p:anim>
                                    <p:anim calcmode="lin" valueType="num">
                                      <p:cBhvr>
                                        <p:cTn id="56" dur="1350"/>
                                        <p:tgtEl>
                                          <p:spTgt spid="15"/>
                                        </p:tgtEl>
                                        <p:attrNameLst>
                                          <p:attrName>ppt_h</p:attrName>
                                        </p:attrNameLst>
                                      </p:cBhvr>
                                      <p:tavLst>
                                        <p:tav tm="0">
                                          <p:val>
                                            <p:strVal val="ppt_h"/>
                                          </p:val>
                                        </p:tav>
                                        <p:tav tm="100000">
                                          <p:val>
                                            <p:strVal val="4*ppt_h"/>
                                          </p:val>
                                        </p:tav>
                                      </p:tavLst>
                                    </p:anim>
                                    <p:set>
                                      <p:cBhvr>
                                        <p:cTn id="57" dur="1" fill="hold">
                                          <p:stCondLst>
                                            <p:cond delay="1349"/>
                                          </p:stCondLst>
                                        </p:cTn>
                                        <p:tgtEl>
                                          <p:spTgt spid="15"/>
                                        </p:tgtEl>
                                        <p:attrNameLst>
                                          <p:attrName>style.visibility</p:attrName>
                                        </p:attrNameLst>
                                      </p:cBhvr>
                                      <p:to>
                                        <p:strVal val="hidden"/>
                                      </p:to>
                                    </p:set>
                                  </p:childTnLst>
                                </p:cTn>
                              </p:par>
                              <p:par>
                                <p:cTn id="58" presetID="9" presetClass="exit" presetSubtype="0" fill="hold" grpId="4" nodeType="withEffect">
                                  <p:stCondLst>
                                    <p:cond delay="0"/>
                                  </p:stCondLst>
                                  <p:childTnLst>
                                    <p:animEffect transition="out" filter="dissolve">
                                      <p:cBhvr>
                                        <p:cTn id="59" dur="1350"/>
                                        <p:tgtEl>
                                          <p:spTgt spid="15"/>
                                        </p:tgtEl>
                                      </p:cBhvr>
                                    </p:animEffect>
                                    <p:set>
                                      <p:cBhvr>
                                        <p:cTn id="60" dur="1" fill="hold">
                                          <p:stCondLst>
                                            <p:cond delay="1349"/>
                                          </p:stCondLst>
                                        </p:cTn>
                                        <p:tgtEl>
                                          <p:spTgt spid="15"/>
                                        </p:tgtEl>
                                        <p:attrNameLst>
                                          <p:attrName>style.visibility</p:attrName>
                                        </p:attrNameLst>
                                      </p:cBhvr>
                                      <p:to>
                                        <p:strVal val="hidden"/>
                                      </p:to>
                                    </p:set>
                                  </p:childTnLst>
                                </p:cTn>
                              </p:par>
                              <p:par>
                                <p:cTn id="61" presetID="42" presetClass="path" presetSubtype="0" accel="50000" decel="50000" fill="hold" grpId="2" nodeType="withEffect">
                                  <p:stCondLst>
                                    <p:cond delay="0"/>
                                  </p:stCondLst>
                                  <p:childTnLst>
                                    <p:animMotion origin="layout" path="M -3.33333E-6 3.33333E-6 L 0.19028 0.13495 " pathEditMode="relative" rAng="0" ptsTypes="AA">
                                      <p:cBhvr>
                                        <p:cTn id="62" dur="1350" fill="hold"/>
                                        <p:tgtEl>
                                          <p:spTgt spid="15"/>
                                        </p:tgtEl>
                                        <p:attrNameLst>
                                          <p:attrName>ppt_x</p:attrName>
                                          <p:attrName>ppt_y</p:attrName>
                                        </p:attrNameLst>
                                      </p:cBhvr>
                                      <p:rCtr x="9514" y="6736"/>
                                    </p:animMotion>
                                  </p:childTnLst>
                                </p:cTn>
                              </p:par>
                              <p:par>
                                <p:cTn id="63" presetID="3" presetClass="emph" presetSubtype="2" fill="hold" grpId="3" nodeType="withEffect">
                                  <p:stCondLst>
                                    <p:cond delay="0"/>
                                  </p:stCondLst>
                                  <p:childTnLst>
                                    <p:animClr clrSpc="rgb" dir="cw">
                                      <p:cBhvr override="childStyle">
                                        <p:cTn id="64" dur="1000" fill="hold"/>
                                        <p:tgtEl>
                                          <p:spTgt spid="15"/>
                                        </p:tgtEl>
                                        <p:attrNameLst>
                                          <p:attrName>style.color</p:attrName>
                                        </p:attrNameLst>
                                      </p:cBhvr>
                                      <p:to>
                                        <a:schemeClr val="bg1"/>
                                      </p:to>
                                    </p:animClr>
                                  </p:childTnLst>
                                </p:cTn>
                              </p:par>
                              <p:par>
                                <p:cTn id="65" presetID="47" presetClass="entr" presetSubtype="0" fill="hold" grpId="0" nodeType="withEffect">
                                  <p:stCondLst>
                                    <p:cond delay="75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00051"/>
                                        </p:tgtEl>
                                        <p:attrNameLst>
                                          <p:attrName>style.visibility</p:attrName>
                                        </p:attrNameLst>
                                      </p:cBhvr>
                                      <p:to>
                                        <p:strVal val="visible"/>
                                      </p:to>
                                    </p:set>
                                    <p:animEffect transition="in" filter="fade">
                                      <p:cBhvr>
                                        <p:cTn id="74" dur="1500"/>
                                        <p:tgtEl>
                                          <p:spTgt spid="300051"/>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300050"/>
                                        </p:tgtEl>
                                        <p:attrNameLst>
                                          <p:attrName>style.visibility</p:attrName>
                                        </p:attrNameLst>
                                      </p:cBhvr>
                                      <p:to>
                                        <p:strVal val="visible"/>
                                      </p:to>
                                    </p:set>
                                    <p:animEffect transition="in" filter="fade">
                                      <p:cBhvr>
                                        <p:cTn id="77" dur="1500"/>
                                        <p:tgtEl>
                                          <p:spTgt spid="30005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5" presetClass="exit" presetSubtype="0" fill="hold" grpId="1" nodeType="clickEffect">
                                  <p:stCondLst>
                                    <p:cond delay="0"/>
                                  </p:stCondLst>
                                  <p:childTnLst>
                                    <p:anim calcmode="lin" valueType="num">
                                      <p:cBhvr>
                                        <p:cTn id="81" dur="1000"/>
                                        <p:tgtEl>
                                          <p:spTgt spid="300050"/>
                                        </p:tgtEl>
                                        <p:attrNameLst>
                                          <p:attrName>ppt_w</p:attrName>
                                        </p:attrNameLst>
                                      </p:cBhvr>
                                      <p:tavLst>
                                        <p:tav tm="0">
                                          <p:val>
                                            <p:strVal val="ppt_w"/>
                                          </p:val>
                                        </p:tav>
                                        <p:tav tm="100000">
                                          <p:val>
                                            <p:fltVal val="0"/>
                                          </p:val>
                                        </p:tav>
                                      </p:tavLst>
                                    </p:anim>
                                    <p:anim calcmode="lin" valueType="num">
                                      <p:cBhvr>
                                        <p:cTn id="82" dur="1000"/>
                                        <p:tgtEl>
                                          <p:spTgt spid="300050"/>
                                        </p:tgtEl>
                                        <p:attrNameLst>
                                          <p:attrName>ppt_h</p:attrName>
                                        </p:attrNameLst>
                                      </p:cBhvr>
                                      <p:tavLst>
                                        <p:tav tm="0">
                                          <p:val>
                                            <p:strVal val="ppt_h"/>
                                          </p:val>
                                        </p:tav>
                                        <p:tav tm="100000">
                                          <p:val>
                                            <p:fltVal val="0"/>
                                          </p:val>
                                        </p:tav>
                                      </p:tavLst>
                                    </p:anim>
                                    <p:anim calcmode="lin" valueType="num">
                                      <p:cBhvr>
                                        <p:cTn id="83" dur="1000"/>
                                        <p:tgtEl>
                                          <p:spTgt spid="30005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4" dur="1000"/>
                                        <p:tgtEl>
                                          <p:spTgt spid="30005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5" dur="1" fill="hold">
                                          <p:stCondLst>
                                            <p:cond delay="999"/>
                                          </p:stCondLst>
                                        </p:cTn>
                                        <p:tgtEl>
                                          <p:spTgt spid="300050"/>
                                        </p:tgtEl>
                                        <p:attrNameLst>
                                          <p:attrName>style.visibility</p:attrName>
                                        </p:attrNameLst>
                                      </p:cBhvr>
                                      <p:to>
                                        <p:strVal val="hidden"/>
                                      </p:to>
                                    </p:set>
                                  </p:childTnLst>
                                </p:cTn>
                              </p:par>
                              <p:par>
                                <p:cTn id="86" presetID="15" presetClass="exit" presetSubtype="0" fill="hold" grpId="1" nodeType="withEffect">
                                  <p:stCondLst>
                                    <p:cond delay="0"/>
                                  </p:stCondLst>
                                  <p:childTnLst>
                                    <p:anim calcmode="lin" valueType="num">
                                      <p:cBhvr>
                                        <p:cTn id="87" dur="1000"/>
                                        <p:tgtEl>
                                          <p:spTgt spid="300051"/>
                                        </p:tgtEl>
                                        <p:attrNameLst>
                                          <p:attrName>ppt_w</p:attrName>
                                        </p:attrNameLst>
                                      </p:cBhvr>
                                      <p:tavLst>
                                        <p:tav tm="0">
                                          <p:val>
                                            <p:strVal val="ppt_w"/>
                                          </p:val>
                                        </p:tav>
                                        <p:tav tm="100000">
                                          <p:val>
                                            <p:fltVal val="0"/>
                                          </p:val>
                                        </p:tav>
                                      </p:tavLst>
                                    </p:anim>
                                    <p:anim calcmode="lin" valueType="num">
                                      <p:cBhvr>
                                        <p:cTn id="88" dur="1000"/>
                                        <p:tgtEl>
                                          <p:spTgt spid="300051"/>
                                        </p:tgtEl>
                                        <p:attrNameLst>
                                          <p:attrName>ppt_h</p:attrName>
                                        </p:attrNameLst>
                                      </p:cBhvr>
                                      <p:tavLst>
                                        <p:tav tm="0">
                                          <p:val>
                                            <p:strVal val="ppt_h"/>
                                          </p:val>
                                        </p:tav>
                                        <p:tav tm="100000">
                                          <p:val>
                                            <p:fltVal val="0"/>
                                          </p:val>
                                        </p:tav>
                                      </p:tavLst>
                                    </p:anim>
                                    <p:anim calcmode="lin" valueType="num">
                                      <p:cBhvr>
                                        <p:cTn id="89" dur="1000"/>
                                        <p:tgtEl>
                                          <p:spTgt spid="30005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0" dur="1000"/>
                                        <p:tgtEl>
                                          <p:spTgt spid="30005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1" dur="1" fill="hold">
                                          <p:stCondLst>
                                            <p:cond delay="999"/>
                                          </p:stCondLst>
                                        </p:cTn>
                                        <p:tgtEl>
                                          <p:spTgt spid="300051"/>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1000"/>
                                        <p:tgtEl>
                                          <p:spTgt spid="300050"/>
                                        </p:tgtEl>
                                      </p:cBhvr>
                                    </p:animEffect>
                                    <p:set>
                                      <p:cBhvr>
                                        <p:cTn id="94" dur="1" fill="hold">
                                          <p:stCondLst>
                                            <p:cond delay="999"/>
                                          </p:stCondLst>
                                        </p:cTn>
                                        <p:tgtEl>
                                          <p:spTgt spid="300050"/>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1000"/>
                                        <p:tgtEl>
                                          <p:spTgt spid="300051"/>
                                        </p:tgtEl>
                                      </p:cBhvr>
                                    </p:animEffect>
                                    <p:set>
                                      <p:cBhvr>
                                        <p:cTn id="97" dur="1" fill="hold">
                                          <p:stCondLst>
                                            <p:cond delay="999"/>
                                          </p:stCondLst>
                                        </p:cTn>
                                        <p:tgtEl>
                                          <p:spTgt spid="300051"/>
                                        </p:tgtEl>
                                        <p:attrNameLst>
                                          <p:attrName>style.visibility</p:attrName>
                                        </p:attrNameLst>
                                      </p:cBhvr>
                                      <p:to>
                                        <p:strVal val="hidden"/>
                                      </p:to>
                                    </p:set>
                                  </p:childTnLst>
                                </p:cTn>
                              </p:par>
                              <p:par>
                                <p:cTn id="98" presetID="15" presetClass="exit" presetSubtype="0" fill="hold" grpId="1" nodeType="withEffect">
                                  <p:stCondLst>
                                    <p:cond delay="0"/>
                                  </p:stCondLst>
                                  <p:childTnLst>
                                    <p:anim calcmode="lin" valueType="num">
                                      <p:cBhvr>
                                        <p:cTn id="99" dur="1000"/>
                                        <p:tgtEl>
                                          <p:spTgt spid="300046"/>
                                        </p:tgtEl>
                                        <p:attrNameLst>
                                          <p:attrName>ppt_w</p:attrName>
                                        </p:attrNameLst>
                                      </p:cBhvr>
                                      <p:tavLst>
                                        <p:tav tm="0">
                                          <p:val>
                                            <p:strVal val="ppt_w"/>
                                          </p:val>
                                        </p:tav>
                                        <p:tav tm="100000">
                                          <p:val>
                                            <p:fltVal val="0"/>
                                          </p:val>
                                        </p:tav>
                                      </p:tavLst>
                                    </p:anim>
                                    <p:anim calcmode="lin" valueType="num">
                                      <p:cBhvr>
                                        <p:cTn id="100" dur="1000"/>
                                        <p:tgtEl>
                                          <p:spTgt spid="300046"/>
                                        </p:tgtEl>
                                        <p:attrNameLst>
                                          <p:attrName>ppt_h</p:attrName>
                                        </p:attrNameLst>
                                      </p:cBhvr>
                                      <p:tavLst>
                                        <p:tav tm="0">
                                          <p:val>
                                            <p:strVal val="ppt_h"/>
                                          </p:val>
                                        </p:tav>
                                        <p:tav tm="100000">
                                          <p:val>
                                            <p:fltVal val="0"/>
                                          </p:val>
                                        </p:tav>
                                      </p:tavLst>
                                    </p:anim>
                                    <p:anim calcmode="lin" valueType="num">
                                      <p:cBhvr>
                                        <p:cTn id="101" dur="1000"/>
                                        <p:tgtEl>
                                          <p:spTgt spid="30004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2" dur="1000"/>
                                        <p:tgtEl>
                                          <p:spTgt spid="30004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3" dur="1" fill="hold">
                                          <p:stCondLst>
                                            <p:cond delay="999"/>
                                          </p:stCondLst>
                                        </p:cTn>
                                        <p:tgtEl>
                                          <p:spTgt spid="300046"/>
                                        </p:tgtEl>
                                        <p:attrNameLst>
                                          <p:attrName>style.visibility</p:attrName>
                                        </p:attrNameLst>
                                      </p:cBhvr>
                                      <p:to>
                                        <p:strVal val="hidden"/>
                                      </p:to>
                                    </p:set>
                                  </p:childTnLst>
                                </p:cTn>
                              </p:par>
                              <p:par>
                                <p:cTn id="104" presetID="47" presetClass="entr" presetSubtype="0" fill="hold" grpId="0" nodeType="withEffect">
                                  <p:stCondLst>
                                    <p:cond delay="65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46" grpId="0"/>
      <p:bldP spid="300046" grpId="1"/>
      <p:bldP spid="300049" grpId="0"/>
      <p:bldP spid="300049" grpId="1"/>
      <p:bldP spid="300050" grpId="0"/>
      <p:bldP spid="300050" grpId="1"/>
      <p:bldP spid="300050" grpId="2"/>
      <p:bldP spid="300051" grpId="0"/>
      <p:bldP spid="300051" grpId="1"/>
      <p:bldP spid="300051" grpId="2"/>
      <p:bldP spid="300052" grpId="0"/>
      <p:bldP spid="300052" grpId="1"/>
      <p:bldP spid="12" grpId="0"/>
      <p:bldP spid="13" grpId="0"/>
      <p:bldP spid="14" grpId="0"/>
      <p:bldP spid="14" grpId="1"/>
      <p:bldP spid="15" grpId="0"/>
      <p:bldP spid="15" grpId="1"/>
      <p:bldP spid="15" grpId="2"/>
      <p:bldP spid="15" grpId="3"/>
      <p:bldP spid="15" grpId="4"/>
      <p:bldP spid="16"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8">
            <a:extLst>
              <a:ext uri="{FF2B5EF4-FFF2-40B4-BE49-F238E27FC236}">
                <a16:creationId xmlns:a16="http://schemas.microsoft.com/office/drawing/2014/main" id="{094342A5-B776-4213-A9FD-65049CF0716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7143" b="8571"/>
          <a:stretch/>
        </p:blipFill>
        <p:spPr>
          <a:xfrm>
            <a:off x="-76200" y="0"/>
            <a:ext cx="92202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10">
            <a:extLst>
              <a:ext uri="{FF2B5EF4-FFF2-40B4-BE49-F238E27FC236}">
                <a16:creationId xmlns:a16="http://schemas.microsoft.com/office/drawing/2014/main" id="{86B0CE32-0E95-483E-9C15-FFA08E9E6F72}"/>
              </a:ext>
            </a:extLst>
          </p:cNvPr>
          <p:cNvSpPr>
            <a:spLocks noChangeArrowheads="1"/>
          </p:cNvSpPr>
          <p:nvPr/>
        </p:nvSpPr>
        <p:spPr bwMode="auto">
          <a:xfrm>
            <a:off x="449180" y="2221831"/>
            <a:ext cx="8153400"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152400">
                    <a:srgbClr val="9900FF"/>
                  </a:glow>
                </a:effectLst>
              </a:rPr>
              <a:t>... and saying, "Where is the promise of His coming? For since the fathers fell asleep, all things continue as </a:t>
            </a:r>
            <a:r>
              <a:rPr lang="en-US" altLang="en-US" sz="4400" b="1" i="1" dirty="0">
                <a:solidFill>
                  <a:schemeClr val="bg1"/>
                </a:solidFill>
                <a:effectLst>
                  <a:glow rad="152400">
                    <a:srgbClr val="9900FF"/>
                  </a:glow>
                </a:effectLst>
              </a:rPr>
              <a:t>they were</a:t>
            </a:r>
            <a:r>
              <a:rPr lang="en-US" altLang="en-US" sz="4400" b="1" dirty="0">
                <a:solidFill>
                  <a:schemeClr val="bg1"/>
                </a:solidFill>
                <a:effectLst>
                  <a:glow rad="152400">
                    <a:srgbClr val="9900FF"/>
                  </a:glow>
                </a:effectLst>
              </a:rPr>
              <a:t> from the beginning of creation."</a:t>
            </a:r>
            <a:r>
              <a:rPr lang="en-US" altLang="en-US" sz="4400" dirty="0">
                <a:solidFill>
                  <a:schemeClr val="bg1"/>
                </a:solidFill>
                <a:effectLst>
                  <a:glow rad="152400">
                    <a:srgbClr val="9900FF"/>
                  </a:glow>
                </a:effectLst>
              </a:rPr>
              <a:t> </a:t>
            </a:r>
            <a:r>
              <a:rPr lang="en-US" altLang="en-US" sz="3200" i="1" dirty="0">
                <a:solidFill>
                  <a:schemeClr val="bg1"/>
                </a:solidFill>
                <a:effectLst>
                  <a:glow rad="152400">
                    <a:srgbClr val="9900FF"/>
                  </a:glow>
                </a:effectLst>
              </a:rPr>
              <a:t>~ 2</a:t>
            </a:r>
            <a:r>
              <a:rPr lang="en-US" altLang="en-US" sz="3200" i="1" baseline="30000" dirty="0">
                <a:solidFill>
                  <a:schemeClr val="bg1"/>
                </a:solidFill>
                <a:effectLst>
                  <a:glow rad="152400">
                    <a:srgbClr val="9900FF"/>
                  </a:glow>
                </a:effectLst>
              </a:rPr>
              <a:t>nd</a:t>
            </a:r>
            <a:r>
              <a:rPr lang="en-US" altLang="en-US" sz="3200" i="1" dirty="0">
                <a:solidFill>
                  <a:schemeClr val="bg1"/>
                </a:solidFill>
                <a:effectLst>
                  <a:glow rad="152400">
                    <a:srgbClr val="9900FF"/>
                  </a:glow>
                </a:effectLst>
              </a:rPr>
              <a:t> Peter 3:4</a:t>
            </a:r>
            <a:r>
              <a:rPr lang="en-US" altLang="en-US" sz="4400" dirty="0">
                <a:solidFill>
                  <a:schemeClr val="tx2"/>
                </a:solidFill>
                <a:effectLst>
                  <a:glow rad="152400">
                    <a:srgbClr val="9900FF"/>
                  </a:glow>
                </a:effectLst>
              </a:rPr>
              <a:t> </a:t>
            </a:r>
          </a:p>
        </p:txBody>
      </p:sp>
      <p:sp>
        <p:nvSpPr>
          <p:cNvPr id="13" name="Title 1">
            <a:extLst>
              <a:ext uri="{FF2B5EF4-FFF2-40B4-BE49-F238E27FC236}">
                <a16:creationId xmlns:a16="http://schemas.microsoft.com/office/drawing/2014/main" id="{D13A1CE9-AC27-4A46-B703-12A313E15AF9}"/>
              </a:ext>
            </a:extLst>
          </p:cNvPr>
          <p:cNvSpPr txBox="1">
            <a:spLocks/>
          </p:cNvSpPr>
          <p:nvPr/>
        </p:nvSpPr>
        <p:spPr>
          <a:xfrm>
            <a:off x="4800599" y="2310064"/>
            <a:ext cx="256272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Where is</a:t>
            </a:r>
          </a:p>
        </p:txBody>
      </p:sp>
      <p:sp>
        <p:nvSpPr>
          <p:cNvPr id="289803" name="Rectangle 11">
            <a:extLst>
              <a:ext uri="{FF2B5EF4-FFF2-40B4-BE49-F238E27FC236}">
                <a16:creationId xmlns:a16="http://schemas.microsoft.com/office/drawing/2014/main" id="{DB621389-DBCC-44CE-91BA-6170E15627A3}"/>
              </a:ext>
            </a:extLst>
          </p:cNvPr>
          <p:cNvSpPr>
            <a:spLocks noChangeArrowheads="1"/>
          </p:cNvSpPr>
          <p:nvPr/>
        </p:nvSpPr>
        <p:spPr bwMode="auto">
          <a:xfrm>
            <a:off x="5334000" y="152400"/>
            <a:ext cx="283633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500" b="1" dirty="0">
                <a:effectLst>
                  <a:glow rad="152400">
                    <a:srgbClr val="9900FF"/>
                  </a:glow>
                </a:effectLst>
              </a:rPr>
              <a:t> </a:t>
            </a:r>
            <a:r>
              <a:rPr lang="en-US" altLang="en-US" sz="4400" b="1" dirty="0">
                <a:effectLst>
                  <a:glow rad="152400">
                    <a:srgbClr val="9900FF"/>
                  </a:glow>
                </a:effectLst>
              </a:rPr>
              <a:t>unbelief</a:t>
            </a:r>
            <a:endParaRPr lang="en-US" altLang="en-US" sz="3200" i="1" dirty="0">
              <a:effectLst>
                <a:glow rad="152400">
                  <a:srgbClr val="9900FF"/>
                </a:glow>
              </a:effectLst>
            </a:endParaRPr>
          </a:p>
        </p:txBody>
      </p:sp>
      <p:sp>
        <p:nvSpPr>
          <p:cNvPr id="289804" name="Rectangle 12">
            <a:extLst>
              <a:ext uri="{FF2B5EF4-FFF2-40B4-BE49-F238E27FC236}">
                <a16:creationId xmlns:a16="http://schemas.microsoft.com/office/drawing/2014/main" id="{5D27D553-8B33-4FD9-B040-50F9C6F4E87C}"/>
              </a:ext>
            </a:extLst>
          </p:cNvPr>
          <p:cNvSpPr>
            <a:spLocks noChangeArrowheads="1"/>
          </p:cNvSpPr>
          <p:nvPr/>
        </p:nvSpPr>
        <p:spPr bwMode="auto">
          <a:xfrm>
            <a:off x="558800" y="133237"/>
            <a:ext cx="3488267"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500" b="1" dirty="0">
                <a:effectLst>
                  <a:glow rad="152400">
                    <a:srgbClr val="9900FF"/>
                  </a:glow>
                </a:effectLst>
              </a:rPr>
              <a:t> </a:t>
            </a:r>
            <a:r>
              <a:rPr lang="en-US" altLang="en-US" sz="4400" b="1" dirty="0">
                <a:effectLst>
                  <a:glow rad="152400">
                    <a:srgbClr val="9900FF"/>
                  </a:glow>
                </a:effectLst>
              </a:rPr>
              <a:t>grumbling</a:t>
            </a:r>
            <a:endParaRPr lang="en-US" altLang="en-US" sz="3200" i="1" dirty="0">
              <a:effectLst>
                <a:glow rad="152400">
                  <a:srgbClr val="9900FF"/>
                </a:glow>
              </a:effectLst>
            </a:endParaRPr>
          </a:p>
        </p:txBody>
      </p:sp>
      <p:sp>
        <p:nvSpPr>
          <p:cNvPr id="289805" name="Rectangle 13">
            <a:extLst>
              <a:ext uri="{FF2B5EF4-FFF2-40B4-BE49-F238E27FC236}">
                <a16:creationId xmlns:a16="http://schemas.microsoft.com/office/drawing/2014/main" id="{F5D21A35-C6DB-4217-9629-8E4709AAFA43}"/>
              </a:ext>
            </a:extLst>
          </p:cNvPr>
          <p:cNvSpPr>
            <a:spLocks noChangeArrowheads="1"/>
          </p:cNvSpPr>
          <p:nvPr/>
        </p:nvSpPr>
        <p:spPr bwMode="auto">
          <a:xfrm>
            <a:off x="5454959" y="169334"/>
            <a:ext cx="2588373" cy="810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500" b="1" dirty="0">
                <a:solidFill>
                  <a:srgbClr val="CC00CC"/>
                </a:solidFill>
                <a:effectLst>
                  <a:glow rad="76200">
                    <a:schemeClr val="tx1"/>
                  </a:glow>
                </a:effectLst>
              </a:rPr>
              <a:t> </a:t>
            </a:r>
            <a:r>
              <a:rPr lang="en-US" altLang="en-US" sz="4400" b="1" dirty="0">
                <a:solidFill>
                  <a:schemeClr val="bg1"/>
                </a:solidFill>
                <a:effectLst>
                  <a:glow rad="76200">
                    <a:schemeClr val="tx1"/>
                  </a:glow>
                </a:effectLst>
              </a:rPr>
              <a:t>unbelief</a:t>
            </a:r>
            <a:endParaRPr lang="en-US" altLang="en-US" sz="3200" i="1" dirty="0">
              <a:solidFill>
                <a:schemeClr val="bg1"/>
              </a:solidFill>
              <a:effectLst>
                <a:glow rad="76200">
                  <a:schemeClr val="tx1"/>
                </a:glow>
              </a:effectLst>
            </a:endParaRPr>
          </a:p>
        </p:txBody>
      </p:sp>
      <p:sp>
        <p:nvSpPr>
          <p:cNvPr id="289806" name="Rectangle 14">
            <a:extLst>
              <a:ext uri="{FF2B5EF4-FFF2-40B4-BE49-F238E27FC236}">
                <a16:creationId xmlns:a16="http://schemas.microsoft.com/office/drawing/2014/main" id="{3B9859B7-B091-42E8-9D9F-D59914580C02}"/>
              </a:ext>
            </a:extLst>
          </p:cNvPr>
          <p:cNvSpPr>
            <a:spLocks noChangeArrowheads="1"/>
          </p:cNvSpPr>
          <p:nvPr/>
        </p:nvSpPr>
        <p:spPr bwMode="auto">
          <a:xfrm>
            <a:off x="484828" y="111403"/>
            <a:ext cx="3641762" cy="882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500" b="1" dirty="0">
                <a:solidFill>
                  <a:srgbClr val="CC00CC"/>
                </a:solidFill>
                <a:effectLst>
                  <a:glow rad="76200">
                    <a:schemeClr val="tx1"/>
                  </a:glow>
                </a:effectLst>
              </a:rPr>
              <a:t> </a:t>
            </a:r>
            <a:r>
              <a:rPr lang="en-US" altLang="en-US" sz="4400" b="1" dirty="0">
                <a:solidFill>
                  <a:schemeClr val="bg1"/>
                </a:solidFill>
                <a:effectLst>
                  <a:glow rad="76200">
                    <a:schemeClr val="tx1"/>
                  </a:glow>
                </a:effectLst>
              </a:rPr>
              <a:t>grumbling</a:t>
            </a:r>
            <a:endParaRPr lang="en-US" altLang="en-US" sz="3200" i="1" dirty="0">
              <a:solidFill>
                <a:schemeClr val="bg1"/>
              </a:solidFill>
              <a:effectLst>
                <a:glow rad="76200">
                  <a:schemeClr val="tx1"/>
                </a:glow>
              </a:effectLst>
            </a:endParaRPr>
          </a:p>
        </p:txBody>
      </p:sp>
      <p:sp>
        <p:nvSpPr>
          <p:cNvPr id="9" name="Rectangle 10">
            <a:extLst>
              <a:ext uri="{FF2B5EF4-FFF2-40B4-BE49-F238E27FC236}">
                <a16:creationId xmlns:a16="http://schemas.microsoft.com/office/drawing/2014/main" id="{6A29A7FC-9AF5-473D-B0AF-155A56B56805}"/>
              </a:ext>
            </a:extLst>
          </p:cNvPr>
          <p:cNvSpPr>
            <a:spLocks noChangeArrowheads="1"/>
          </p:cNvSpPr>
          <p:nvPr/>
        </p:nvSpPr>
        <p:spPr bwMode="auto">
          <a:xfrm>
            <a:off x="449180" y="2221831"/>
            <a:ext cx="8153400"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76200">
                    <a:schemeClr val="tx1"/>
                  </a:glow>
                </a:effectLst>
              </a:rPr>
              <a:t>... and saying, "Where is the promise of His coming? For since the fathers fell asleep, all things continue as </a:t>
            </a:r>
            <a:r>
              <a:rPr lang="en-US" altLang="en-US" sz="4400" b="1" i="1" dirty="0">
                <a:solidFill>
                  <a:schemeClr val="bg1"/>
                </a:solidFill>
                <a:effectLst>
                  <a:glow rad="76200">
                    <a:schemeClr val="tx1"/>
                  </a:glow>
                </a:effectLst>
              </a:rPr>
              <a:t>they were</a:t>
            </a:r>
            <a:r>
              <a:rPr lang="en-US" altLang="en-US" sz="4400" b="1" dirty="0">
                <a:solidFill>
                  <a:schemeClr val="bg1"/>
                </a:solidFill>
                <a:effectLst>
                  <a:glow rad="76200">
                    <a:schemeClr val="tx1"/>
                  </a:glow>
                </a:effectLst>
              </a:rPr>
              <a:t> from the beginning of creation."</a:t>
            </a:r>
            <a:r>
              <a:rPr lang="en-US" altLang="en-US" sz="4400" dirty="0">
                <a:solidFill>
                  <a:schemeClr val="bg1"/>
                </a:solidFill>
                <a:effectLst>
                  <a:glow rad="76200">
                    <a:schemeClr val="tx1"/>
                  </a:glow>
                </a:effectLst>
              </a:rPr>
              <a:t> </a:t>
            </a:r>
            <a:r>
              <a:rPr lang="en-US" altLang="en-US" sz="3200" i="1" dirty="0">
                <a:solidFill>
                  <a:schemeClr val="bg1"/>
                </a:solidFill>
                <a:effectLst>
                  <a:glow rad="76200">
                    <a:schemeClr val="tx1"/>
                  </a:glow>
                </a:effectLst>
              </a:rPr>
              <a:t>~ 2</a:t>
            </a:r>
            <a:r>
              <a:rPr lang="en-US" altLang="en-US" sz="3200" i="1" baseline="30000" dirty="0">
                <a:solidFill>
                  <a:schemeClr val="bg1"/>
                </a:solidFill>
                <a:effectLst>
                  <a:glow rad="76200">
                    <a:schemeClr val="tx1"/>
                  </a:glow>
                </a:effectLst>
              </a:rPr>
              <a:t>nd</a:t>
            </a:r>
            <a:r>
              <a:rPr lang="en-US" altLang="en-US" sz="3200" i="1" dirty="0">
                <a:solidFill>
                  <a:schemeClr val="bg1"/>
                </a:solidFill>
                <a:effectLst>
                  <a:glow rad="76200">
                    <a:schemeClr val="tx1"/>
                  </a:glow>
                </a:effectLst>
              </a:rPr>
              <a:t> Peter 3:4</a:t>
            </a:r>
            <a:r>
              <a:rPr lang="en-US" altLang="en-US" sz="4400" dirty="0">
                <a:solidFill>
                  <a:schemeClr val="tx2"/>
                </a:solidFill>
                <a:effectLst>
                  <a:glow rad="76200">
                    <a:schemeClr val="tx1"/>
                  </a:glow>
                </a:effectLst>
              </a:rPr>
              <a:t> </a:t>
            </a:r>
          </a:p>
        </p:txBody>
      </p:sp>
      <p:sp>
        <p:nvSpPr>
          <p:cNvPr id="15" name="Rectangle 2">
            <a:extLst>
              <a:ext uri="{FF2B5EF4-FFF2-40B4-BE49-F238E27FC236}">
                <a16:creationId xmlns:a16="http://schemas.microsoft.com/office/drawing/2014/main" id="{11FF3F86-611F-46B1-A6B2-CD93FC6FCFEE}"/>
              </a:ext>
            </a:extLst>
          </p:cNvPr>
          <p:cNvSpPr txBox="1">
            <a:spLocks noChangeArrowheads="1"/>
          </p:cNvSpPr>
          <p:nvPr/>
        </p:nvSpPr>
        <p:spPr bwMode="auto">
          <a:xfrm>
            <a:off x="4752475" y="2262045"/>
            <a:ext cx="2672264" cy="71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Where is</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9804"/>
                                        </p:tgtEl>
                                        <p:attrNameLst>
                                          <p:attrName>style.visibility</p:attrName>
                                        </p:attrNameLst>
                                      </p:cBhvr>
                                      <p:to>
                                        <p:strVal val="visible"/>
                                      </p:to>
                                    </p:set>
                                    <p:animEffect transition="in" filter="fade">
                                      <p:cBhvr>
                                        <p:cTn id="7" dur="2000"/>
                                        <p:tgtEl>
                                          <p:spTgt spid="2898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9806"/>
                                        </p:tgtEl>
                                        <p:attrNameLst>
                                          <p:attrName>style.visibility</p:attrName>
                                        </p:attrNameLst>
                                      </p:cBhvr>
                                      <p:to>
                                        <p:strVal val="visible"/>
                                      </p:to>
                                    </p:set>
                                    <p:animEffect transition="in" filter="fade">
                                      <p:cBhvr>
                                        <p:cTn id="10" dur="2000"/>
                                        <p:tgtEl>
                                          <p:spTgt spid="289806"/>
                                        </p:tgtEl>
                                      </p:cBhvr>
                                    </p:animEffect>
                                  </p:childTnLst>
                                </p:cTn>
                              </p:par>
                            </p:childTnLst>
                          </p:cTn>
                        </p:par>
                        <p:par>
                          <p:cTn id="11" fill="hold" nodeType="afterGroup">
                            <p:stCondLst>
                              <p:cond delay="2000"/>
                            </p:stCondLst>
                            <p:childTnLst>
                              <p:par>
                                <p:cTn id="12" presetID="10" presetClass="entr" presetSubtype="0" fill="hold" grpId="0" nodeType="afterEffect">
                                  <p:stCondLst>
                                    <p:cond delay="750"/>
                                  </p:stCondLst>
                                  <p:childTnLst>
                                    <p:set>
                                      <p:cBhvr>
                                        <p:cTn id="13" dur="1" fill="hold">
                                          <p:stCondLst>
                                            <p:cond delay="0"/>
                                          </p:stCondLst>
                                        </p:cTn>
                                        <p:tgtEl>
                                          <p:spTgt spid="289803"/>
                                        </p:tgtEl>
                                        <p:attrNameLst>
                                          <p:attrName>style.visibility</p:attrName>
                                        </p:attrNameLst>
                                      </p:cBhvr>
                                      <p:to>
                                        <p:strVal val="visible"/>
                                      </p:to>
                                    </p:set>
                                    <p:animEffect transition="in" filter="fade">
                                      <p:cBhvr>
                                        <p:cTn id="14" dur="2000"/>
                                        <p:tgtEl>
                                          <p:spTgt spid="289803"/>
                                        </p:tgtEl>
                                      </p:cBhvr>
                                    </p:animEffect>
                                  </p:childTnLst>
                                </p:cTn>
                              </p:par>
                              <p:par>
                                <p:cTn id="15" presetID="10" presetClass="entr" presetSubtype="0" fill="hold" grpId="0" nodeType="withEffect">
                                  <p:stCondLst>
                                    <p:cond delay="750"/>
                                  </p:stCondLst>
                                  <p:childTnLst>
                                    <p:set>
                                      <p:cBhvr>
                                        <p:cTn id="16" dur="1" fill="hold">
                                          <p:stCondLst>
                                            <p:cond delay="0"/>
                                          </p:stCondLst>
                                        </p:cTn>
                                        <p:tgtEl>
                                          <p:spTgt spid="289805"/>
                                        </p:tgtEl>
                                        <p:attrNameLst>
                                          <p:attrName>style.visibility</p:attrName>
                                        </p:attrNameLst>
                                      </p:cBhvr>
                                      <p:to>
                                        <p:strVal val="visible"/>
                                      </p:to>
                                    </p:set>
                                    <p:animEffect transition="in" filter="fade">
                                      <p:cBhvr>
                                        <p:cTn id="17" dur="2000"/>
                                        <p:tgtEl>
                                          <p:spTgt spid="289805"/>
                                        </p:tgtEl>
                                      </p:cBhvr>
                                    </p:animEffect>
                                  </p:childTnLst>
                                </p:cTn>
                              </p:par>
                              <p:par>
                                <p:cTn id="18" presetID="50" presetClass="entr" presetSubtype="0" decel="10000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strVal val="#ppt_w+.3"/>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Effect transition="in" filter="fade">
                                      <p:cBhvr>
                                        <p:cTn id="22" dur="1000"/>
                                        <p:tgtEl>
                                          <p:spTgt spid="9"/>
                                        </p:tgtEl>
                                      </p:cBhvr>
                                    </p:animEffect>
                                  </p:childTnLst>
                                </p:cTn>
                              </p:par>
                              <p:par>
                                <p:cTn id="23" presetID="50" presetClass="entr" presetSubtype="0" decel="10000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3"/>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18" presetClass="emph" presetSubtype="0" fill="hold" grpId="1" nodeType="withEffect">
                                  <p:stCondLst>
                                    <p:cond delay="0"/>
                                  </p:stCondLst>
                                  <p:childTnLst>
                                    <p:set>
                                      <p:cBhvr override="childStyle">
                                        <p:cTn id="34" dur="500" fill="hold"/>
                                        <p:tgtEl>
                                          <p:spTgt spid="13"/>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289803" grpId="0"/>
      <p:bldP spid="289804" grpId="0"/>
      <p:bldP spid="289805" grpId="0"/>
      <p:bldP spid="289806" grpId="0"/>
      <p:bldP spid="9"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4">
            <a:extLst>
              <a:ext uri="{FF2B5EF4-FFF2-40B4-BE49-F238E27FC236}">
                <a16:creationId xmlns:a16="http://schemas.microsoft.com/office/drawing/2014/main" id="{D59F1750-3FF6-41CF-8BC2-5E037104141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04800"/>
            <a:ext cx="9144000" cy="6251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0581" name="Rectangle 5">
            <a:extLst>
              <a:ext uri="{FF2B5EF4-FFF2-40B4-BE49-F238E27FC236}">
                <a16:creationId xmlns:a16="http://schemas.microsoft.com/office/drawing/2014/main" id="{E0CAF81D-9EAA-4B7E-8539-7BEC8C8CE589}"/>
              </a:ext>
            </a:extLst>
          </p:cNvPr>
          <p:cNvSpPr>
            <a:spLocks noGrp="1" noChangeArrowheads="1"/>
          </p:cNvSpPr>
          <p:nvPr>
            <p:ph type="title"/>
          </p:nvPr>
        </p:nvSpPr>
        <p:spPr>
          <a:xfrm>
            <a:off x="457200" y="5638800"/>
            <a:ext cx="8229600" cy="838200"/>
          </a:xfrm>
          <a:solidFill>
            <a:schemeClr val="tx1"/>
          </a:solidFill>
        </p:spPr>
        <p:txBody>
          <a:bodyPr/>
          <a:lstStyle/>
          <a:p>
            <a:pPr eaLnBrk="1" hangingPunct="1"/>
            <a:r>
              <a:rPr lang="en-US" altLang="en-US" sz="2400" b="1" dirty="0">
                <a:solidFill>
                  <a:schemeClr val="bg1"/>
                </a:solidFill>
                <a:latin typeface="Verdana" panose="020B0604030504040204" pitchFamily="34" charset="0"/>
              </a:rPr>
              <a:t>Today it’s religion, tomorrow it’s fable.</a:t>
            </a:r>
          </a:p>
        </p:txBody>
      </p:sp>
      <p:sp>
        <p:nvSpPr>
          <p:cNvPr id="4" name="Rectangle 12">
            <a:extLst>
              <a:ext uri="{FF2B5EF4-FFF2-40B4-BE49-F238E27FC236}">
                <a16:creationId xmlns:a16="http://schemas.microsoft.com/office/drawing/2014/main" id="{948A1DE0-4CCB-48F7-942B-16616685CAD9}"/>
              </a:ext>
            </a:extLst>
          </p:cNvPr>
          <p:cNvSpPr>
            <a:spLocks noChangeArrowheads="1"/>
          </p:cNvSpPr>
          <p:nvPr/>
        </p:nvSpPr>
        <p:spPr bwMode="auto">
          <a:xfrm>
            <a:off x="736978" y="2207168"/>
            <a:ext cx="680124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mj-lt"/>
                <a:ea typeface="+mn-ea"/>
                <a:cs typeface="+mn-cs"/>
              </a:rPr>
              <a:t>Jesus was not murdered</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mj-lt"/>
              <a:ea typeface="+mn-ea"/>
              <a:cs typeface="+mn-cs"/>
            </a:endParaRPr>
          </a:p>
        </p:txBody>
      </p:sp>
      <p:sp>
        <p:nvSpPr>
          <p:cNvPr id="5" name="Rectangle 12">
            <a:extLst>
              <a:ext uri="{FF2B5EF4-FFF2-40B4-BE49-F238E27FC236}">
                <a16:creationId xmlns:a16="http://schemas.microsoft.com/office/drawing/2014/main" id="{20848842-53E9-4C92-8E25-2A442F2AEAAE}"/>
              </a:ext>
            </a:extLst>
          </p:cNvPr>
          <p:cNvSpPr>
            <a:spLocks noChangeArrowheads="1"/>
          </p:cNvSpPr>
          <p:nvPr/>
        </p:nvSpPr>
        <p:spPr bwMode="auto">
          <a:xfrm>
            <a:off x="748184" y="1224529"/>
            <a:ext cx="525683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mj-lt"/>
                <a:ea typeface="+mn-ea"/>
                <a:cs typeface="+mn-cs"/>
              </a:rPr>
              <a:t>Jesus was married</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mj-lt"/>
              <a:ea typeface="+mn-ea"/>
              <a:cs typeface="+mn-cs"/>
            </a:endParaRPr>
          </a:p>
        </p:txBody>
      </p:sp>
      <p:sp>
        <p:nvSpPr>
          <p:cNvPr id="6" name="Rectangle 12">
            <a:extLst>
              <a:ext uri="{FF2B5EF4-FFF2-40B4-BE49-F238E27FC236}">
                <a16:creationId xmlns:a16="http://schemas.microsoft.com/office/drawing/2014/main" id="{774FD86F-80B8-43F3-A9D1-FBC309FAC6A7}"/>
              </a:ext>
            </a:extLst>
          </p:cNvPr>
          <p:cNvSpPr>
            <a:spLocks noChangeArrowheads="1"/>
          </p:cNvSpPr>
          <p:nvPr/>
        </p:nvSpPr>
        <p:spPr bwMode="auto">
          <a:xfrm>
            <a:off x="573206" y="3217102"/>
            <a:ext cx="717872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mj-lt"/>
                <a:ea typeface="+mn-ea"/>
                <a:cs typeface="+mn-cs"/>
              </a:rPr>
              <a:t>Jesus was just a prophet</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mj-lt"/>
              <a:ea typeface="+mn-ea"/>
              <a:cs typeface="+mn-cs"/>
            </a:endParaRPr>
          </a:p>
        </p:txBody>
      </p:sp>
      <p:sp>
        <p:nvSpPr>
          <p:cNvPr id="7" name="Rectangle 12">
            <a:extLst>
              <a:ext uri="{FF2B5EF4-FFF2-40B4-BE49-F238E27FC236}">
                <a16:creationId xmlns:a16="http://schemas.microsoft.com/office/drawing/2014/main" id="{86F436FB-8338-4E23-B13D-51A27433D638}"/>
              </a:ext>
            </a:extLst>
          </p:cNvPr>
          <p:cNvSpPr>
            <a:spLocks noChangeArrowheads="1"/>
          </p:cNvSpPr>
          <p:nvPr/>
        </p:nvSpPr>
        <p:spPr bwMode="auto">
          <a:xfrm>
            <a:off x="382137" y="4679687"/>
            <a:ext cx="8434317" cy="952500"/>
          </a:xfrm>
          <a:prstGeom prst="rect">
            <a:avLst/>
          </a:prstGeom>
          <a:solidFill>
            <a:schemeClr val="tx1"/>
          </a:solidFill>
          <a:ln>
            <a:noFill/>
          </a:ln>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FFFF"/>
                </a:solidFill>
                <a:effectLst>
                  <a:glow rad="127000">
                    <a:srgbClr val="000000"/>
                  </a:glow>
                </a:effectLst>
                <a:uLnTx/>
                <a:uFillTx/>
                <a:latin typeface="+mj-lt"/>
                <a:ea typeface="+mn-ea"/>
                <a:cs typeface="+mn-cs"/>
              </a:rPr>
              <a:t>The BIBLE is incomplete</a:t>
            </a:r>
            <a:endParaRPr kumimoji="0" lang="en-US" altLang="en-US" sz="5400" b="1" i="1" u="none" strike="noStrike" kern="1200" cap="none" spc="0" normalizeH="0" baseline="0" noProof="0" dirty="0">
              <a:ln>
                <a:noFill/>
              </a:ln>
              <a:solidFill>
                <a:srgbClr val="FFFFFF"/>
              </a:solidFill>
              <a:effectLst>
                <a:glow rad="127000">
                  <a:srgbClr val="000000"/>
                </a:glow>
              </a:effectLst>
              <a:uLnTx/>
              <a:uFillTx/>
              <a:latin typeface="+mj-lt"/>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1" nodeType="withEffect">
                                  <p:stCondLst>
                                    <p:cond delay="0"/>
                                  </p:stCondLst>
                                  <p:childTnLst>
                                    <p:set>
                                      <p:cBhvr>
                                        <p:cTn id="6" dur="1" fill="hold">
                                          <p:stCondLst>
                                            <p:cond delay="0"/>
                                          </p:stCondLst>
                                        </p:cTn>
                                        <p:tgtEl>
                                          <p:spTgt spid="28058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805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9" presetClass="entr" presetSubtype="0" accel="10000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2"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3"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9" presetClass="entr" presetSubtype="0" accel="10000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0"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1"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9" presetClass="entr" presetSubtype="0" accel="10000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8"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9"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1" grpId="0" animBg="1"/>
      <p:bldP spid="280581" grpId="1" animBg="1"/>
      <p:bldP spid="4" grpId="0"/>
      <p:bldP spid="5" grpId="0"/>
      <p:bldP spid="6" grpId="0"/>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a:extLst>
              <a:ext uri="{FF2B5EF4-FFF2-40B4-BE49-F238E27FC236}">
                <a16:creationId xmlns:a16="http://schemas.microsoft.com/office/drawing/2014/main" id="{6291E340-D12D-418E-A5CA-6CCBFF4AD61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19200" y="47625"/>
            <a:ext cx="6858000" cy="6810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2394" name="Rectangle 10">
            <a:extLst>
              <a:ext uri="{FF2B5EF4-FFF2-40B4-BE49-F238E27FC236}">
                <a16:creationId xmlns:a16="http://schemas.microsoft.com/office/drawing/2014/main" id="{A56B8571-4E87-440D-84FD-FAFA3C9B60F3}"/>
              </a:ext>
            </a:extLst>
          </p:cNvPr>
          <p:cNvSpPr>
            <a:spLocks noChangeArrowheads="1"/>
          </p:cNvSpPr>
          <p:nvPr/>
        </p:nvSpPr>
        <p:spPr bwMode="auto">
          <a:xfrm>
            <a:off x="445770" y="274638"/>
            <a:ext cx="8098623" cy="604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effectLst>
                  <a:glow rad="152400">
                    <a:srgbClr val="FFFF00"/>
                  </a:glow>
                </a:effectLst>
              </a:rPr>
              <a:t>" 'These people draw near to Me with their mouth, And honor Me with their lips, But their heart is far from Me.</a:t>
            </a:r>
            <a:br>
              <a:rPr lang="en-US" altLang="en-US" sz="4400" b="1" dirty="0">
                <a:effectLst>
                  <a:glow rad="152400">
                    <a:srgbClr val="FFFF00"/>
                  </a:glow>
                </a:effectLst>
              </a:rPr>
            </a:br>
            <a:r>
              <a:rPr lang="en-US" altLang="en-US" sz="4400" b="1" dirty="0">
                <a:effectLst>
                  <a:glow rad="152400">
                    <a:srgbClr val="FFFF00"/>
                  </a:glow>
                </a:effectLst>
              </a:rPr>
              <a:t> And in vain they worship Me, Teaching as doctrines the commandments of men.' "</a:t>
            </a:r>
            <a:r>
              <a:rPr lang="en-US" altLang="en-US" sz="4400" dirty="0">
                <a:effectLst>
                  <a:glow rad="152400">
                    <a:srgbClr val="FFFF00"/>
                  </a:glow>
                </a:effectLst>
              </a:rPr>
              <a:t>      </a:t>
            </a:r>
            <a:r>
              <a:rPr lang="en-US" altLang="en-US" sz="3200" i="1" dirty="0">
                <a:effectLst>
                  <a:glow rad="152400">
                    <a:srgbClr val="FFFF00"/>
                  </a:glow>
                </a:effectLst>
              </a:rPr>
              <a:t>~ Matthew 15:8-9</a:t>
            </a:r>
          </a:p>
        </p:txBody>
      </p:sp>
      <p:sp>
        <p:nvSpPr>
          <p:cNvPr id="272396" name="Rectangle 12">
            <a:extLst>
              <a:ext uri="{FF2B5EF4-FFF2-40B4-BE49-F238E27FC236}">
                <a16:creationId xmlns:a16="http://schemas.microsoft.com/office/drawing/2014/main" id="{427F58F5-BC5C-4B9A-B265-3C3F559F20F2}"/>
              </a:ext>
            </a:extLst>
          </p:cNvPr>
          <p:cNvSpPr>
            <a:spLocks noChangeArrowheads="1"/>
          </p:cNvSpPr>
          <p:nvPr/>
        </p:nvSpPr>
        <p:spPr bwMode="auto">
          <a:xfrm>
            <a:off x="381000" y="274638"/>
            <a:ext cx="8229600" cy="604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FF"/>
                </a:solidFill>
                <a:effectLst>
                  <a:glow rad="76200">
                    <a:schemeClr val="tx1"/>
                  </a:glow>
                </a:effectLst>
              </a:rPr>
              <a:t>" 'These people draw near to Me with their mouth, And honor Me with their lips, But their heart is far from Me.</a:t>
            </a:r>
            <a:br>
              <a:rPr lang="en-US" altLang="en-US" sz="4400" b="1" dirty="0">
                <a:solidFill>
                  <a:srgbClr val="CC00FF"/>
                </a:solidFill>
                <a:effectLst>
                  <a:glow rad="76200">
                    <a:schemeClr val="tx1"/>
                  </a:glow>
                </a:effectLst>
              </a:rPr>
            </a:br>
            <a:r>
              <a:rPr lang="en-US" altLang="en-US" sz="4400" b="1" dirty="0">
                <a:solidFill>
                  <a:srgbClr val="CC00FF"/>
                </a:solidFill>
                <a:effectLst>
                  <a:glow rad="76200">
                    <a:schemeClr val="tx1"/>
                  </a:glow>
                </a:effectLst>
              </a:rPr>
              <a:t> And in vain they worship Me, Teaching as doctrines the commandments of men.' "</a:t>
            </a:r>
            <a:r>
              <a:rPr lang="en-US" altLang="en-US" sz="4400" dirty="0">
                <a:solidFill>
                  <a:srgbClr val="CC00FF"/>
                </a:solidFill>
                <a:effectLst>
                  <a:glow rad="76200">
                    <a:schemeClr val="tx1"/>
                  </a:glow>
                </a:effectLst>
              </a:rPr>
              <a:t>      </a:t>
            </a:r>
            <a:r>
              <a:rPr lang="en-US" altLang="en-US" sz="3200" i="1" dirty="0">
                <a:solidFill>
                  <a:srgbClr val="CC00FF"/>
                </a:solidFill>
                <a:effectLst>
                  <a:glow rad="76200">
                    <a:schemeClr val="tx1"/>
                  </a:glow>
                </a:effectLst>
              </a:rPr>
              <a:t>~ Matthew 15:8-9</a:t>
            </a:r>
          </a:p>
        </p:txBody>
      </p:sp>
      <p:sp>
        <p:nvSpPr>
          <p:cNvPr id="272397" name="Rectangle 13">
            <a:extLst>
              <a:ext uri="{FF2B5EF4-FFF2-40B4-BE49-F238E27FC236}">
                <a16:creationId xmlns:a16="http://schemas.microsoft.com/office/drawing/2014/main" id="{A930B54B-1D35-4C5B-854A-80D46F9C7C24}"/>
              </a:ext>
            </a:extLst>
          </p:cNvPr>
          <p:cNvSpPr>
            <a:spLocks noChangeArrowheads="1"/>
          </p:cNvSpPr>
          <p:nvPr/>
        </p:nvSpPr>
        <p:spPr bwMode="auto">
          <a:xfrm>
            <a:off x="823912" y="4015740"/>
            <a:ext cx="635412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effectLst>
                  <a:glow rad="76200">
                    <a:schemeClr val="bg1"/>
                  </a:glow>
                </a:effectLst>
              </a:rPr>
              <a:t>Teaching as doctrines</a:t>
            </a:r>
            <a:endParaRPr lang="en-US" altLang="en-US" sz="3200" i="1" dirty="0">
              <a:effectLst>
                <a:glow rad="76200">
                  <a:schemeClr val="bg1"/>
                </a:glow>
              </a:effectLst>
            </a:endParaRPr>
          </a:p>
        </p:txBody>
      </p:sp>
      <p:sp>
        <p:nvSpPr>
          <p:cNvPr id="272398" name="Rectangle 14">
            <a:extLst>
              <a:ext uri="{FF2B5EF4-FFF2-40B4-BE49-F238E27FC236}">
                <a16:creationId xmlns:a16="http://schemas.microsoft.com/office/drawing/2014/main" id="{BD2C3D26-D0DA-4FF5-A990-C6E38934FEA6}"/>
              </a:ext>
            </a:extLst>
          </p:cNvPr>
          <p:cNvSpPr>
            <a:spLocks noChangeArrowheads="1"/>
          </p:cNvSpPr>
          <p:nvPr/>
        </p:nvSpPr>
        <p:spPr bwMode="auto">
          <a:xfrm>
            <a:off x="823913" y="4724400"/>
            <a:ext cx="663987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effectLst>
                  <a:glow rad="76200">
                    <a:schemeClr val="bg1"/>
                  </a:glow>
                </a:effectLst>
              </a:rPr>
              <a:t>commandments of men</a:t>
            </a:r>
            <a:endParaRPr lang="en-US" altLang="en-US" sz="3200" i="1" dirty="0">
              <a:effectLst>
                <a:glow rad="76200">
                  <a:schemeClr val="bg1"/>
                </a:glo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72394"/>
                                        </p:tgtEl>
                                        <p:attrNameLst>
                                          <p:attrName>style.visibility</p:attrName>
                                        </p:attrNameLst>
                                      </p:cBhvr>
                                      <p:to>
                                        <p:strVal val="visible"/>
                                      </p:to>
                                    </p:set>
                                    <p:animEffect transition="in" filter="fade">
                                      <p:cBhvr>
                                        <p:cTn id="7" dur="800" decel="100000"/>
                                        <p:tgtEl>
                                          <p:spTgt spid="272394"/>
                                        </p:tgtEl>
                                      </p:cBhvr>
                                    </p:animEffect>
                                    <p:anim calcmode="lin" valueType="num">
                                      <p:cBhvr>
                                        <p:cTn id="8" dur="800" decel="100000" fill="hold"/>
                                        <p:tgtEl>
                                          <p:spTgt spid="272394"/>
                                        </p:tgtEl>
                                        <p:attrNameLst>
                                          <p:attrName>style.rotation</p:attrName>
                                        </p:attrNameLst>
                                      </p:cBhvr>
                                      <p:tavLst>
                                        <p:tav tm="0">
                                          <p:val>
                                            <p:fltVal val="-90"/>
                                          </p:val>
                                        </p:tav>
                                        <p:tav tm="100000">
                                          <p:val>
                                            <p:fltVal val="0"/>
                                          </p:val>
                                        </p:tav>
                                      </p:tavLst>
                                    </p:anim>
                                    <p:anim calcmode="lin" valueType="num">
                                      <p:cBhvr>
                                        <p:cTn id="9" dur="800" decel="100000" fill="hold"/>
                                        <p:tgtEl>
                                          <p:spTgt spid="272394"/>
                                        </p:tgtEl>
                                        <p:attrNameLst>
                                          <p:attrName>ppt_x</p:attrName>
                                        </p:attrNameLst>
                                      </p:cBhvr>
                                      <p:tavLst>
                                        <p:tav tm="0">
                                          <p:val>
                                            <p:strVal val="#ppt_x+0.4"/>
                                          </p:val>
                                        </p:tav>
                                        <p:tav tm="100000">
                                          <p:val>
                                            <p:strVal val="#ppt_x-0.05"/>
                                          </p:val>
                                        </p:tav>
                                      </p:tavLst>
                                    </p:anim>
                                    <p:anim calcmode="lin" valueType="num">
                                      <p:cBhvr>
                                        <p:cTn id="10" dur="800" decel="100000" fill="hold"/>
                                        <p:tgtEl>
                                          <p:spTgt spid="27239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7239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7239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72396"/>
                                        </p:tgtEl>
                                        <p:attrNameLst>
                                          <p:attrName>style.visibility</p:attrName>
                                        </p:attrNameLst>
                                      </p:cBhvr>
                                      <p:to>
                                        <p:strVal val="visible"/>
                                      </p:to>
                                    </p:set>
                                    <p:animEffect transition="in" filter="fade">
                                      <p:cBhvr>
                                        <p:cTn id="15" dur="800" decel="100000"/>
                                        <p:tgtEl>
                                          <p:spTgt spid="272396"/>
                                        </p:tgtEl>
                                      </p:cBhvr>
                                    </p:animEffect>
                                    <p:anim calcmode="lin" valueType="num">
                                      <p:cBhvr>
                                        <p:cTn id="16" dur="800" decel="100000" fill="hold"/>
                                        <p:tgtEl>
                                          <p:spTgt spid="272396"/>
                                        </p:tgtEl>
                                        <p:attrNameLst>
                                          <p:attrName>style.rotation</p:attrName>
                                        </p:attrNameLst>
                                      </p:cBhvr>
                                      <p:tavLst>
                                        <p:tav tm="0">
                                          <p:val>
                                            <p:fltVal val="-90"/>
                                          </p:val>
                                        </p:tav>
                                        <p:tav tm="100000">
                                          <p:val>
                                            <p:fltVal val="0"/>
                                          </p:val>
                                        </p:tav>
                                      </p:tavLst>
                                    </p:anim>
                                    <p:anim calcmode="lin" valueType="num">
                                      <p:cBhvr>
                                        <p:cTn id="17" dur="800" decel="100000" fill="hold"/>
                                        <p:tgtEl>
                                          <p:spTgt spid="272396"/>
                                        </p:tgtEl>
                                        <p:attrNameLst>
                                          <p:attrName>ppt_x</p:attrName>
                                        </p:attrNameLst>
                                      </p:cBhvr>
                                      <p:tavLst>
                                        <p:tav tm="0">
                                          <p:val>
                                            <p:strVal val="#ppt_x+0.4"/>
                                          </p:val>
                                        </p:tav>
                                        <p:tav tm="100000">
                                          <p:val>
                                            <p:strVal val="#ppt_x-0.05"/>
                                          </p:val>
                                        </p:tav>
                                      </p:tavLst>
                                    </p:anim>
                                    <p:anim calcmode="lin" valueType="num">
                                      <p:cBhvr>
                                        <p:cTn id="18" dur="800" decel="100000" fill="hold"/>
                                        <p:tgtEl>
                                          <p:spTgt spid="27239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7239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72396"/>
                                        </p:tgtEl>
                                        <p:attrNameLst>
                                          <p:attrName>ppt_y</p:attrName>
                                        </p:attrNameLst>
                                      </p:cBhvr>
                                      <p:tavLst>
                                        <p:tav tm="0">
                                          <p:val>
                                            <p:strVal val="#ppt_y+0.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2397"/>
                                        </p:tgtEl>
                                        <p:attrNameLst>
                                          <p:attrName>style.visibility</p:attrName>
                                        </p:attrNameLst>
                                      </p:cBhvr>
                                      <p:to>
                                        <p:strVal val="visible"/>
                                      </p:to>
                                    </p:set>
                                    <p:animEffect transition="in" filter="fade">
                                      <p:cBhvr>
                                        <p:cTn id="25" dur="2000"/>
                                        <p:tgtEl>
                                          <p:spTgt spid="27239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2398"/>
                                        </p:tgtEl>
                                        <p:attrNameLst>
                                          <p:attrName>style.visibility</p:attrName>
                                        </p:attrNameLst>
                                      </p:cBhvr>
                                      <p:to>
                                        <p:strVal val="visible"/>
                                      </p:to>
                                    </p:set>
                                    <p:animEffect transition="in" filter="fade">
                                      <p:cBhvr>
                                        <p:cTn id="28" dur="2000"/>
                                        <p:tgtEl>
                                          <p:spTgt spid="272398"/>
                                        </p:tgtEl>
                                      </p:cBhvr>
                                    </p:animEffect>
                                  </p:childTnLst>
                                </p:cTn>
                              </p:par>
                            </p:childTnLst>
                          </p:cTn>
                        </p:par>
                        <p:par>
                          <p:cTn id="29" fill="hold" nodeType="afterGroup">
                            <p:stCondLst>
                              <p:cond delay="2000"/>
                            </p:stCondLst>
                            <p:childTnLst>
                              <p:par>
                                <p:cTn id="30" presetID="10" presetClass="exit" presetSubtype="0" fill="hold" grpId="1" nodeType="afterEffect">
                                  <p:stCondLst>
                                    <p:cond delay="0"/>
                                  </p:stCondLst>
                                  <p:childTnLst>
                                    <p:animEffect transition="out" filter="fade">
                                      <p:cBhvr>
                                        <p:cTn id="31" dur="2000"/>
                                        <p:tgtEl>
                                          <p:spTgt spid="272396"/>
                                        </p:tgtEl>
                                      </p:cBhvr>
                                    </p:animEffect>
                                    <p:set>
                                      <p:cBhvr>
                                        <p:cTn id="32" dur="1" fill="hold">
                                          <p:stCondLst>
                                            <p:cond delay="1999"/>
                                          </p:stCondLst>
                                        </p:cTn>
                                        <p:tgtEl>
                                          <p:spTgt spid="27239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272394"/>
                                        </p:tgtEl>
                                      </p:cBhvr>
                                    </p:animEffect>
                                    <p:set>
                                      <p:cBhvr>
                                        <p:cTn id="35" dur="1" fill="hold">
                                          <p:stCondLst>
                                            <p:cond delay="1999"/>
                                          </p:stCondLst>
                                        </p:cTn>
                                        <p:tgtEl>
                                          <p:spTgt spid="272394"/>
                                        </p:tgtEl>
                                        <p:attrNameLst>
                                          <p:attrName>style.visibility</p:attrName>
                                        </p:attrNameLst>
                                      </p:cBhvr>
                                      <p:to>
                                        <p:strVal val="hidden"/>
                                      </p:to>
                                    </p:set>
                                  </p:childTnLst>
                                </p:cTn>
                              </p:par>
                            </p:childTnLst>
                          </p:cTn>
                        </p:par>
                        <p:par>
                          <p:cTn id="36" fill="hold" nodeType="afterGroup">
                            <p:stCondLst>
                              <p:cond delay="4000"/>
                            </p:stCondLst>
                            <p:childTnLst>
                              <p:par>
                                <p:cTn id="37" presetID="0" presetClass="path" presetSubtype="0" accel="50000" decel="50000" fill="hold" grpId="1" nodeType="afterEffect">
                                  <p:stCondLst>
                                    <p:cond delay="0"/>
                                  </p:stCondLst>
                                  <p:childTnLst>
                                    <p:animMotion origin="layout" path="M 5.55112E-17 -3.7037E-6 L 0.02917 -0.2 " pathEditMode="relative" rAng="0" ptsTypes="AA">
                                      <p:cBhvr>
                                        <p:cTn id="38" dur="2000" fill="hold"/>
                                        <p:tgtEl>
                                          <p:spTgt spid="272397"/>
                                        </p:tgtEl>
                                        <p:attrNameLst>
                                          <p:attrName>ppt_x</p:attrName>
                                          <p:attrName>ppt_y</p:attrName>
                                        </p:attrNameLst>
                                      </p:cBhvr>
                                      <p:rCtr x="1458" y="-10000"/>
                                    </p:animMotion>
                                  </p:childTnLst>
                                </p:cTn>
                              </p:par>
                              <p:par>
                                <p:cTn id="39" presetID="0" presetClass="path" presetSubtype="0" accel="50000" decel="50000" fill="hold" grpId="1" nodeType="withEffect">
                                  <p:stCondLst>
                                    <p:cond delay="0"/>
                                  </p:stCondLst>
                                  <p:childTnLst>
                                    <p:animMotion origin="layout" path="M 5E-6 1.11111E-6 L 0.02084 -0.21667 " pathEditMode="relative" rAng="0" ptsTypes="AA">
                                      <p:cBhvr>
                                        <p:cTn id="40" dur="2000" fill="hold"/>
                                        <p:tgtEl>
                                          <p:spTgt spid="272398"/>
                                        </p:tgtEl>
                                        <p:attrNameLst>
                                          <p:attrName>ppt_x</p:attrName>
                                          <p:attrName>ppt_y</p:attrName>
                                        </p:attrNameLst>
                                      </p:cBhvr>
                                      <p:rCtr x="1042" y="-10833"/>
                                    </p:animMotion>
                                  </p:childTnLst>
                                </p:cTn>
                              </p:par>
                              <p:par>
                                <p:cTn id="41" presetID="4" presetClass="emph" presetSubtype="2" fill="hold" grpId="2" nodeType="withEffect">
                                  <p:stCondLst>
                                    <p:cond delay="0"/>
                                  </p:stCondLst>
                                  <p:childTnLst>
                                    <p:anim to="0.8" calcmode="lin" valueType="num">
                                      <p:cBhvr override="childStyle">
                                        <p:cTn id="42" dur="2000" fill="hold"/>
                                        <p:tgtEl>
                                          <p:spTgt spid="272398"/>
                                        </p:tgtEl>
                                        <p:attrNameLst>
                                          <p:attrName>style.fontSize</p:attrName>
                                        </p:attrNameLst>
                                      </p:cBhvr>
                                    </p:anim>
                                  </p:childTnLst>
                                </p:cTn>
                              </p:par>
                              <p:par>
                                <p:cTn id="43" presetID="4" presetClass="emph" presetSubtype="2" fill="hold" grpId="2" nodeType="withEffect">
                                  <p:stCondLst>
                                    <p:cond delay="0"/>
                                  </p:stCondLst>
                                  <p:childTnLst>
                                    <p:anim to="0.8" calcmode="lin" valueType="num">
                                      <p:cBhvr override="childStyle">
                                        <p:cTn id="44" dur="2000" fill="hold"/>
                                        <p:tgtEl>
                                          <p:spTgt spid="272397"/>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4" grpId="0"/>
      <p:bldP spid="272394" grpId="1"/>
      <p:bldP spid="272396" grpId="0"/>
      <p:bldP spid="272396" grpId="1"/>
      <p:bldP spid="272397" grpId="0"/>
      <p:bldP spid="272397" grpId="1"/>
      <p:bldP spid="272397" grpId="2"/>
      <p:bldP spid="272398" grpId="0"/>
      <p:bldP spid="272398" grpId="1"/>
      <p:bldP spid="272398" grpId="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ACAB00-95B6-4BC7-B87E-E91ED6630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FD0161F8-E39F-4F28-BDDA-8F27900A6F0B}"/>
              </a:ext>
            </a:extLst>
          </p:cNvPr>
          <p:cNvSpPr txBox="1">
            <a:spLocks/>
          </p:cNvSpPr>
          <p:nvPr/>
        </p:nvSpPr>
        <p:spPr>
          <a:xfrm>
            <a:off x="5590016" y="4398105"/>
            <a:ext cx="158511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a lie</a:t>
            </a:r>
          </a:p>
        </p:txBody>
      </p:sp>
      <p:sp>
        <p:nvSpPr>
          <p:cNvPr id="4" name="Title 1">
            <a:extLst>
              <a:ext uri="{FF2B5EF4-FFF2-40B4-BE49-F238E27FC236}">
                <a16:creationId xmlns:a16="http://schemas.microsoft.com/office/drawing/2014/main" id="{9EEA27DB-200D-4037-A27D-44BE6E1F0EF8}"/>
              </a:ext>
            </a:extLst>
          </p:cNvPr>
          <p:cNvSpPr txBox="1">
            <a:spLocks/>
          </p:cNvSpPr>
          <p:nvPr/>
        </p:nvSpPr>
        <p:spPr>
          <a:xfrm>
            <a:off x="6720595" y="3729360"/>
            <a:ext cx="194001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loves</a:t>
            </a:r>
          </a:p>
        </p:txBody>
      </p:sp>
      <p:sp>
        <p:nvSpPr>
          <p:cNvPr id="10" name="Rectangle 2">
            <a:extLst>
              <a:ext uri="{FF2B5EF4-FFF2-40B4-BE49-F238E27FC236}">
                <a16:creationId xmlns:a16="http://schemas.microsoft.com/office/drawing/2014/main" id="{80BF1653-51D5-447E-B300-458BAD11F58E}"/>
              </a:ext>
            </a:extLst>
          </p:cNvPr>
          <p:cNvSpPr txBox="1">
            <a:spLocks noChangeArrowheads="1"/>
          </p:cNvSpPr>
          <p:nvPr/>
        </p:nvSpPr>
        <p:spPr bwMode="auto">
          <a:xfrm>
            <a:off x="388002" y="927331"/>
            <a:ext cx="8229600" cy="499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outside: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 dogs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 sorcerers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 sexually immoral</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 murderers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 idolaters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 loves and practices a lie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endParaRPr>
          </a:p>
        </p:txBody>
      </p:sp>
      <p:sp>
        <p:nvSpPr>
          <p:cNvPr id="3074" name="Rectangle 2"/>
          <p:cNvSpPr>
            <a:spLocks noGrp="1" noChangeArrowheads="1"/>
          </p:cNvSpPr>
          <p:nvPr>
            <p:ph type="title"/>
          </p:nvPr>
        </p:nvSpPr>
        <p:spPr>
          <a:xfrm>
            <a:off x="467616" y="1484620"/>
            <a:ext cx="8229600" cy="43867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But outside are dogs and  sorcerers and sexually immoral and murderers and idolaters, and whoever loves and practices a lie.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Revelation 22:15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p>
        </p:txBody>
      </p:sp>
      <p:sp>
        <p:nvSpPr>
          <p:cNvPr id="5" name="Rectangle 2">
            <a:extLst>
              <a:ext uri="{FF2B5EF4-FFF2-40B4-BE49-F238E27FC236}">
                <a16:creationId xmlns:a16="http://schemas.microsoft.com/office/drawing/2014/main" id="{72129FD7-0BEF-4D38-8ECF-59EC87ECA946}"/>
              </a:ext>
            </a:extLst>
          </p:cNvPr>
          <p:cNvSpPr txBox="1">
            <a:spLocks noChangeArrowheads="1"/>
          </p:cNvSpPr>
          <p:nvPr/>
        </p:nvSpPr>
        <p:spPr bwMode="auto">
          <a:xfrm>
            <a:off x="6767641" y="3669506"/>
            <a:ext cx="1850103" cy="749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loves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8" name="Rectangle 2">
            <a:extLst>
              <a:ext uri="{FF2B5EF4-FFF2-40B4-BE49-F238E27FC236}">
                <a16:creationId xmlns:a16="http://schemas.microsoft.com/office/drawing/2014/main" id="{C90DDAC3-3634-4552-AF0C-37CBF8A0D89D}"/>
              </a:ext>
            </a:extLst>
          </p:cNvPr>
          <p:cNvSpPr txBox="1">
            <a:spLocks noChangeArrowheads="1"/>
          </p:cNvSpPr>
          <p:nvPr/>
        </p:nvSpPr>
        <p:spPr bwMode="auto">
          <a:xfrm>
            <a:off x="5640794" y="4338638"/>
            <a:ext cx="1493431" cy="75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a lie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11" name="Rectangle 12">
            <a:extLst>
              <a:ext uri="{FF2B5EF4-FFF2-40B4-BE49-F238E27FC236}">
                <a16:creationId xmlns:a16="http://schemas.microsoft.com/office/drawing/2014/main" id="{51F7199A-5193-457F-AC5C-29DD96D301C9}"/>
              </a:ext>
            </a:extLst>
          </p:cNvPr>
          <p:cNvSpPr>
            <a:spLocks noChangeArrowheads="1"/>
          </p:cNvSpPr>
          <p:nvPr/>
        </p:nvSpPr>
        <p:spPr bwMode="auto">
          <a:xfrm>
            <a:off x="4337543" y="2328573"/>
            <a:ext cx="472456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glow rad="127000">
                    <a:srgbClr val="000000"/>
                  </a:glow>
                </a:effectLst>
                <a:uLnTx/>
                <a:uFillTx/>
                <a:latin typeface="+mj-lt"/>
                <a:ea typeface="+mn-ea"/>
                <a:cs typeface="+mn-cs"/>
              </a:rPr>
              <a:t>Stealing from widows</a:t>
            </a:r>
            <a:endParaRPr kumimoji="0" lang="en-US" altLang="en-US" sz="3200" b="1" i="1" u="none" strike="noStrike" kern="1200" cap="none" spc="0" normalizeH="0" baseline="0" noProof="0" dirty="0">
              <a:ln>
                <a:noFill/>
              </a:ln>
              <a:solidFill>
                <a:srgbClr val="FFFFFF"/>
              </a:solidFill>
              <a:effectLst>
                <a:glow rad="127000">
                  <a:srgbClr val="000000"/>
                </a:glow>
              </a:effectLst>
              <a:uLnTx/>
              <a:uFillTx/>
              <a:latin typeface="+mj-lt"/>
              <a:ea typeface="+mn-ea"/>
              <a:cs typeface="+mn-cs"/>
            </a:endParaRPr>
          </a:p>
        </p:txBody>
      </p:sp>
      <p:sp>
        <p:nvSpPr>
          <p:cNvPr id="12" name="Rectangle 12">
            <a:extLst>
              <a:ext uri="{FF2B5EF4-FFF2-40B4-BE49-F238E27FC236}">
                <a16:creationId xmlns:a16="http://schemas.microsoft.com/office/drawing/2014/main" id="{827D6507-5D7F-4F40-BCAE-F8EE92AAD24C}"/>
              </a:ext>
            </a:extLst>
          </p:cNvPr>
          <p:cNvSpPr>
            <a:spLocks noChangeArrowheads="1"/>
          </p:cNvSpPr>
          <p:nvPr/>
        </p:nvSpPr>
        <p:spPr bwMode="auto">
          <a:xfrm>
            <a:off x="6439299" y="2985089"/>
            <a:ext cx="2377154" cy="86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glow rad="127000">
                    <a:srgbClr val="000000"/>
                  </a:glow>
                </a:effectLst>
                <a:uLnTx/>
                <a:uFillTx/>
                <a:latin typeface="+mj-lt"/>
                <a:ea typeface="+mn-ea"/>
                <a:cs typeface="+mn-cs"/>
              </a:rPr>
              <a:t>Perverts</a:t>
            </a:r>
            <a:endParaRPr kumimoji="0" lang="en-US" altLang="en-US" sz="4000" b="1" i="1" u="none" strike="noStrike" kern="1200" cap="none" spc="0" normalizeH="0" baseline="0" noProof="0" dirty="0">
              <a:ln>
                <a:noFill/>
              </a:ln>
              <a:solidFill>
                <a:srgbClr val="FFFFFF"/>
              </a:solidFill>
              <a:effectLst>
                <a:glow rad="127000">
                  <a:srgbClr val="000000"/>
                </a:glow>
              </a:effectLst>
              <a:uLnTx/>
              <a:uFillTx/>
              <a:latin typeface="+mj-lt"/>
              <a:ea typeface="+mn-ea"/>
              <a:cs typeface="+mn-cs"/>
            </a:endParaRPr>
          </a:p>
        </p:txBody>
      </p:sp>
      <p:sp>
        <p:nvSpPr>
          <p:cNvPr id="13" name="Rectangle 12">
            <a:extLst>
              <a:ext uri="{FF2B5EF4-FFF2-40B4-BE49-F238E27FC236}">
                <a16:creationId xmlns:a16="http://schemas.microsoft.com/office/drawing/2014/main" id="{B76FF8BA-4828-4B37-809C-CA4F4A617E31}"/>
              </a:ext>
            </a:extLst>
          </p:cNvPr>
          <p:cNvSpPr>
            <a:spLocks noChangeArrowheads="1"/>
          </p:cNvSpPr>
          <p:nvPr/>
        </p:nvSpPr>
        <p:spPr bwMode="auto">
          <a:xfrm>
            <a:off x="3150187" y="1657657"/>
            <a:ext cx="546154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glow rad="127000">
                    <a:srgbClr val="000000"/>
                  </a:glow>
                </a:effectLst>
                <a:uLnTx/>
                <a:uFillTx/>
                <a:latin typeface="+mj-lt"/>
                <a:ea typeface="+mn-ea"/>
                <a:cs typeface="+mn-cs"/>
              </a:rPr>
              <a:t>Scavengers of garbage</a:t>
            </a:r>
            <a:endParaRPr kumimoji="0" lang="en-US" altLang="en-US" sz="3600" b="1" i="1" u="none" strike="noStrike" kern="1200" cap="none" spc="0" normalizeH="0" baseline="0" noProof="0" dirty="0">
              <a:ln>
                <a:noFill/>
              </a:ln>
              <a:solidFill>
                <a:srgbClr val="FFFFFF"/>
              </a:solidFill>
              <a:effectLst>
                <a:glow rad="127000">
                  <a:srgbClr val="000000"/>
                </a:glow>
              </a:effectLst>
              <a:uLnTx/>
              <a:uFillTx/>
              <a:latin typeface="+mj-lt"/>
              <a:ea typeface="+mn-ea"/>
              <a:cs typeface="+mn-cs"/>
            </a:endParaRPr>
          </a:p>
        </p:txBody>
      </p:sp>
      <p:sp>
        <p:nvSpPr>
          <p:cNvPr id="14" name="Rectangle 12">
            <a:extLst>
              <a:ext uri="{FF2B5EF4-FFF2-40B4-BE49-F238E27FC236}">
                <a16:creationId xmlns:a16="http://schemas.microsoft.com/office/drawing/2014/main" id="{27221E11-8E1D-4B0E-8F1D-26BDD671FF4D}"/>
              </a:ext>
            </a:extLst>
          </p:cNvPr>
          <p:cNvSpPr>
            <a:spLocks noChangeArrowheads="1"/>
          </p:cNvSpPr>
          <p:nvPr/>
        </p:nvSpPr>
        <p:spPr bwMode="auto">
          <a:xfrm>
            <a:off x="4651442" y="3678086"/>
            <a:ext cx="3236963" cy="88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glow rad="127000">
                    <a:srgbClr val="000000"/>
                  </a:glow>
                </a:effectLst>
                <a:uLnTx/>
                <a:uFillTx/>
                <a:latin typeface="+mj-lt"/>
                <a:ea typeface="+mn-ea"/>
                <a:cs typeface="+mn-cs"/>
              </a:rPr>
              <a:t>Hate others</a:t>
            </a:r>
            <a:endParaRPr kumimoji="0" lang="en-US" altLang="en-US" sz="4000" b="1" i="1" u="none" strike="noStrike" kern="1200" cap="none" spc="0" normalizeH="0" baseline="0" noProof="0" dirty="0">
              <a:ln>
                <a:noFill/>
              </a:ln>
              <a:solidFill>
                <a:srgbClr val="FFFFFF"/>
              </a:solidFill>
              <a:effectLst>
                <a:glow rad="127000">
                  <a:srgbClr val="000000"/>
                </a:glow>
              </a:effectLst>
              <a:uLnTx/>
              <a:uFillTx/>
              <a:latin typeface="+mj-lt"/>
              <a:ea typeface="+mn-ea"/>
              <a:cs typeface="+mn-cs"/>
            </a:endParaRPr>
          </a:p>
        </p:txBody>
      </p:sp>
      <p:sp>
        <p:nvSpPr>
          <p:cNvPr id="15" name="Rectangle 12">
            <a:extLst>
              <a:ext uri="{FF2B5EF4-FFF2-40B4-BE49-F238E27FC236}">
                <a16:creationId xmlns:a16="http://schemas.microsoft.com/office/drawing/2014/main" id="{5CC0B3C9-6109-4855-9CDC-1CAB9A2AF46B}"/>
              </a:ext>
            </a:extLst>
          </p:cNvPr>
          <p:cNvSpPr>
            <a:spLocks noChangeArrowheads="1"/>
          </p:cNvSpPr>
          <p:nvPr/>
        </p:nvSpPr>
        <p:spPr bwMode="auto">
          <a:xfrm>
            <a:off x="4050941" y="4336219"/>
            <a:ext cx="3987590" cy="909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glow rad="127000">
                    <a:srgbClr val="000000"/>
                  </a:glow>
                </a:effectLst>
                <a:uLnTx/>
                <a:uFillTx/>
                <a:latin typeface="+mj-lt"/>
                <a:ea typeface="+mn-ea"/>
                <a:cs typeface="+mn-cs"/>
              </a:rPr>
              <a:t>Worship stuff</a:t>
            </a:r>
            <a:endParaRPr kumimoji="0" lang="en-US" altLang="en-US" sz="4000" b="1" i="1" u="none" strike="noStrike" kern="1200" cap="none" spc="0" normalizeH="0" baseline="0" noProof="0" dirty="0">
              <a:ln>
                <a:noFill/>
              </a:ln>
              <a:solidFill>
                <a:srgbClr val="FFFFFF"/>
              </a:solidFill>
              <a:effectLst>
                <a:glow rad="127000">
                  <a:srgbClr val="000000"/>
                </a:glow>
              </a:effectLst>
              <a:uLnTx/>
              <a:uFillTx/>
              <a:latin typeface="+mj-lt"/>
              <a:ea typeface="+mn-ea"/>
              <a:cs typeface="+mn-cs"/>
            </a:endParaRPr>
          </a:p>
        </p:txBody>
      </p:sp>
      <p:sp>
        <p:nvSpPr>
          <p:cNvPr id="16" name="Rectangle 19">
            <a:extLst>
              <a:ext uri="{FF2B5EF4-FFF2-40B4-BE49-F238E27FC236}">
                <a16:creationId xmlns:a16="http://schemas.microsoft.com/office/drawing/2014/main" id="{96284DB9-C7F2-4B75-B1D9-4A682E69A103}"/>
              </a:ext>
            </a:extLst>
          </p:cNvPr>
          <p:cNvSpPr>
            <a:spLocks noChangeArrowheads="1"/>
          </p:cNvSpPr>
          <p:nvPr/>
        </p:nvSpPr>
        <p:spPr bwMode="auto">
          <a:xfrm>
            <a:off x="2117130" y="1593056"/>
            <a:ext cx="2378669" cy="87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outside</a:t>
            </a:r>
          </a:p>
        </p:txBody>
      </p:sp>
      <p:sp>
        <p:nvSpPr>
          <p:cNvPr id="17" name="Rectangle 19">
            <a:extLst>
              <a:ext uri="{FF2B5EF4-FFF2-40B4-BE49-F238E27FC236}">
                <a16:creationId xmlns:a16="http://schemas.microsoft.com/office/drawing/2014/main" id="{FF6E07F3-2263-4734-8178-92CAE9F72AD1}"/>
              </a:ext>
            </a:extLst>
          </p:cNvPr>
          <p:cNvSpPr>
            <a:spLocks noChangeArrowheads="1"/>
          </p:cNvSpPr>
          <p:nvPr/>
        </p:nvSpPr>
        <p:spPr bwMode="auto">
          <a:xfrm>
            <a:off x="5173152" y="1596428"/>
            <a:ext cx="1892017" cy="87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dogs</a:t>
            </a:r>
          </a:p>
        </p:txBody>
      </p:sp>
      <p:sp>
        <p:nvSpPr>
          <p:cNvPr id="18" name="Rectangle 19">
            <a:extLst>
              <a:ext uri="{FF2B5EF4-FFF2-40B4-BE49-F238E27FC236}">
                <a16:creationId xmlns:a16="http://schemas.microsoft.com/office/drawing/2014/main" id="{EA2C355B-B731-4FD9-8312-DB5C45ABDFE3}"/>
              </a:ext>
            </a:extLst>
          </p:cNvPr>
          <p:cNvSpPr>
            <a:spLocks noChangeArrowheads="1"/>
          </p:cNvSpPr>
          <p:nvPr/>
        </p:nvSpPr>
        <p:spPr bwMode="auto">
          <a:xfrm>
            <a:off x="1106478" y="2272578"/>
            <a:ext cx="3436948" cy="86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sorcerers</a:t>
            </a:r>
          </a:p>
        </p:txBody>
      </p:sp>
      <p:sp>
        <p:nvSpPr>
          <p:cNvPr id="19" name="Rectangle 19">
            <a:extLst>
              <a:ext uri="{FF2B5EF4-FFF2-40B4-BE49-F238E27FC236}">
                <a16:creationId xmlns:a16="http://schemas.microsoft.com/office/drawing/2014/main" id="{2E6E61A8-87E5-4A83-912E-C9B678B1ED4F}"/>
              </a:ext>
            </a:extLst>
          </p:cNvPr>
          <p:cNvSpPr>
            <a:spLocks noChangeArrowheads="1"/>
          </p:cNvSpPr>
          <p:nvPr/>
        </p:nvSpPr>
        <p:spPr bwMode="auto">
          <a:xfrm>
            <a:off x="5160168" y="2265887"/>
            <a:ext cx="2702719" cy="87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sexually</a:t>
            </a:r>
          </a:p>
        </p:txBody>
      </p:sp>
      <p:sp>
        <p:nvSpPr>
          <p:cNvPr id="20" name="Rectangle 19">
            <a:extLst>
              <a:ext uri="{FF2B5EF4-FFF2-40B4-BE49-F238E27FC236}">
                <a16:creationId xmlns:a16="http://schemas.microsoft.com/office/drawing/2014/main" id="{BD32BF08-59B0-4C2F-B277-D3588A045AE1}"/>
              </a:ext>
            </a:extLst>
          </p:cNvPr>
          <p:cNvSpPr>
            <a:spLocks noChangeArrowheads="1"/>
          </p:cNvSpPr>
          <p:nvPr/>
        </p:nvSpPr>
        <p:spPr bwMode="auto">
          <a:xfrm>
            <a:off x="581026" y="2933700"/>
            <a:ext cx="2778918" cy="87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immoral</a:t>
            </a:r>
          </a:p>
        </p:txBody>
      </p:sp>
      <p:sp>
        <p:nvSpPr>
          <p:cNvPr id="21" name="Rectangle 19">
            <a:extLst>
              <a:ext uri="{FF2B5EF4-FFF2-40B4-BE49-F238E27FC236}">
                <a16:creationId xmlns:a16="http://schemas.microsoft.com/office/drawing/2014/main" id="{F2E9E140-3E91-4A22-A462-A2AC89ABC928}"/>
              </a:ext>
            </a:extLst>
          </p:cNvPr>
          <p:cNvSpPr>
            <a:spLocks noChangeArrowheads="1"/>
          </p:cNvSpPr>
          <p:nvPr/>
        </p:nvSpPr>
        <p:spPr bwMode="auto">
          <a:xfrm>
            <a:off x="4119562" y="2938463"/>
            <a:ext cx="3262313" cy="870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murderers</a:t>
            </a:r>
          </a:p>
        </p:txBody>
      </p:sp>
      <p:sp>
        <p:nvSpPr>
          <p:cNvPr id="22" name="Rectangle 19">
            <a:extLst>
              <a:ext uri="{FF2B5EF4-FFF2-40B4-BE49-F238E27FC236}">
                <a16:creationId xmlns:a16="http://schemas.microsoft.com/office/drawing/2014/main" id="{52462B54-90F1-4FBA-8CBB-6A3F576EF521}"/>
              </a:ext>
            </a:extLst>
          </p:cNvPr>
          <p:cNvSpPr>
            <a:spLocks noChangeArrowheads="1"/>
          </p:cNvSpPr>
          <p:nvPr/>
        </p:nvSpPr>
        <p:spPr bwMode="auto">
          <a:xfrm>
            <a:off x="456953" y="3614634"/>
            <a:ext cx="2929186" cy="86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idolaters</a:t>
            </a:r>
          </a:p>
        </p:txBody>
      </p:sp>
      <p:sp>
        <p:nvSpPr>
          <p:cNvPr id="23" name="Rectangle 19">
            <a:extLst>
              <a:ext uri="{FF2B5EF4-FFF2-40B4-BE49-F238E27FC236}">
                <a16:creationId xmlns:a16="http://schemas.microsoft.com/office/drawing/2014/main" id="{5EEAB285-1ED0-4DA4-9DAD-9E86EB966D8B}"/>
              </a:ext>
            </a:extLst>
          </p:cNvPr>
          <p:cNvSpPr>
            <a:spLocks noChangeArrowheads="1"/>
          </p:cNvSpPr>
          <p:nvPr/>
        </p:nvSpPr>
        <p:spPr bwMode="auto">
          <a:xfrm>
            <a:off x="6703220" y="3617016"/>
            <a:ext cx="1979138" cy="85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loves</a:t>
            </a:r>
          </a:p>
        </p:txBody>
      </p:sp>
      <p:sp>
        <p:nvSpPr>
          <p:cNvPr id="24" name="Rectangle 19">
            <a:extLst>
              <a:ext uri="{FF2B5EF4-FFF2-40B4-BE49-F238E27FC236}">
                <a16:creationId xmlns:a16="http://schemas.microsoft.com/office/drawing/2014/main" id="{007FD648-36A2-4AE2-91A6-EDF0FF30EB00}"/>
              </a:ext>
            </a:extLst>
          </p:cNvPr>
          <p:cNvSpPr>
            <a:spLocks noChangeArrowheads="1"/>
          </p:cNvSpPr>
          <p:nvPr/>
        </p:nvSpPr>
        <p:spPr bwMode="auto">
          <a:xfrm>
            <a:off x="1774208" y="4272107"/>
            <a:ext cx="5464791" cy="88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and practices a lie</a:t>
            </a:r>
          </a:p>
        </p:txBody>
      </p:sp>
      <p:pic>
        <p:nvPicPr>
          <p:cNvPr id="27" name="Picture 3">
            <a:extLst>
              <a:ext uri="{FF2B5EF4-FFF2-40B4-BE49-F238E27FC236}">
                <a16:creationId xmlns:a16="http://schemas.microsoft.com/office/drawing/2014/main" id="{0AD15CA4-9BBA-4688-9D91-2D6A00325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61800" cy="6858000"/>
          </a:xfrm>
          <a:prstGeom prst="rect">
            <a:avLst/>
          </a:prstGeom>
        </p:spPr>
      </p:pic>
    </p:spTree>
    <p:extLst>
      <p:ext uri="{BB962C8B-B14F-4D97-AF65-F5344CB8AC3E}">
        <p14:creationId xmlns:p14="http://schemas.microsoft.com/office/powerpoint/2010/main" val="19596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27"/>
                                        </p:tgtEl>
                                      </p:cBhvr>
                                      <p:by x="25000" y="25000"/>
                                    </p:animScale>
                                  </p:childTnLst>
                                </p:cTn>
                              </p:par>
                              <p:par>
                                <p:cTn id="7" presetID="0" presetClass="exit" presetSubtype="0" fill="hold" nodeType="withEffect">
                                  <p:stCondLst>
                                    <p:cond delay="1000"/>
                                  </p:stCondLst>
                                  <p:childTnLst>
                                    <p:set>
                                      <p:cBhvr>
                                        <p:cTn id="8" dur="1" fill="hold">
                                          <p:stCondLst>
                                            <p:cond delay="999"/>
                                          </p:stCondLst>
                                        </p:cTn>
                                        <p:tgtEl>
                                          <p:spTgt spid="27"/>
                                        </p:tgtEl>
                                        <p:attrNameLst>
                                          <p:attrName>style.visibility</p:attrName>
                                        </p:attrNameLst>
                                      </p:cBhvr>
                                      <p:to>
                                        <p:strVal val="hidden"/>
                                      </p:to>
                                    </p:set>
                                    <p:animEffect transition="out" filter="dissolve">
                                      <p:cBhvr>
                                        <p:cTn id="9" dur="1000">
                                          <p:stCondLst>
                                            <p:cond delay="0"/>
                                          </p:stCondLst>
                                        </p:cTn>
                                        <p:tgtEl>
                                          <p:spTgt spid="27"/>
                                        </p:tgtEl>
                                      </p:cBhvr>
                                    </p:animEffect>
                                    <p:anim to="" calcmode="lin" valueType="num">
                                      <p:cBhvr>
                                        <p:cTn id="10" dur="1000" fill="hold">
                                          <p:stCondLst>
                                            <p:cond delay="0"/>
                                          </p:stCondLst>
                                        </p:cTn>
                                        <p:tgtEl>
                                          <p:spTgt spid="27"/>
                                        </p:tgtEl>
                                        <p:attrNameLst>
                                          <p:attrName>ppt_w</p:attrName>
                                        </p:attrNameLst>
                                      </p:cBhvr>
                                      <p:tavLst>
                                        <p:tav tm="0">
                                          <p:val>
                                            <p:strVal val="#ppt_w"/>
                                          </p:val>
                                        </p:tav>
                                        <p:tav tm="100000">
                                          <p:val>
                                            <p:strVal val="#ppt_w*4"/>
                                          </p:val>
                                        </p:tav>
                                      </p:tavLst>
                                    </p:anim>
                                    <p:anim to="" calcmode="lin" valueType="num">
                                      <p:cBhvr>
                                        <p:cTn id="11" dur="1000" fill="hold">
                                          <p:stCondLst>
                                            <p:cond delay="0"/>
                                          </p:stCondLst>
                                        </p:cTn>
                                        <p:tgtEl>
                                          <p:spTgt spid="27"/>
                                        </p:tgtEl>
                                        <p:attrNameLst>
                                          <p:attrName>ppt_h</p:attrName>
                                        </p:attrNameLst>
                                      </p:cBhvr>
                                      <p:tavLst>
                                        <p:tav tm="0">
                                          <p:val>
                                            <p:strVal val="#ppt_h"/>
                                          </p:val>
                                        </p:tav>
                                        <p:tav tm="100000">
                                          <p:val>
                                            <p:strVal val="#ppt_h*4"/>
                                          </p:val>
                                        </p:tav>
                                      </p:tavLst>
                                    </p:anim>
                                  </p:childTnLst>
                                </p:cTn>
                              </p:par>
                              <p:par>
                                <p:cTn id="12" presetID="14" presetClass="entr" presetSubtype="5" fill="hold" grpId="0" nodeType="withEffect">
                                  <p:stCondLst>
                                    <p:cond delay="1750"/>
                                  </p:stCondLst>
                                  <p:childTnLst>
                                    <p:set>
                                      <p:cBhvr>
                                        <p:cTn id="13" dur="1" fill="hold">
                                          <p:stCondLst>
                                            <p:cond delay="0"/>
                                          </p:stCondLst>
                                        </p:cTn>
                                        <p:tgtEl>
                                          <p:spTgt spid="3074"/>
                                        </p:tgtEl>
                                        <p:attrNameLst>
                                          <p:attrName>style.visibility</p:attrName>
                                        </p:attrNameLst>
                                      </p:cBhvr>
                                      <p:to>
                                        <p:strVal val="visible"/>
                                      </p:to>
                                    </p:set>
                                    <p:animEffect transition="in" filter="randombar(vertical)">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40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5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5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5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5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25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25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25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25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250"/>
                                        <p:tgtEl>
                                          <p:spTgt spid="24"/>
                                        </p:tgtEl>
                                      </p:cBhvr>
                                    </p:animEffect>
                                  </p:childTnLst>
                                </p:cTn>
                              </p:par>
                              <p:par>
                                <p:cTn id="62" presetID="0" presetClass="path" presetSubtype="0" accel="50000" decel="50000" fill="hold" grpId="1" nodeType="withEffect">
                                  <p:stCondLst>
                                    <p:cond delay="0"/>
                                  </p:stCondLst>
                                  <p:childTnLst>
                                    <p:animMotion origin="layout" path="M -1.94444E-6 -4.81481E-6 L -0.2 -0.09027 " pathEditMode="relative" rAng="0" ptsTypes="AA">
                                      <p:cBhvr>
                                        <p:cTn id="63" dur="2000" fill="hold"/>
                                        <p:tgtEl>
                                          <p:spTgt spid="16"/>
                                        </p:tgtEl>
                                        <p:attrNameLst>
                                          <p:attrName>ppt_x</p:attrName>
                                          <p:attrName>ppt_y</p:attrName>
                                        </p:attrNameLst>
                                      </p:cBhvr>
                                      <p:rCtr x="-10000" y="-4514"/>
                                    </p:animMotion>
                                  </p:childTnLst>
                                </p:cTn>
                              </p:par>
                              <p:par>
                                <p:cTn id="64" presetID="0" presetClass="path" presetSubtype="0" accel="50000" decel="50000" fill="hold" grpId="1" nodeType="withEffect">
                                  <p:stCondLst>
                                    <p:cond delay="0"/>
                                  </p:stCondLst>
                                  <p:childTnLst>
                                    <p:animMotion origin="layout" path="M -8.33333E-7 3.7037E-6 L -0.38993 0.00764 " pathEditMode="relative" rAng="0" ptsTypes="AA">
                                      <p:cBhvr>
                                        <p:cTn id="65" dur="2000" fill="hold"/>
                                        <p:tgtEl>
                                          <p:spTgt spid="17"/>
                                        </p:tgtEl>
                                        <p:attrNameLst>
                                          <p:attrName>ppt_x</p:attrName>
                                          <p:attrName>ppt_y</p:attrName>
                                        </p:attrNameLst>
                                      </p:cBhvr>
                                      <p:rCtr x="-19497" y="370"/>
                                    </p:animMotion>
                                  </p:childTnLst>
                                </p:cTn>
                              </p:par>
                              <p:par>
                                <p:cTn id="66" presetID="0" presetClass="path" presetSubtype="0" accel="50000" decel="50000" fill="hold" grpId="1" nodeType="withEffect">
                                  <p:stCondLst>
                                    <p:cond delay="0"/>
                                  </p:stCondLst>
                                  <p:childTnLst>
                                    <p:animMotion origin="layout" path="M -4.16667E-6 -2.96296E-6 L 0.03681 0.00718 " pathEditMode="relative" rAng="0" ptsTypes="AA">
                                      <p:cBhvr>
                                        <p:cTn id="67" dur="2000" fill="hold"/>
                                        <p:tgtEl>
                                          <p:spTgt spid="18"/>
                                        </p:tgtEl>
                                        <p:attrNameLst>
                                          <p:attrName>ppt_x</p:attrName>
                                          <p:attrName>ppt_y</p:attrName>
                                        </p:attrNameLst>
                                      </p:cBhvr>
                                      <p:rCtr x="1840" y="347"/>
                                    </p:animMotion>
                                  </p:childTnLst>
                                </p:cTn>
                              </p:par>
                              <p:par>
                                <p:cTn id="68" presetID="0" presetClass="path" presetSubtype="0" accel="50000" decel="50000" fill="hold" grpId="1" nodeType="withEffect">
                                  <p:stCondLst>
                                    <p:cond delay="0"/>
                                  </p:stCondLst>
                                  <p:childTnLst>
                                    <p:animMotion origin="layout" path="M 8.33333E-7 -2.96296E-6 L -0.38542 0.1051 " pathEditMode="relative" rAng="0" ptsTypes="AA">
                                      <p:cBhvr>
                                        <p:cTn id="69" dur="2000" fill="hold"/>
                                        <p:tgtEl>
                                          <p:spTgt spid="19"/>
                                        </p:tgtEl>
                                        <p:attrNameLst>
                                          <p:attrName>ppt_x</p:attrName>
                                          <p:attrName>ppt_y</p:attrName>
                                        </p:attrNameLst>
                                      </p:cBhvr>
                                      <p:rCtr x="-19271" y="5255"/>
                                    </p:animMotion>
                                  </p:childTnLst>
                                </p:cTn>
                              </p:par>
                              <p:par>
                                <p:cTn id="70" presetID="0" presetClass="path" presetSubtype="0" accel="50000" decel="50000" fill="hold" grpId="1" nodeType="withEffect">
                                  <p:stCondLst>
                                    <p:cond delay="0"/>
                                  </p:stCondLst>
                                  <p:childTnLst>
                                    <p:animMotion origin="layout" path="M -1.38889E-6 4.81481E-6 L 0.36806 0.00833 " pathEditMode="relative" rAng="0" ptsTypes="AA">
                                      <p:cBhvr>
                                        <p:cTn id="71" dur="2000" fill="hold"/>
                                        <p:tgtEl>
                                          <p:spTgt spid="20"/>
                                        </p:tgtEl>
                                        <p:attrNameLst>
                                          <p:attrName>ppt_x</p:attrName>
                                          <p:attrName>ppt_y</p:attrName>
                                        </p:attrNameLst>
                                      </p:cBhvr>
                                      <p:rCtr x="18403" y="417"/>
                                    </p:animMotion>
                                  </p:childTnLst>
                                </p:cTn>
                              </p:par>
                              <p:par>
                                <p:cTn id="72" presetID="0" presetClass="path" presetSubtype="0" accel="50000" decel="50000" fill="hold" grpId="1" nodeType="withEffect">
                                  <p:stCondLst>
                                    <p:cond delay="0"/>
                                  </p:stCondLst>
                                  <p:childTnLst>
                                    <p:animMotion origin="layout" path="M 5.55556E-7 1.85185E-6 L -0.27101 0.10532 " pathEditMode="relative" rAng="0" ptsTypes="AA">
                                      <p:cBhvr>
                                        <p:cTn id="73" dur="2000" fill="hold"/>
                                        <p:tgtEl>
                                          <p:spTgt spid="21"/>
                                        </p:tgtEl>
                                        <p:attrNameLst>
                                          <p:attrName>ppt_x</p:attrName>
                                          <p:attrName>ppt_y</p:attrName>
                                        </p:attrNameLst>
                                      </p:cBhvr>
                                      <p:rCtr x="-13559" y="5255"/>
                                    </p:animMotion>
                                  </p:childTnLst>
                                </p:cTn>
                              </p:par>
                              <p:par>
                                <p:cTn id="74" presetID="0" presetClass="path" presetSubtype="0" accel="50000" decel="50000" fill="hold" grpId="1" nodeType="withEffect">
                                  <p:stCondLst>
                                    <p:cond delay="0"/>
                                  </p:stCondLst>
                                  <p:childTnLst>
                                    <p:animMotion origin="layout" path="M 5.55556E-7 -4.81481E-6 L 0.12344 0.10487 " pathEditMode="relative" rAng="0" ptsTypes="AA">
                                      <p:cBhvr>
                                        <p:cTn id="75" dur="2000" fill="hold"/>
                                        <p:tgtEl>
                                          <p:spTgt spid="22"/>
                                        </p:tgtEl>
                                        <p:attrNameLst>
                                          <p:attrName>ppt_x</p:attrName>
                                          <p:attrName>ppt_y</p:attrName>
                                        </p:attrNameLst>
                                      </p:cBhvr>
                                      <p:rCtr x="6163" y="5231"/>
                                    </p:animMotion>
                                  </p:childTnLst>
                                </p:cTn>
                              </p:par>
                              <p:par>
                                <p:cTn id="76" presetID="0" presetClass="path" presetSubtype="0" accel="50000" decel="50000" fill="hold" grpId="1" nodeType="withEffect">
                                  <p:stCondLst>
                                    <p:cond delay="0"/>
                                  </p:stCondLst>
                                  <p:childTnLst>
                                    <p:animMotion origin="layout" path="M 5.55556E-7 -1.85185E-6 L -0.5559 0.20301 " pathEditMode="relative" rAng="0" ptsTypes="AA">
                                      <p:cBhvr>
                                        <p:cTn id="77" dur="2000" fill="hold"/>
                                        <p:tgtEl>
                                          <p:spTgt spid="23"/>
                                        </p:tgtEl>
                                        <p:attrNameLst>
                                          <p:attrName>ppt_x</p:attrName>
                                          <p:attrName>ppt_y</p:attrName>
                                        </p:attrNameLst>
                                      </p:cBhvr>
                                      <p:rCtr x="-27795" y="10139"/>
                                    </p:animMotion>
                                  </p:childTnLst>
                                </p:cTn>
                              </p:par>
                              <p:par>
                                <p:cTn id="78" presetID="0" presetClass="path" presetSubtype="0" accel="50000" decel="50000" fill="hold" grpId="1" nodeType="withEffect">
                                  <p:stCondLst>
                                    <p:cond delay="0"/>
                                  </p:stCondLst>
                                  <p:childTnLst>
                                    <p:animMotion origin="layout" path="M -1.94444E-6 1.11022E-16 L 0.15174 0.10556 " pathEditMode="relative" rAng="0" ptsTypes="AA">
                                      <p:cBhvr>
                                        <p:cTn id="79" dur="2000" fill="hold"/>
                                        <p:tgtEl>
                                          <p:spTgt spid="24"/>
                                        </p:tgtEl>
                                        <p:attrNameLst>
                                          <p:attrName>ppt_x</p:attrName>
                                          <p:attrName>ppt_y</p:attrName>
                                        </p:attrNameLst>
                                      </p:cBhvr>
                                      <p:rCtr x="7587" y="5278"/>
                                    </p:animMotion>
                                  </p:childTnLst>
                                </p:cTn>
                              </p:par>
                              <p:par>
                                <p:cTn id="80" presetID="10" presetClass="exit" presetSubtype="0" fill="hold" grpId="1" nodeType="withEffect">
                                  <p:stCondLst>
                                    <p:cond delay="0"/>
                                  </p:stCondLst>
                                  <p:childTnLst>
                                    <p:animEffect transition="out" filter="fade">
                                      <p:cBhvr>
                                        <p:cTn id="81" dur="1250"/>
                                        <p:tgtEl>
                                          <p:spTgt spid="3074"/>
                                        </p:tgtEl>
                                      </p:cBhvr>
                                    </p:animEffect>
                                    <p:set>
                                      <p:cBhvr>
                                        <p:cTn id="82" dur="1" fill="hold">
                                          <p:stCondLst>
                                            <p:cond delay="1249"/>
                                          </p:stCondLst>
                                        </p:cTn>
                                        <p:tgtEl>
                                          <p:spTgt spid="3074"/>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4"/>
                                        </p:tgtEl>
                                      </p:cBhvr>
                                    </p:animEffect>
                                    <p:set>
                                      <p:cBhvr>
                                        <p:cTn id="85" dur="1" fill="hold">
                                          <p:stCondLst>
                                            <p:cond delay="499"/>
                                          </p:stCondLst>
                                        </p:cTn>
                                        <p:tgtEl>
                                          <p:spTgt spid="4"/>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5"/>
                                        </p:tgtEl>
                                      </p:cBhvr>
                                    </p:animEffect>
                                    <p:set>
                                      <p:cBhvr>
                                        <p:cTn id="94" dur="1" fill="hold">
                                          <p:stCondLst>
                                            <p:cond delay="499"/>
                                          </p:stCondLst>
                                        </p:cTn>
                                        <p:tgtEl>
                                          <p:spTgt spid="5"/>
                                        </p:tgtEl>
                                        <p:attrNameLst>
                                          <p:attrName>style.visibility</p:attrName>
                                        </p:attrNameLst>
                                      </p:cBhvr>
                                      <p:to>
                                        <p:strVal val="hidden"/>
                                      </p:to>
                                    </p:set>
                                  </p:childTnLst>
                                </p:cTn>
                              </p:par>
                            </p:childTnLst>
                          </p:cTn>
                        </p:par>
                        <p:par>
                          <p:cTn id="95" fill="hold">
                            <p:stCondLst>
                              <p:cond delay="2000"/>
                            </p:stCondLst>
                            <p:childTnLst>
                              <p:par>
                                <p:cTn id="96" presetID="10" presetClass="entr" presetSubtype="0" fill="hold" grpId="0" nodeType="after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fade">
                                      <p:cBhvr>
                                        <p:cTn id="98" dur="250"/>
                                        <p:tgtEl>
                                          <p:spTgt spid="10"/>
                                        </p:tgtEl>
                                      </p:cBhvr>
                                    </p:animEffect>
                                  </p:childTnLst>
                                </p:cTn>
                              </p:par>
                              <p:par>
                                <p:cTn id="99" presetID="10" presetClass="exit" presetSubtype="0" fill="hold" grpId="2" nodeType="withEffect">
                                  <p:stCondLst>
                                    <p:cond delay="0"/>
                                  </p:stCondLst>
                                  <p:childTnLst>
                                    <p:animEffect transition="out" filter="fade">
                                      <p:cBhvr>
                                        <p:cTn id="100" dur="500"/>
                                        <p:tgtEl>
                                          <p:spTgt spid="16"/>
                                        </p:tgtEl>
                                      </p:cBhvr>
                                    </p:animEffect>
                                    <p:set>
                                      <p:cBhvr>
                                        <p:cTn id="101" dur="1" fill="hold">
                                          <p:stCondLst>
                                            <p:cond delay="499"/>
                                          </p:stCondLst>
                                        </p:cTn>
                                        <p:tgtEl>
                                          <p:spTgt spid="16"/>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19"/>
                                        </p:tgtEl>
                                      </p:cBhvr>
                                    </p:animEffect>
                                    <p:set>
                                      <p:cBhvr>
                                        <p:cTn id="110" dur="1" fill="hold">
                                          <p:stCondLst>
                                            <p:cond delay="499"/>
                                          </p:stCondLst>
                                        </p:cTn>
                                        <p:tgtEl>
                                          <p:spTgt spid="19"/>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0"/>
                                        </p:tgtEl>
                                      </p:cBhvr>
                                    </p:animEffect>
                                    <p:set>
                                      <p:cBhvr>
                                        <p:cTn id="113" dur="1" fill="hold">
                                          <p:stCondLst>
                                            <p:cond delay="499"/>
                                          </p:stCondLst>
                                        </p:cTn>
                                        <p:tgtEl>
                                          <p:spTgt spid="20"/>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21"/>
                                        </p:tgtEl>
                                      </p:cBhvr>
                                    </p:animEffect>
                                    <p:set>
                                      <p:cBhvr>
                                        <p:cTn id="116" dur="1" fill="hold">
                                          <p:stCondLst>
                                            <p:cond delay="499"/>
                                          </p:stCondLst>
                                        </p:cTn>
                                        <p:tgtEl>
                                          <p:spTgt spid="21"/>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22"/>
                                        </p:tgtEl>
                                      </p:cBhvr>
                                    </p:animEffect>
                                    <p:set>
                                      <p:cBhvr>
                                        <p:cTn id="119" dur="1" fill="hold">
                                          <p:stCondLst>
                                            <p:cond delay="499"/>
                                          </p:stCondLst>
                                        </p:cTn>
                                        <p:tgtEl>
                                          <p:spTgt spid="22"/>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23"/>
                                        </p:tgtEl>
                                      </p:cBhvr>
                                    </p:animEffect>
                                    <p:set>
                                      <p:cBhvr>
                                        <p:cTn id="122" dur="1" fill="hold">
                                          <p:stCondLst>
                                            <p:cond delay="499"/>
                                          </p:stCondLst>
                                        </p:cTn>
                                        <p:tgtEl>
                                          <p:spTgt spid="23"/>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24"/>
                                        </p:tgtEl>
                                      </p:cBhvr>
                                    </p:animEffect>
                                    <p:set>
                                      <p:cBhvr>
                                        <p:cTn id="125" dur="1" fill="hold">
                                          <p:stCondLst>
                                            <p:cond delay="499"/>
                                          </p:stCondLst>
                                        </p:cTn>
                                        <p:tgtEl>
                                          <p:spTgt spid="24"/>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39" presetClass="entr" presetSubtype="0" accel="100000" fill="hold" grpId="0" nodeType="clickEffect">
                                  <p:stCondLst>
                                    <p:cond delay="0"/>
                                  </p:stCondLst>
                                  <p:childTnLst>
                                    <p:set>
                                      <p:cBhvr>
                                        <p:cTn id="129" dur="1" fill="hold">
                                          <p:stCondLst>
                                            <p:cond delay="0"/>
                                          </p:stCondLst>
                                        </p:cTn>
                                        <p:tgtEl>
                                          <p:spTgt spid="13"/>
                                        </p:tgtEl>
                                        <p:attrNameLst>
                                          <p:attrName>style.visibility</p:attrName>
                                        </p:attrNameLst>
                                      </p:cBhvr>
                                      <p:to>
                                        <p:strVal val="visible"/>
                                      </p:to>
                                    </p:set>
                                    <p:anim calcmode="lin" valueType="num">
                                      <p:cBhvr>
                                        <p:cTn id="130"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31"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32"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33"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39" presetClass="entr" presetSubtype="0" accel="100000" fill="hold" grpId="0" nodeType="clickEffect">
                                  <p:stCondLst>
                                    <p:cond delay="0"/>
                                  </p:stCondLst>
                                  <p:childTnLst>
                                    <p:set>
                                      <p:cBhvr>
                                        <p:cTn id="137" dur="1" fill="hold">
                                          <p:stCondLst>
                                            <p:cond delay="0"/>
                                          </p:stCondLst>
                                        </p:cTn>
                                        <p:tgtEl>
                                          <p:spTgt spid="11"/>
                                        </p:tgtEl>
                                        <p:attrNameLst>
                                          <p:attrName>style.visibility</p:attrName>
                                        </p:attrNameLst>
                                      </p:cBhvr>
                                      <p:to>
                                        <p:strVal val="visible"/>
                                      </p:to>
                                    </p:set>
                                    <p:anim calcmode="lin" valueType="num">
                                      <p:cBhvr>
                                        <p:cTn id="138"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139"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140"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14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39" presetClass="entr" presetSubtype="0" accel="100000" fill="hold" grpId="0" nodeType="clickEffect">
                                  <p:stCondLst>
                                    <p:cond delay="0"/>
                                  </p:stCondLst>
                                  <p:childTnLst>
                                    <p:set>
                                      <p:cBhvr>
                                        <p:cTn id="145" dur="1" fill="hold">
                                          <p:stCondLst>
                                            <p:cond delay="0"/>
                                          </p:stCondLst>
                                        </p:cTn>
                                        <p:tgtEl>
                                          <p:spTgt spid="12"/>
                                        </p:tgtEl>
                                        <p:attrNameLst>
                                          <p:attrName>style.visibility</p:attrName>
                                        </p:attrNameLst>
                                      </p:cBhvr>
                                      <p:to>
                                        <p:strVal val="visible"/>
                                      </p:to>
                                    </p:set>
                                    <p:anim calcmode="lin" valueType="num">
                                      <p:cBhvr>
                                        <p:cTn id="146"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47"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48"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49"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39" presetClass="entr" presetSubtype="0" accel="100000" fill="hold" grpId="0" nodeType="clickEffect">
                                  <p:stCondLst>
                                    <p:cond delay="0"/>
                                  </p:stCondLst>
                                  <p:childTnLst>
                                    <p:set>
                                      <p:cBhvr>
                                        <p:cTn id="153" dur="1" fill="hold">
                                          <p:stCondLst>
                                            <p:cond delay="0"/>
                                          </p:stCondLst>
                                        </p:cTn>
                                        <p:tgtEl>
                                          <p:spTgt spid="14"/>
                                        </p:tgtEl>
                                        <p:attrNameLst>
                                          <p:attrName>style.visibility</p:attrName>
                                        </p:attrNameLst>
                                      </p:cBhvr>
                                      <p:to>
                                        <p:strVal val="visible"/>
                                      </p:to>
                                    </p:set>
                                    <p:anim calcmode="lin" valueType="num">
                                      <p:cBhvr>
                                        <p:cTn id="154"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55"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56"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57"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39" presetClass="entr" presetSubtype="0" accel="100000" fill="hold" grpId="0" nodeType="clickEffect">
                                  <p:stCondLst>
                                    <p:cond delay="0"/>
                                  </p:stCondLst>
                                  <p:childTnLst>
                                    <p:set>
                                      <p:cBhvr>
                                        <p:cTn id="161" dur="1" fill="hold">
                                          <p:stCondLst>
                                            <p:cond delay="0"/>
                                          </p:stCondLst>
                                        </p:cTn>
                                        <p:tgtEl>
                                          <p:spTgt spid="15"/>
                                        </p:tgtEl>
                                        <p:attrNameLst>
                                          <p:attrName>style.visibility</p:attrName>
                                        </p:attrNameLst>
                                      </p:cBhvr>
                                      <p:to>
                                        <p:strVal val="visible"/>
                                      </p:to>
                                    </p:set>
                                    <p:anim calcmode="lin" valueType="num">
                                      <p:cBhvr>
                                        <p:cTn id="162" dur="10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63" dur="10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64" dur="10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65"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4" grpId="0"/>
      <p:bldP spid="4" grpId="1"/>
      <p:bldP spid="4" grpId="2"/>
      <p:bldP spid="10" grpId="0"/>
      <p:bldP spid="3074" grpId="0"/>
      <p:bldP spid="3074" grpId="1"/>
      <p:bldP spid="5" grpId="0"/>
      <p:bldP spid="5" grpId="1"/>
      <p:bldP spid="8" grpId="0"/>
      <p:bldP spid="8" grpId="1"/>
      <p:bldP spid="11" grpId="0"/>
      <p:bldP spid="12" grpId="0"/>
      <p:bldP spid="13" grpId="0"/>
      <p:bldP spid="14" grpId="0"/>
      <p:bldP spid="15" grpId="0"/>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4">
            <a:extLst>
              <a:ext uri="{FF2B5EF4-FFF2-40B4-BE49-F238E27FC236}">
                <a16:creationId xmlns:a16="http://schemas.microsoft.com/office/drawing/2014/main" id="{0D70315E-3F2F-476B-AB9A-00F4FDC4C1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Rectangle 7">
            <a:extLst>
              <a:ext uri="{FF2B5EF4-FFF2-40B4-BE49-F238E27FC236}">
                <a16:creationId xmlns:a16="http://schemas.microsoft.com/office/drawing/2014/main" id="{66608A9C-6C25-49A2-973A-DAAABB59DBBB}"/>
              </a:ext>
            </a:extLst>
          </p:cNvPr>
          <p:cNvSpPr>
            <a:spLocks noChangeArrowheads="1"/>
          </p:cNvSpPr>
          <p:nvPr/>
        </p:nvSpPr>
        <p:spPr bwMode="auto">
          <a:xfrm>
            <a:off x="457200" y="152400"/>
            <a:ext cx="82296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i="1">
              <a:solidFill>
                <a:schemeClr val="bg1"/>
              </a:solidFill>
              <a:effectLst>
                <a:glow rad="88900">
                  <a:schemeClr val="tx1"/>
                </a:glow>
              </a:effectLst>
            </a:endParaRPr>
          </a:p>
        </p:txBody>
      </p:sp>
      <p:sp>
        <p:nvSpPr>
          <p:cNvPr id="264200" name="Rectangle 8">
            <a:extLst>
              <a:ext uri="{FF2B5EF4-FFF2-40B4-BE49-F238E27FC236}">
                <a16:creationId xmlns:a16="http://schemas.microsoft.com/office/drawing/2014/main" id="{B1548A13-724F-4533-8524-D247FAE6786E}"/>
              </a:ext>
            </a:extLst>
          </p:cNvPr>
          <p:cNvSpPr>
            <a:spLocks noChangeArrowheads="1"/>
          </p:cNvSpPr>
          <p:nvPr/>
        </p:nvSpPr>
        <p:spPr bwMode="auto">
          <a:xfrm>
            <a:off x="457200" y="152400"/>
            <a:ext cx="82296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700" b="1" dirty="0">
                <a:solidFill>
                  <a:schemeClr val="bg1"/>
                </a:solidFill>
                <a:effectLst>
                  <a:glow rad="88900">
                    <a:schemeClr val="tx1"/>
                  </a:glow>
                </a:effectLst>
              </a:rPr>
              <a:t>But God, who is rich in mercy, because of His great love with which He loved us, even when we were dead in trespasses, made us alive together with Christ (by grace you have been saved), and raised </a:t>
            </a:r>
            <a:r>
              <a:rPr lang="en-US" altLang="en-US" sz="2700" b="1" i="1" dirty="0">
                <a:solidFill>
                  <a:schemeClr val="bg1"/>
                </a:solidFill>
                <a:effectLst>
                  <a:glow rad="88900">
                    <a:schemeClr val="tx1"/>
                  </a:glow>
                </a:effectLst>
              </a:rPr>
              <a:t>us</a:t>
            </a:r>
            <a:r>
              <a:rPr lang="en-US" altLang="en-US" sz="2700" b="1" dirty="0">
                <a:solidFill>
                  <a:schemeClr val="bg1"/>
                </a:solidFill>
                <a:effectLst>
                  <a:glow rad="88900">
                    <a:schemeClr val="tx1"/>
                  </a:glow>
                </a:effectLst>
              </a:rPr>
              <a:t> up together, and made </a:t>
            </a:r>
            <a:r>
              <a:rPr lang="en-US" altLang="en-US" sz="2700" b="1" i="1" dirty="0">
                <a:solidFill>
                  <a:schemeClr val="bg1"/>
                </a:solidFill>
                <a:effectLst>
                  <a:glow rad="88900">
                    <a:schemeClr val="tx1"/>
                  </a:glow>
                </a:effectLst>
              </a:rPr>
              <a:t>us</a:t>
            </a:r>
            <a:r>
              <a:rPr lang="en-US" altLang="en-US" sz="2700" b="1" dirty="0">
                <a:solidFill>
                  <a:schemeClr val="bg1"/>
                </a:solidFill>
                <a:effectLst>
                  <a:glow rad="88900">
                    <a:schemeClr val="tx1"/>
                  </a:glow>
                </a:effectLst>
              </a:rPr>
              <a:t> sit together in the heavenly </a:t>
            </a:r>
            <a:r>
              <a:rPr lang="en-US" altLang="en-US" sz="2700" b="1" i="1" dirty="0">
                <a:solidFill>
                  <a:schemeClr val="bg1"/>
                </a:solidFill>
                <a:effectLst>
                  <a:glow rad="88900">
                    <a:schemeClr val="tx1"/>
                  </a:glow>
                </a:effectLst>
              </a:rPr>
              <a:t>places</a:t>
            </a:r>
            <a:r>
              <a:rPr lang="en-US" altLang="en-US" sz="2700" b="1" dirty="0">
                <a:solidFill>
                  <a:schemeClr val="bg1"/>
                </a:solidFill>
                <a:effectLst>
                  <a:glow rad="88900">
                    <a:schemeClr val="tx1"/>
                  </a:glow>
                </a:effectLst>
              </a:rPr>
              <a:t> in Christ Jesus, that in the ages to come He might show the exceeding riches of His grace in His kindness toward us in Christ Jesus. For by grace you have been saved through faith, and that not of yourselves; </a:t>
            </a:r>
            <a:r>
              <a:rPr lang="en-US" altLang="en-US" sz="2700" b="1" i="1" dirty="0">
                <a:solidFill>
                  <a:schemeClr val="bg1"/>
                </a:solidFill>
                <a:effectLst>
                  <a:glow rad="88900">
                    <a:schemeClr val="tx1"/>
                  </a:glow>
                </a:effectLst>
              </a:rPr>
              <a:t>it is</a:t>
            </a:r>
            <a:r>
              <a:rPr lang="en-US" altLang="en-US" sz="2700" b="1" dirty="0">
                <a:solidFill>
                  <a:schemeClr val="bg1"/>
                </a:solidFill>
                <a:effectLst>
                  <a:glow rad="88900">
                    <a:schemeClr val="tx1"/>
                  </a:glow>
                </a:effectLst>
              </a:rPr>
              <a:t> the gift of God, not of works, lest anyone should boast. For we are His workmanship, created in Christ Jesus for good works, which God prepared beforehand that we should walk in them.</a:t>
            </a:r>
            <a:r>
              <a:rPr lang="en-US" altLang="en-US" sz="2400" b="1" dirty="0">
                <a:solidFill>
                  <a:schemeClr val="bg1"/>
                </a:solidFill>
                <a:effectLst>
                  <a:glow rad="88900">
                    <a:schemeClr val="tx1"/>
                  </a:glow>
                </a:effectLst>
              </a:rPr>
              <a:t> </a:t>
            </a:r>
            <a:r>
              <a:rPr lang="en-US" altLang="en-US" sz="2400" i="1" dirty="0">
                <a:solidFill>
                  <a:schemeClr val="bg1"/>
                </a:solidFill>
                <a:effectLst>
                  <a:glow rad="88900">
                    <a:schemeClr val="tx1"/>
                  </a:glow>
                </a:effectLst>
              </a:rPr>
              <a:t>~ Ephesians 2:4-10 </a:t>
            </a:r>
          </a:p>
        </p:txBody>
      </p:sp>
      <p:sp>
        <p:nvSpPr>
          <p:cNvPr id="264202" name="Rectangle 10">
            <a:extLst>
              <a:ext uri="{FF2B5EF4-FFF2-40B4-BE49-F238E27FC236}">
                <a16:creationId xmlns:a16="http://schemas.microsoft.com/office/drawing/2014/main" id="{1121834E-3D70-46D0-99B2-E22A84A61746}"/>
              </a:ext>
            </a:extLst>
          </p:cNvPr>
          <p:cNvSpPr>
            <a:spLocks noChangeArrowheads="1"/>
          </p:cNvSpPr>
          <p:nvPr/>
        </p:nvSpPr>
        <p:spPr bwMode="auto">
          <a:xfrm>
            <a:off x="609600" y="4736757"/>
            <a:ext cx="7924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700" b="1" dirty="0">
                <a:solidFill>
                  <a:srgbClr val="FF3300"/>
                </a:solidFill>
                <a:effectLst>
                  <a:glow rad="88900">
                    <a:schemeClr val="tx1"/>
                  </a:glow>
                </a:effectLst>
              </a:rPr>
              <a:t>           </a:t>
            </a:r>
            <a:r>
              <a:rPr lang="en-US" altLang="en-US" sz="1600" b="1" dirty="0">
                <a:solidFill>
                  <a:srgbClr val="FF3300"/>
                </a:solidFill>
                <a:effectLst>
                  <a:glow rad="88900">
                    <a:schemeClr val="tx1"/>
                  </a:glow>
                </a:effectLst>
              </a:rPr>
              <a:t> </a:t>
            </a:r>
            <a:r>
              <a:rPr lang="en-US" altLang="en-US" sz="2700" b="1" dirty="0">
                <a:solidFill>
                  <a:srgbClr val="FF3300"/>
                </a:solidFill>
                <a:effectLst>
                  <a:glow rad="88900">
                    <a:schemeClr val="tx1"/>
                  </a:glow>
                </a:effectLst>
              </a:rPr>
              <a:t>For we are His workmanship, created in Christ Jesus for good works, which God prepared beforehand that we should walk in them.</a:t>
            </a:r>
            <a:r>
              <a:rPr lang="en-US" altLang="en-US" sz="2400" b="1" dirty="0">
                <a:solidFill>
                  <a:srgbClr val="FF3300"/>
                </a:solidFill>
                <a:effectLst>
                  <a:glow rad="88900">
                    <a:schemeClr val="tx1"/>
                  </a:glow>
                </a:effectLst>
              </a:rPr>
              <a:t> </a:t>
            </a:r>
            <a:r>
              <a:rPr lang="en-US" altLang="en-US" sz="2400" i="1" dirty="0">
                <a:solidFill>
                  <a:schemeClr val="bg1"/>
                </a:solidFill>
                <a:effectLst>
                  <a:glow rad="88900">
                    <a:schemeClr val="tx1"/>
                  </a:glow>
                </a:effectLst>
              </a:rPr>
              <a:t>~ Ephesians 2:4-10 </a:t>
            </a:r>
          </a:p>
        </p:txBody>
      </p:sp>
      <p:sp>
        <p:nvSpPr>
          <p:cNvPr id="264204" name="Rectangle 12">
            <a:extLst>
              <a:ext uri="{FF2B5EF4-FFF2-40B4-BE49-F238E27FC236}">
                <a16:creationId xmlns:a16="http://schemas.microsoft.com/office/drawing/2014/main" id="{CEBCE9D2-E061-40BF-ADB0-260F17D790A7}"/>
              </a:ext>
            </a:extLst>
          </p:cNvPr>
          <p:cNvSpPr>
            <a:spLocks noChangeArrowheads="1"/>
          </p:cNvSpPr>
          <p:nvPr/>
        </p:nvSpPr>
        <p:spPr bwMode="auto">
          <a:xfrm>
            <a:off x="3333300" y="4804719"/>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rgbClr val="FF3300"/>
                </a:solidFill>
                <a:effectLst>
                  <a:glow rad="88900">
                    <a:schemeClr val="tx1"/>
                  </a:glow>
                </a:effectLst>
              </a:rPr>
              <a:t>  </a:t>
            </a:r>
            <a:r>
              <a:rPr lang="en-US" altLang="en-US" sz="2700" b="1" dirty="0">
                <a:solidFill>
                  <a:srgbClr val="FFFF00"/>
                </a:solidFill>
                <a:effectLst>
                  <a:glow rad="88900">
                    <a:schemeClr val="tx1"/>
                  </a:glow>
                </a:effectLst>
              </a:rPr>
              <a:t>created in</a:t>
            </a:r>
          </a:p>
        </p:txBody>
      </p:sp>
      <p:sp>
        <p:nvSpPr>
          <p:cNvPr id="264205" name="Rectangle 13">
            <a:extLst>
              <a:ext uri="{FF2B5EF4-FFF2-40B4-BE49-F238E27FC236}">
                <a16:creationId xmlns:a16="http://schemas.microsoft.com/office/drawing/2014/main" id="{9746578B-447D-438A-A1BD-C69B86C24B92}"/>
              </a:ext>
            </a:extLst>
          </p:cNvPr>
          <p:cNvSpPr>
            <a:spLocks noChangeArrowheads="1"/>
          </p:cNvSpPr>
          <p:nvPr/>
        </p:nvSpPr>
        <p:spPr bwMode="auto">
          <a:xfrm>
            <a:off x="-1900881" y="5257800"/>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700" b="1" dirty="0">
                <a:solidFill>
                  <a:srgbClr val="FFFF00"/>
                </a:solidFill>
                <a:effectLst>
                  <a:glow rad="88900">
                    <a:schemeClr val="tx1"/>
                  </a:glow>
                </a:effectLst>
              </a:rPr>
              <a:t>  Christ Jesus</a:t>
            </a:r>
          </a:p>
        </p:txBody>
      </p:sp>
      <p:sp>
        <p:nvSpPr>
          <p:cNvPr id="264206" name="Rectangle 14">
            <a:extLst>
              <a:ext uri="{FF2B5EF4-FFF2-40B4-BE49-F238E27FC236}">
                <a16:creationId xmlns:a16="http://schemas.microsoft.com/office/drawing/2014/main" id="{CABDDCFB-63C5-4437-B907-BE5D24E90E3D}"/>
              </a:ext>
            </a:extLst>
          </p:cNvPr>
          <p:cNvSpPr>
            <a:spLocks noChangeArrowheads="1"/>
          </p:cNvSpPr>
          <p:nvPr/>
        </p:nvSpPr>
        <p:spPr bwMode="auto">
          <a:xfrm>
            <a:off x="457200" y="5257800"/>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700" b="1" dirty="0">
                <a:solidFill>
                  <a:srgbClr val="FF3300"/>
                </a:solidFill>
                <a:effectLst>
                  <a:glow rad="88900">
                    <a:schemeClr val="tx1"/>
                  </a:glow>
                </a:effectLst>
              </a:rPr>
              <a:t>  </a:t>
            </a:r>
            <a:r>
              <a:rPr lang="en-US" altLang="en-US" sz="2700" b="1" dirty="0">
                <a:solidFill>
                  <a:srgbClr val="FFFF00"/>
                </a:solidFill>
                <a:effectLst>
                  <a:glow rad="88900">
                    <a:schemeClr val="tx1"/>
                  </a:glow>
                </a:effectLst>
              </a:rPr>
              <a:t>for good works</a:t>
            </a:r>
          </a:p>
        </p:txBody>
      </p:sp>
      <p:sp>
        <p:nvSpPr>
          <p:cNvPr id="264207" name="Rectangle 15">
            <a:extLst>
              <a:ext uri="{FF2B5EF4-FFF2-40B4-BE49-F238E27FC236}">
                <a16:creationId xmlns:a16="http://schemas.microsoft.com/office/drawing/2014/main" id="{A838E55B-A49C-4647-B2E0-CCA9617CC90D}"/>
              </a:ext>
            </a:extLst>
          </p:cNvPr>
          <p:cNvSpPr>
            <a:spLocks noChangeArrowheads="1"/>
          </p:cNvSpPr>
          <p:nvPr/>
        </p:nvSpPr>
        <p:spPr bwMode="auto">
          <a:xfrm>
            <a:off x="-1460157" y="5634681"/>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700" b="1" dirty="0">
                <a:solidFill>
                  <a:srgbClr val="FFFF00"/>
                </a:solidFill>
                <a:effectLst>
                  <a:glow rad="88900">
                    <a:schemeClr val="tx1"/>
                  </a:glow>
                </a:effectLst>
              </a:rPr>
              <a:t> prepared beforehand</a:t>
            </a:r>
            <a:r>
              <a:rPr lang="en-US" altLang="en-US" sz="2700" b="1" dirty="0">
                <a:solidFill>
                  <a:srgbClr val="FF3300"/>
                </a:solidFill>
                <a:effectLst>
                  <a:glow rad="88900">
                    <a:schemeClr val="tx1"/>
                  </a:glow>
                </a:effectLst>
              </a:rPr>
              <a:t> </a:t>
            </a:r>
          </a:p>
        </p:txBody>
      </p:sp>
      <p:sp>
        <p:nvSpPr>
          <p:cNvPr id="264208" name="Rectangle 16">
            <a:extLst>
              <a:ext uri="{FF2B5EF4-FFF2-40B4-BE49-F238E27FC236}">
                <a16:creationId xmlns:a16="http://schemas.microsoft.com/office/drawing/2014/main" id="{75FBFC85-CED3-45E5-89DC-8F95F331777A}"/>
              </a:ext>
            </a:extLst>
          </p:cNvPr>
          <p:cNvSpPr>
            <a:spLocks noChangeArrowheads="1"/>
          </p:cNvSpPr>
          <p:nvPr/>
        </p:nvSpPr>
        <p:spPr bwMode="auto">
          <a:xfrm>
            <a:off x="913114" y="4808838"/>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700" b="1" dirty="0">
                <a:solidFill>
                  <a:srgbClr val="FFFF00"/>
                </a:solidFill>
                <a:effectLst>
                  <a:glow rad="88900">
                    <a:schemeClr val="tx1"/>
                  </a:glow>
                </a:effectLst>
              </a:rPr>
              <a:t>  His workmanship</a:t>
            </a:r>
          </a:p>
        </p:txBody>
      </p:sp>
      <p:sp>
        <p:nvSpPr>
          <p:cNvPr id="264209" name="Rectangle 17">
            <a:extLst>
              <a:ext uri="{FF2B5EF4-FFF2-40B4-BE49-F238E27FC236}">
                <a16:creationId xmlns:a16="http://schemas.microsoft.com/office/drawing/2014/main" id="{FC75C237-D897-417B-BA6C-410325FBACEE}"/>
              </a:ext>
            </a:extLst>
          </p:cNvPr>
          <p:cNvSpPr>
            <a:spLocks noChangeArrowheads="1"/>
          </p:cNvSpPr>
          <p:nvPr/>
        </p:nvSpPr>
        <p:spPr bwMode="auto">
          <a:xfrm>
            <a:off x="-2353962" y="4355757"/>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700" b="1" dirty="0">
                <a:solidFill>
                  <a:srgbClr val="FF3300"/>
                </a:solidFill>
                <a:effectLst>
                  <a:glow rad="88900">
                    <a:schemeClr val="tx1"/>
                  </a:glow>
                </a:effectLst>
              </a:rPr>
              <a:t> gift of God</a:t>
            </a:r>
          </a:p>
        </p:txBody>
      </p:sp>
      <p:sp>
        <p:nvSpPr>
          <p:cNvPr id="264210" name="Rectangle 18">
            <a:extLst>
              <a:ext uri="{FF2B5EF4-FFF2-40B4-BE49-F238E27FC236}">
                <a16:creationId xmlns:a16="http://schemas.microsoft.com/office/drawing/2014/main" id="{95BCA45C-BDF8-44F4-9DCB-7BE8B75C255A}"/>
              </a:ext>
            </a:extLst>
          </p:cNvPr>
          <p:cNvSpPr>
            <a:spLocks noChangeArrowheads="1"/>
          </p:cNvSpPr>
          <p:nvPr/>
        </p:nvSpPr>
        <p:spPr bwMode="auto">
          <a:xfrm>
            <a:off x="990600" y="3200400"/>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700" b="1">
                <a:solidFill>
                  <a:srgbClr val="FF3300"/>
                </a:solidFill>
                <a:effectLst>
                  <a:glow rad="88900">
                    <a:schemeClr val="tx1"/>
                  </a:glow>
                </a:effectLst>
              </a:rPr>
              <a:t>    His kindness</a:t>
            </a:r>
          </a:p>
        </p:txBody>
      </p:sp>
      <p:sp>
        <p:nvSpPr>
          <p:cNvPr id="264211" name="Rectangle 19">
            <a:extLst>
              <a:ext uri="{FF2B5EF4-FFF2-40B4-BE49-F238E27FC236}">
                <a16:creationId xmlns:a16="http://schemas.microsoft.com/office/drawing/2014/main" id="{D89645A7-30E9-4C54-804A-927CB500FDCD}"/>
              </a:ext>
            </a:extLst>
          </p:cNvPr>
          <p:cNvSpPr>
            <a:spLocks noChangeArrowheads="1"/>
          </p:cNvSpPr>
          <p:nvPr/>
        </p:nvSpPr>
        <p:spPr bwMode="auto">
          <a:xfrm>
            <a:off x="-1285876" y="3200400"/>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700" b="1" dirty="0">
                <a:solidFill>
                  <a:srgbClr val="FF3300"/>
                </a:solidFill>
                <a:effectLst>
                  <a:glow rad="88900">
                    <a:schemeClr val="tx1"/>
                  </a:glow>
                </a:effectLst>
              </a:rPr>
              <a:t>   His grace</a:t>
            </a:r>
          </a:p>
        </p:txBody>
      </p:sp>
      <p:sp>
        <p:nvSpPr>
          <p:cNvPr id="264212" name="Rectangle 20">
            <a:extLst>
              <a:ext uri="{FF2B5EF4-FFF2-40B4-BE49-F238E27FC236}">
                <a16:creationId xmlns:a16="http://schemas.microsoft.com/office/drawing/2014/main" id="{E47941E8-08E7-44CB-A3C2-8C9F57A0BAA8}"/>
              </a:ext>
            </a:extLst>
          </p:cNvPr>
          <p:cNvSpPr>
            <a:spLocks noChangeArrowheads="1"/>
          </p:cNvSpPr>
          <p:nvPr/>
        </p:nvSpPr>
        <p:spPr bwMode="auto">
          <a:xfrm>
            <a:off x="845344" y="690563"/>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rgbClr val="FF3300"/>
                </a:solidFill>
                <a:effectLst>
                  <a:glow rad="88900">
                    <a:schemeClr val="tx1"/>
                  </a:glow>
                </a:effectLst>
              </a:rPr>
              <a:t> </a:t>
            </a:r>
            <a:r>
              <a:rPr lang="en-US" altLang="en-US" sz="2700" b="1" dirty="0">
                <a:solidFill>
                  <a:srgbClr val="FF3300"/>
                </a:solidFill>
                <a:effectLst>
                  <a:glow rad="88900">
                    <a:schemeClr val="tx1"/>
                  </a:glow>
                </a:effectLst>
              </a:rPr>
              <a:t>  He loved us</a:t>
            </a:r>
          </a:p>
        </p:txBody>
      </p:sp>
      <p:sp>
        <p:nvSpPr>
          <p:cNvPr id="264213" name="Rectangle 21">
            <a:extLst>
              <a:ext uri="{FF2B5EF4-FFF2-40B4-BE49-F238E27FC236}">
                <a16:creationId xmlns:a16="http://schemas.microsoft.com/office/drawing/2014/main" id="{4B75A475-4FF6-44CF-91DF-5DA7C9179D6E}"/>
              </a:ext>
            </a:extLst>
          </p:cNvPr>
          <p:cNvSpPr>
            <a:spLocks noChangeArrowheads="1"/>
          </p:cNvSpPr>
          <p:nvPr/>
        </p:nvSpPr>
        <p:spPr bwMode="auto">
          <a:xfrm rot="10816216" flipV="1">
            <a:off x="7460042" y="243028"/>
            <a:ext cx="11155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700" b="1" dirty="0">
                <a:solidFill>
                  <a:srgbClr val="FF3300"/>
                </a:solidFill>
                <a:effectLst>
                  <a:glow rad="88900">
                    <a:schemeClr val="tx1"/>
                  </a:glow>
                </a:effectLst>
              </a:rPr>
              <a:t>His</a:t>
            </a:r>
          </a:p>
        </p:txBody>
      </p:sp>
      <p:sp>
        <p:nvSpPr>
          <p:cNvPr id="264214" name="Rectangle 22">
            <a:extLst>
              <a:ext uri="{FF2B5EF4-FFF2-40B4-BE49-F238E27FC236}">
                <a16:creationId xmlns:a16="http://schemas.microsoft.com/office/drawing/2014/main" id="{BDC051BD-435D-47F9-981A-D33E49644CB6}"/>
              </a:ext>
            </a:extLst>
          </p:cNvPr>
          <p:cNvSpPr>
            <a:spLocks noChangeArrowheads="1"/>
          </p:cNvSpPr>
          <p:nvPr/>
        </p:nvSpPr>
        <p:spPr bwMode="auto">
          <a:xfrm rot="10816216" flipV="1">
            <a:off x="-2878931" y="621506"/>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400" b="1" dirty="0">
                <a:solidFill>
                  <a:srgbClr val="FF3300"/>
                </a:solidFill>
                <a:effectLst>
                  <a:glow rad="88900">
                    <a:schemeClr val="tx1"/>
                  </a:glow>
                </a:effectLst>
              </a:rPr>
              <a:t> </a:t>
            </a:r>
            <a:r>
              <a:rPr lang="en-US" altLang="en-US" sz="2700" b="1" dirty="0">
                <a:solidFill>
                  <a:srgbClr val="FF3300"/>
                </a:solidFill>
                <a:effectLst>
                  <a:glow rad="88900">
                    <a:schemeClr val="tx1"/>
                  </a:glow>
                </a:effectLst>
              </a:rPr>
              <a:t>  great love</a:t>
            </a:r>
          </a:p>
        </p:txBody>
      </p:sp>
      <p:sp>
        <p:nvSpPr>
          <p:cNvPr id="264215" name="Rectangle 23">
            <a:extLst>
              <a:ext uri="{FF2B5EF4-FFF2-40B4-BE49-F238E27FC236}">
                <a16:creationId xmlns:a16="http://schemas.microsoft.com/office/drawing/2014/main" id="{5EE0AA9D-CF19-4FEC-8B5F-0E61E7918633}"/>
              </a:ext>
            </a:extLst>
          </p:cNvPr>
          <p:cNvSpPr>
            <a:spLocks noChangeArrowheads="1"/>
          </p:cNvSpPr>
          <p:nvPr/>
        </p:nvSpPr>
        <p:spPr bwMode="auto">
          <a:xfrm>
            <a:off x="319088" y="219075"/>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FF3300"/>
                </a:solidFill>
                <a:effectLst>
                  <a:glow rad="88900">
                    <a:schemeClr val="tx1"/>
                  </a:glow>
                </a:effectLst>
              </a:rPr>
              <a:t> </a:t>
            </a:r>
            <a:r>
              <a:rPr lang="en-US" altLang="en-US" sz="2700" b="1" dirty="0">
                <a:solidFill>
                  <a:srgbClr val="FF3300"/>
                </a:solidFill>
                <a:effectLst>
                  <a:glow rad="88900">
                    <a:schemeClr val="tx1"/>
                  </a:glow>
                </a:effectLst>
              </a:rPr>
              <a:t>   rich in mercy</a:t>
            </a:r>
          </a:p>
        </p:txBody>
      </p:sp>
      <p:sp>
        <p:nvSpPr>
          <p:cNvPr id="19" name="Rectangle 17">
            <a:extLst>
              <a:ext uri="{FF2B5EF4-FFF2-40B4-BE49-F238E27FC236}">
                <a16:creationId xmlns:a16="http://schemas.microsoft.com/office/drawing/2014/main" id="{8317B6EA-E01D-48A3-9B52-560E8D2F1E91}"/>
              </a:ext>
            </a:extLst>
          </p:cNvPr>
          <p:cNvSpPr>
            <a:spLocks noChangeArrowheads="1"/>
          </p:cNvSpPr>
          <p:nvPr/>
        </p:nvSpPr>
        <p:spPr bwMode="auto">
          <a:xfrm>
            <a:off x="3431344" y="2990166"/>
            <a:ext cx="24765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C000"/>
                </a:solidFill>
                <a:effectLst>
                  <a:glow rad="50800">
                    <a:schemeClr val="tx1"/>
                  </a:glow>
                </a:effectLst>
              </a:rPr>
              <a:t>Jesus</a:t>
            </a:r>
          </a:p>
        </p:txBody>
      </p:sp>
      <p:sp>
        <p:nvSpPr>
          <p:cNvPr id="20" name="Rectangle 19">
            <a:extLst>
              <a:ext uri="{FF2B5EF4-FFF2-40B4-BE49-F238E27FC236}">
                <a16:creationId xmlns:a16="http://schemas.microsoft.com/office/drawing/2014/main" id="{F2D0A984-B5B5-4B59-8E97-83B2EE850D5A}"/>
              </a:ext>
            </a:extLst>
          </p:cNvPr>
          <p:cNvSpPr>
            <a:spLocks noChangeArrowheads="1"/>
          </p:cNvSpPr>
          <p:nvPr/>
        </p:nvSpPr>
        <p:spPr bwMode="auto">
          <a:xfrm>
            <a:off x="7811288" y="4750088"/>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21" name="Rectangle 6">
            <a:extLst>
              <a:ext uri="{FF2B5EF4-FFF2-40B4-BE49-F238E27FC236}">
                <a16:creationId xmlns:a16="http://schemas.microsoft.com/office/drawing/2014/main" id="{1D0F2B70-5615-435D-B386-50B087B36AE2}"/>
              </a:ext>
            </a:extLst>
          </p:cNvPr>
          <p:cNvSpPr>
            <a:spLocks noChangeArrowheads="1"/>
          </p:cNvSpPr>
          <p:nvPr/>
        </p:nvSpPr>
        <p:spPr bwMode="auto">
          <a:xfrm>
            <a:off x="7816350" y="4764374"/>
            <a:ext cx="795499" cy="69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a:ln w="11430"/>
                <a:solidFill>
                  <a:srgbClr val="3FCDFF"/>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Tree>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750"/>
                                  </p:stCondLst>
                                  <p:childTnLst>
                                    <p:set>
                                      <p:cBhvr>
                                        <p:cTn id="6" dur="1" fill="hold">
                                          <p:stCondLst>
                                            <p:cond delay="0"/>
                                          </p:stCondLst>
                                        </p:cTn>
                                        <p:tgtEl>
                                          <p:spTgt spid="264200"/>
                                        </p:tgtEl>
                                        <p:attrNameLst>
                                          <p:attrName>style.visibility</p:attrName>
                                        </p:attrNameLst>
                                      </p:cBhvr>
                                      <p:to>
                                        <p:strVal val="visible"/>
                                      </p:to>
                                    </p:set>
                                    <p:anim calcmode="lin" valueType="num">
                                      <p:cBhvr>
                                        <p:cTn id="7" dur="1000" fill="hold"/>
                                        <p:tgtEl>
                                          <p:spTgt spid="264200"/>
                                        </p:tgtEl>
                                        <p:attrNameLst>
                                          <p:attrName>ppt_w</p:attrName>
                                        </p:attrNameLst>
                                      </p:cBhvr>
                                      <p:tavLst>
                                        <p:tav tm="0">
                                          <p:val>
                                            <p:strVal val="#ppt_w+.3"/>
                                          </p:val>
                                        </p:tav>
                                        <p:tav tm="100000">
                                          <p:val>
                                            <p:strVal val="#ppt_w"/>
                                          </p:val>
                                        </p:tav>
                                      </p:tavLst>
                                    </p:anim>
                                    <p:anim calcmode="lin" valueType="num">
                                      <p:cBhvr>
                                        <p:cTn id="8" dur="1000" fill="hold"/>
                                        <p:tgtEl>
                                          <p:spTgt spid="264200"/>
                                        </p:tgtEl>
                                        <p:attrNameLst>
                                          <p:attrName>ppt_h</p:attrName>
                                        </p:attrNameLst>
                                      </p:cBhvr>
                                      <p:tavLst>
                                        <p:tav tm="0">
                                          <p:val>
                                            <p:strVal val="#ppt_h"/>
                                          </p:val>
                                        </p:tav>
                                        <p:tav tm="100000">
                                          <p:val>
                                            <p:strVal val="#ppt_h"/>
                                          </p:val>
                                        </p:tav>
                                      </p:tavLst>
                                    </p:anim>
                                    <p:animEffect transition="in" filter="fade">
                                      <p:cBhvr>
                                        <p:cTn id="9" dur="1000"/>
                                        <p:tgtEl>
                                          <p:spTgt spid="264200"/>
                                        </p:tgtEl>
                                      </p:cBhvr>
                                    </p:animEffect>
                                  </p:childTnLst>
                                </p:cTn>
                              </p:par>
                              <p:par>
                                <p:cTn id="10" presetID="0" presetClass="exit" presetSubtype="0" fill="hold" grpId="1" nodeType="withEffect">
                                  <p:stCondLst>
                                    <p:cond delay="0"/>
                                  </p:stCondLst>
                                  <p:childTnLst>
                                    <p:set>
                                      <p:cBhvr>
                                        <p:cTn id="11" dur="1" fill="hold">
                                          <p:stCondLst>
                                            <p:cond delay="999"/>
                                          </p:stCondLst>
                                        </p:cTn>
                                        <p:tgtEl>
                                          <p:spTgt spid="19"/>
                                        </p:tgtEl>
                                        <p:attrNameLst>
                                          <p:attrName>style.visibility</p:attrName>
                                        </p:attrNameLst>
                                      </p:cBhvr>
                                      <p:to>
                                        <p:strVal val="hidden"/>
                                      </p:to>
                                    </p:set>
                                    <p:animEffect transition="out" filter="dissolve">
                                      <p:cBhvr>
                                        <p:cTn id="12" dur="1000">
                                          <p:stCondLst>
                                            <p:cond delay="0"/>
                                          </p:stCondLst>
                                        </p:cTn>
                                        <p:tgtEl>
                                          <p:spTgt spid="19"/>
                                        </p:tgtEl>
                                      </p:cBhvr>
                                    </p:animEffect>
                                    <p:anim to="" calcmode="lin" valueType="num">
                                      <p:cBhvr>
                                        <p:cTn id="13" dur="1000" fill="hold">
                                          <p:stCondLst>
                                            <p:cond delay="0"/>
                                          </p:stCondLst>
                                        </p:cTn>
                                        <p:tgtEl>
                                          <p:spTgt spid="19"/>
                                        </p:tgtEl>
                                        <p:attrNameLst>
                                          <p:attrName>ppt_w</p:attrName>
                                        </p:attrNameLst>
                                      </p:cBhvr>
                                      <p:tavLst>
                                        <p:tav tm="0">
                                          <p:val>
                                            <p:strVal val="#ppt_w"/>
                                          </p:val>
                                        </p:tav>
                                        <p:tav tm="100000">
                                          <p:val>
                                            <p:strVal val="#ppt_w*4"/>
                                          </p:val>
                                        </p:tav>
                                      </p:tavLst>
                                    </p:anim>
                                    <p:anim to="" calcmode="lin" valueType="num">
                                      <p:cBhvr>
                                        <p:cTn id="14" dur="1000" fill="hold">
                                          <p:stCondLst>
                                            <p:cond delay="0"/>
                                          </p:stCondLst>
                                        </p:cTn>
                                        <p:tgtEl>
                                          <p:spTgt spid="19"/>
                                        </p:tgtEl>
                                        <p:attrNameLst>
                                          <p:attrName>ppt_h</p:attrName>
                                        </p:attrNameLst>
                                      </p:cBhvr>
                                      <p:tavLst>
                                        <p:tav tm="0">
                                          <p:val>
                                            <p:strVal val="#ppt_h"/>
                                          </p:val>
                                        </p:tav>
                                        <p:tav tm="100000">
                                          <p:val>
                                            <p:strVal val="#ppt_h*4"/>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64202"/>
                                        </p:tgtEl>
                                        <p:attrNameLst>
                                          <p:attrName>style.visibility</p:attrName>
                                        </p:attrNameLst>
                                      </p:cBhvr>
                                      <p:to>
                                        <p:strVal val="visible"/>
                                      </p:to>
                                    </p:set>
                                    <p:anim calcmode="lin" valueType="num">
                                      <p:cBhvr>
                                        <p:cTn id="19" dur="1000" fill="hold"/>
                                        <p:tgtEl>
                                          <p:spTgt spid="264202"/>
                                        </p:tgtEl>
                                        <p:attrNameLst>
                                          <p:attrName>ppt_w</p:attrName>
                                        </p:attrNameLst>
                                      </p:cBhvr>
                                      <p:tavLst>
                                        <p:tav tm="0">
                                          <p:val>
                                            <p:strVal val="#ppt_w+.3"/>
                                          </p:val>
                                        </p:tav>
                                        <p:tav tm="100000">
                                          <p:val>
                                            <p:strVal val="#ppt_w"/>
                                          </p:val>
                                        </p:tav>
                                      </p:tavLst>
                                    </p:anim>
                                    <p:anim calcmode="lin" valueType="num">
                                      <p:cBhvr>
                                        <p:cTn id="20" dur="1000" fill="hold"/>
                                        <p:tgtEl>
                                          <p:spTgt spid="264202"/>
                                        </p:tgtEl>
                                        <p:attrNameLst>
                                          <p:attrName>ppt_h</p:attrName>
                                        </p:attrNameLst>
                                      </p:cBhvr>
                                      <p:tavLst>
                                        <p:tav tm="0">
                                          <p:val>
                                            <p:strVal val="#ppt_h"/>
                                          </p:val>
                                        </p:tav>
                                        <p:tav tm="100000">
                                          <p:val>
                                            <p:strVal val="#ppt_h"/>
                                          </p:val>
                                        </p:tav>
                                      </p:tavLst>
                                    </p:anim>
                                    <p:animEffect transition="in" filter="fade">
                                      <p:cBhvr>
                                        <p:cTn id="21" dur="1000"/>
                                        <p:tgtEl>
                                          <p:spTgt spid="26420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4204"/>
                                        </p:tgtEl>
                                        <p:attrNameLst>
                                          <p:attrName>style.visibility</p:attrName>
                                        </p:attrNameLst>
                                      </p:cBhvr>
                                      <p:to>
                                        <p:strVal val="visible"/>
                                      </p:to>
                                    </p:set>
                                    <p:animEffect transition="in" filter="fade">
                                      <p:cBhvr>
                                        <p:cTn id="26" dur="1000"/>
                                        <p:tgtEl>
                                          <p:spTgt spid="264204"/>
                                        </p:tgtEl>
                                      </p:cBhvr>
                                    </p:animEffect>
                                  </p:childTnLst>
                                </p:cTn>
                              </p:par>
                              <p:par>
                                <p:cTn id="27" presetID="0" presetClass="entr" presetSubtype="0" fill="hold" grpId="0" nodeType="withEffect">
                                  <p:stCondLst>
                                    <p:cond delay="75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stCondLst>
                                            <p:cond delay="0"/>
                                          </p:stCondLst>
                                        </p:cTn>
                                        <p:tgtEl>
                                          <p:spTgt spid="20"/>
                                        </p:tgtEl>
                                      </p:cBhvr>
                                    </p:animEffect>
                                    <p:anim to="" calcmode="lin" valueType="num">
                                      <p:cBhvr>
                                        <p:cTn id="30"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20"/>
                                        </p:tgtEl>
                                        <p:attrNameLst>
                                          <p:attrName>ppt_h</p:attrName>
                                        </p:attrNameLst>
                                      </p:cBhvr>
                                      <p:tavLst>
                                        <p:tav tm="0">
                                          <p:val>
                                            <p:strVal val="#ppt_h*4"/>
                                          </p:val>
                                        </p:tav>
                                        <p:tav tm="100000">
                                          <p:val>
                                            <p:strVal val="#ppt_h"/>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264205"/>
                                        </p:tgtEl>
                                        <p:attrNameLst>
                                          <p:attrName>style.visibility</p:attrName>
                                        </p:attrNameLst>
                                      </p:cBhvr>
                                      <p:to>
                                        <p:strVal val="visible"/>
                                      </p:to>
                                    </p:set>
                                    <p:animEffect transition="in" filter="fade">
                                      <p:cBhvr>
                                        <p:cTn id="34" dur="1000"/>
                                        <p:tgtEl>
                                          <p:spTgt spid="26420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64206"/>
                                        </p:tgtEl>
                                        <p:attrNameLst>
                                          <p:attrName>style.visibility</p:attrName>
                                        </p:attrNameLst>
                                      </p:cBhvr>
                                      <p:to>
                                        <p:strVal val="visible"/>
                                      </p:to>
                                    </p:set>
                                    <p:animEffect transition="in" filter="fade">
                                      <p:cBhvr>
                                        <p:cTn id="39" dur="1000"/>
                                        <p:tgtEl>
                                          <p:spTgt spid="264206"/>
                                        </p:tgtEl>
                                      </p:cBhvr>
                                    </p:animEffect>
                                  </p:childTnLst>
                                </p:cTn>
                              </p:par>
                              <p:par>
                                <p:cTn id="40" presetID="10" presetClass="exit" presetSubtype="0" fill="hold" grpId="1" nodeType="withEffect">
                                  <p:stCondLst>
                                    <p:cond delay="0"/>
                                  </p:stCondLst>
                                  <p:childTnLst>
                                    <p:animEffect transition="out" filter="fade">
                                      <p:cBhvr>
                                        <p:cTn id="41" dur="1250"/>
                                        <p:tgtEl>
                                          <p:spTgt spid="264204"/>
                                        </p:tgtEl>
                                      </p:cBhvr>
                                    </p:animEffect>
                                    <p:set>
                                      <p:cBhvr>
                                        <p:cTn id="42" dur="1" fill="hold">
                                          <p:stCondLst>
                                            <p:cond delay="1249"/>
                                          </p:stCondLst>
                                        </p:cTn>
                                        <p:tgtEl>
                                          <p:spTgt spid="26420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250"/>
                                        <p:tgtEl>
                                          <p:spTgt spid="264205"/>
                                        </p:tgtEl>
                                      </p:cBhvr>
                                    </p:animEffect>
                                    <p:set>
                                      <p:cBhvr>
                                        <p:cTn id="45" dur="1" fill="hold">
                                          <p:stCondLst>
                                            <p:cond delay="1249"/>
                                          </p:stCondLst>
                                        </p:cTn>
                                        <p:tgtEl>
                                          <p:spTgt spid="26420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64207"/>
                                        </p:tgtEl>
                                        <p:attrNameLst>
                                          <p:attrName>style.visibility</p:attrName>
                                        </p:attrNameLst>
                                      </p:cBhvr>
                                      <p:to>
                                        <p:strVal val="visible"/>
                                      </p:to>
                                    </p:set>
                                    <p:animEffect transition="in" filter="fade">
                                      <p:cBhvr>
                                        <p:cTn id="53" dur="1000"/>
                                        <p:tgtEl>
                                          <p:spTgt spid="264207"/>
                                        </p:tgtEl>
                                      </p:cBhvr>
                                    </p:animEffect>
                                  </p:childTnLst>
                                </p:cTn>
                              </p:par>
                              <p:par>
                                <p:cTn id="54" presetID="10" presetClass="exit" presetSubtype="0" fill="hold" grpId="1" nodeType="withEffect">
                                  <p:stCondLst>
                                    <p:cond delay="0"/>
                                  </p:stCondLst>
                                  <p:childTnLst>
                                    <p:animEffect transition="out" filter="fade">
                                      <p:cBhvr>
                                        <p:cTn id="55" dur="1250"/>
                                        <p:tgtEl>
                                          <p:spTgt spid="264206"/>
                                        </p:tgtEl>
                                      </p:cBhvr>
                                    </p:animEffect>
                                    <p:set>
                                      <p:cBhvr>
                                        <p:cTn id="56" dur="1" fill="hold">
                                          <p:stCondLst>
                                            <p:cond delay="1249"/>
                                          </p:stCondLst>
                                        </p:cTn>
                                        <p:tgtEl>
                                          <p:spTgt spid="264206"/>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4208"/>
                                        </p:tgtEl>
                                        <p:attrNameLst>
                                          <p:attrName>style.visibility</p:attrName>
                                        </p:attrNameLst>
                                      </p:cBhvr>
                                      <p:to>
                                        <p:strVal val="visible"/>
                                      </p:to>
                                    </p:set>
                                    <p:animEffect transition="in" filter="fade">
                                      <p:cBhvr>
                                        <p:cTn id="61" dur="1000"/>
                                        <p:tgtEl>
                                          <p:spTgt spid="264208"/>
                                        </p:tgtEl>
                                      </p:cBhvr>
                                    </p:animEffect>
                                  </p:childTnLst>
                                </p:cTn>
                              </p:par>
                              <p:par>
                                <p:cTn id="62" presetID="10" presetClass="exit" presetSubtype="0" fill="hold" grpId="1" nodeType="withEffect">
                                  <p:stCondLst>
                                    <p:cond delay="0"/>
                                  </p:stCondLst>
                                  <p:childTnLst>
                                    <p:animEffect transition="out" filter="fade">
                                      <p:cBhvr>
                                        <p:cTn id="63" dur="1250"/>
                                        <p:tgtEl>
                                          <p:spTgt spid="264207"/>
                                        </p:tgtEl>
                                      </p:cBhvr>
                                    </p:animEffect>
                                    <p:set>
                                      <p:cBhvr>
                                        <p:cTn id="64" dur="1" fill="hold">
                                          <p:stCondLst>
                                            <p:cond delay="1249"/>
                                          </p:stCondLst>
                                        </p:cTn>
                                        <p:tgtEl>
                                          <p:spTgt spid="264207"/>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64209"/>
                                        </p:tgtEl>
                                        <p:attrNameLst>
                                          <p:attrName>style.visibility</p:attrName>
                                        </p:attrNameLst>
                                      </p:cBhvr>
                                      <p:to>
                                        <p:strVal val="visible"/>
                                      </p:to>
                                    </p:set>
                                    <p:animEffect transition="in" filter="fade">
                                      <p:cBhvr>
                                        <p:cTn id="69" dur="1000"/>
                                        <p:tgtEl>
                                          <p:spTgt spid="264209"/>
                                        </p:tgtEl>
                                      </p:cBhvr>
                                    </p:animEffect>
                                  </p:childTnLst>
                                </p:cTn>
                              </p:par>
                              <p:par>
                                <p:cTn id="70" presetID="10" presetClass="exit" presetSubtype="0" fill="hold" grpId="1" nodeType="withEffect">
                                  <p:stCondLst>
                                    <p:cond delay="0"/>
                                  </p:stCondLst>
                                  <p:childTnLst>
                                    <p:animEffect transition="out" filter="fade">
                                      <p:cBhvr>
                                        <p:cTn id="71" dur="1250"/>
                                        <p:tgtEl>
                                          <p:spTgt spid="264208"/>
                                        </p:tgtEl>
                                      </p:cBhvr>
                                    </p:animEffect>
                                    <p:set>
                                      <p:cBhvr>
                                        <p:cTn id="72" dur="1" fill="hold">
                                          <p:stCondLst>
                                            <p:cond delay="1249"/>
                                          </p:stCondLst>
                                        </p:cTn>
                                        <p:tgtEl>
                                          <p:spTgt spid="26420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250"/>
                                        <p:tgtEl>
                                          <p:spTgt spid="264202"/>
                                        </p:tgtEl>
                                      </p:cBhvr>
                                    </p:animEffect>
                                    <p:set>
                                      <p:cBhvr>
                                        <p:cTn id="75" dur="1" fill="hold">
                                          <p:stCondLst>
                                            <p:cond delay="1249"/>
                                          </p:stCondLst>
                                        </p:cTn>
                                        <p:tgtEl>
                                          <p:spTgt spid="264202"/>
                                        </p:tgtEl>
                                        <p:attrNameLst>
                                          <p:attrName>style.visibility</p:attrName>
                                        </p:attrNameLst>
                                      </p:cBhvr>
                                      <p:to>
                                        <p:strVal val="hidden"/>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64210"/>
                                        </p:tgtEl>
                                        <p:attrNameLst>
                                          <p:attrName>style.visibility</p:attrName>
                                        </p:attrNameLst>
                                      </p:cBhvr>
                                      <p:to>
                                        <p:strVal val="visible"/>
                                      </p:to>
                                    </p:set>
                                    <p:animEffect transition="in" filter="fade">
                                      <p:cBhvr>
                                        <p:cTn id="80" dur="1000"/>
                                        <p:tgtEl>
                                          <p:spTgt spid="264210"/>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64211"/>
                                        </p:tgtEl>
                                        <p:attrNameLst>
                                          <p:attrName>style.visibility</p:attrName>
                                        </p:attrNameLst>
                                      </p:cBhvr>
                                      <p:to>
                                        <p:strVal val="visible"/>
                                      </p:to>
                                    </p:set>
                                    <p:animEffect transition="in" filter="fade">
                                      <p:cBhvr>
                                        <p:cTn id="85" dur="1000"/>
                                        <p:tgtEl>
                                          <p:spTgt spid="264211"/>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64212"/>
                                        </p:tgtEl>
                                        <p:attrNameLst>
                                          <p:attrName>style.visibility</p:attrName>
                                        </p:attrNameLst>
                                      </p:cBhvr>
                                      <p:to>
                                        <p:strVal val="visible"/>
                                      </p:to>
                                    </p:set>
                                    <p:animEffect transition="in" filter="fade">
                                      <p:cBhvr>
                                        <p:cTn id="90" dur="1000"/>
                                        <p:tgtEl>
                                          <p:spTgt spid="26421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64213"/>
                                        </p:tgtEl>
                                        <p:attrNameLst>
                                          <p:attrName>style.visibility</p:attrName>
                                        </p:attrNameLst>
                                      </p:cBhvr>
                                      <p:to>
                                        <p:strVal val="visible"/>
                                      </p:to>
                                    </p:set>
                                    <p:animEffect transition="in" filter="fade">
                                      <p:cBhvr>
                                        <p:cTn id="95" dur="1000"/>
                                        <p:tgtEl>
                                          <p:spTgt spid="26421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64214"/>
                                        </p:tgtEl>
                                        <p:attrNameLst>
                                          <p:attrName>style.visibility</p:attrName>
                                        </p:attrNameLst>
                                      </p:cBhvr>
                                      <p:to>
                                        <p:strVal val="visible"/>
                                      </p:to>
                                    </p:set>
                                    <p:animEffect transition="in" filter="fade">
                                      <p:cBhvr>
                                        <p:cTn id="98" dur="1000"/>
                                        <p:tgtEl>
                                          <p:spTgt spid="264214"/>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264215"/>
                                        </p:tgtEl>
                                        <p:attrNameLst>
                                          <p:attrName>style.visibility</p:attrName>
                                        </p:attrNameLst>
                                      </p:cBhvr>
                                      <p:to>
                                        <p:strVal val="visible"/>
                                      </p:to>
                                    </p:set>
                                    <p:animEffect transition="in" filter="fade">
                                      <p:cBhvr>
                                        <p:cTn id="103" dur="1000"/>
                                        <p:tgtEl>
                                          <p:spTgt spid="264215"/>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0" presetClass="entr" presetSubtype="0" fill="hold" grpId="2" nodeType="clickEffect">
                                  <p:stCondLst>
                                    <p:cond delay="0"/>
                                  </p:stCondLst>
                                  <p:childTnLst>
                                    <p:set>
                                      <p:cBhvr>
                                        <p:cTn id="107" dur="1" fill="hold">
                                          <p:stCondLst>
                                            <p:cond delay="0"/>
                                          </p:stCondLst>
                                        </p:cTn>
                                        <p:tgtEl>
                                          <p:spTgt spid="264208"/>
                                        </p:tgtEl>
                                        <p:attrNameLst>
                                          <p:attrName>style.visibility</p:attrName>
                                        </p:attrNameLst>
                                      </p:cBhvr>
                                      <p:to>
                                        <p:strVal val="visible"/>
                                      </p:to>
                                    </p:set>
                                    <p:animEffect transition="in" filter="fade">
                                      <p:cBhvr>
                                        <p:cTn id="108" dur="1000"/>
                                        <p:tgtEl>
                                          <p:spTgt spid="264208"/>
                                        </p:tgtEl>
                                      </p:cBhvr>
                                    </p:animEffect>
                                  </p:childTnLst>
                                </p:cTn>
                              </p:par>
                              <p:par>
                                <p:cTn id="109" presetID="3" presetClass="emph" presetSubtype="2" fill="hold" grpId="3" nodeType="withEffect">
                                  <p:stCondLst>
                                    <p:cond delay="1000"/>
                                  </p:stCondLst>
                                  <p:childTnLst>
                                    <p:animClr clrSpc="rgb" dir="cw">
                                      <p:cBhvr override="childStyle">
                                        <p:cTn id="110" dur="500" fill="hold"/>
                                        <p:tgtEl>
                                          <p:spTgt spid="264208"/>
                                        </p:tgtEl>
                                        <p:attrNameLst>
                                          <p:attrName>style.color</p:attrName>
                                        </p:attrNameLst>
                                      </p:cBhvr>
                                      <p:to>
                                        <a:srgbClr val="FF3300"/>
                                      </p:to>
                                    </p:animClr>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0" presetClass="entr" presetSubtype="0" fill="hold" grpId="2" nodeType="clickEffect">
                                  <p:stCondLst>
                                    <p:cond delay="0"/>
                                  </p:stCondLst>
                                  <p:childTnLst>
                                    <p:set>
                                      <p:cBhvr>
                                        <p:cTn id="114" dur="1" fill="hold">
                                          <p:stCondLst>
                                            <p:cond delay="0"/>
                                          </p:stCondLst>
                                        </p:cTn>
                                        <p:tgtEl>
                                          <p:spTgt spid="264204"/>
                                        </p:tgtEl>
                                        <p:attrNameLst>
                                          <p:attrName>style.visibility</p:attrName>
                                        </p:attrNameLst>
                                      </p:cBhvr>
                                      <p:to>
                                        <p:strVal val="visible"/>
                                      </p:to>
                                    </p:set>
                                    <p:animEffect transition="in" filter="fade">
                                      <p:cBhvr>
                                        <p:cTn id="115" dur="1250"/>
                                        <p:tgtEl>
                                          <p:spTgt spid="264204"/>
                                        </p:tgtEl>
                                      </p:cBhvr>
                                    </p:animEffect>
                                  </p:childTnLst>
                                </p:cTn>
                              </p:par>
                              <p:par>
                                <p:cTn id="116" presetID="3" presetClass="emph" presetSubtype="2" fill="hold" grpId="3" nodeType="withEffect">
                                  <p:stCondLst>
                                    <p:cond delay="0"/>
                                  </p:stCondLst>
                                  <p:childTnLst>
                                    <p:animClr clrSpc="rgb" dir="cw">
                                      <p:cBhvr override="childStyle">
                                        <p:cTn id="117" dur="1250" fill="hold"/>
                                        <p:tgtEl>
                                          <p:spTgt spid="264204"/>
                                        </p:tgtEl>
                                        <p:attrNameLst>
                                          <p:attrName>style.color</p:attrName>
                                        </p:attrNameLst>
                                      </p:cBhvr>
                                      <p:to>
                                        <a:srgbClr val="FF3300"/>
                                      </p:to>
                                    </p:animClr>
                                  </p:childTnLst>
                                </p:cTn>
                              </p:par>
                              <p:par>
                                <p:cTn id="118" presetID="0" presetClass="entr" presetSubtype="0" fill="hold" grpId="0" nodeType="withEffect">
                                  <p:stCondLst>
                                    <p:cond delay="750"/>
                                  </p:stCondLst>
                                  <p:childTnLst>
                                    <p:set>
                                      <p:cBhvr>
                                        <p:cTn id="119" dur="1" fill="hold">
                                          <p:stCondLst>
                                            <p:cond delay="0"/>
                                          </p:stCondLst>
                                        </p:cTn>
                                        <p:tgtEl>
                                          <p:spTgt spid="21"/>
                                        </p:tgtEl>
                                        <p:attrNameLst>
                                          <p:attrName>style.visibility</p:attrName>
                                        </p:attrNameLst>
                                      </p:cBhvr>
                                      <p:to>
                                        <p:strVal val="visible"/>
                                      </p:to>
                                    </p:set>
                                    <p:animEffect transition="in" filter="dissolve">
                                      <p:cBhvr>
                                        <p:cTn id="120" dur="500">
                                          <p:stCondLst>
                                            <p:cond delay="0"/>
                                          </p:stCondLst>
                                        </p:cTn>
                                        <p:tgtEl>
                                          <p:spTgt spid="21"/>
                                        </p:tgtEl>
                                      </p:cBhvr>
                                    </p:animEffect>
                                    <p:anim to="" calcmode="lin" valueType="num">
                                      <p:cBhvr>
                                        <p:cTn id="121"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22"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123" presetID="10" presetClass="entr" presetSubtype="0" fill="hold" grpId="2" nodeType="withEffect">
                                  <p:stCondLst>
                                    <p:cond delay="500"/>
                                  </p:stCondLst>
                                  <p:childTnLst>
                                    <p:set>
                                      <p:cBhvr>
                                        <p:cTn id="124" dur="1" fill="hold">
                                          <p:stCondLst>
                                            <p:cond delay="0"/>
                                          </p:stCondLst>
                                        </p:cTn>
                                        <p:tgtEl>
                                          <p:spTgt spid="264205"/>
                                        </p:tgtEl>
                                        <p:attrNameLst>
                                          <p:attrName>style.visibility</p:attrName>
                                        </p:attrNameLst>
                                      </p:cBhvr>
                                      <p:to>
                                        <p:strVal val="visible"/>
                                      </p:to>
                                    </p:set>
                                    <p:animEffect transition="in" filter="fade">
                                      <p:cBhvr>
                                        <p:cTn id="125" dur="1250"/>
                                        <p:tgtEl>
                                          <p:spTgt spid="264205"/>
                                        </p:tgtEl>
                                      </p:cBhvr>
                                    </p:animEffect>
                                  </p:childTnLst>
                                </p:cTn>
                              </p:par>
                              <p:par>
                                <p:cTn id="126" presetID="3" presetClass="emph" presetSubtype="2" fill="hold" grpId="3" nodeType="withEffect">
                                  <p:stCondLst>
                                    <p:cond delay="500"/>
                                  </p:stCondLst>
                                  <p:childTnLst>
                                    <p:animClr clrSpc="rgb" dir="cw">
                                      <p:cBhvr override="childStyle">
                                        <p:cTn id="127" dur="1250" fill="hold"/>
                                        <p:tgtEl>
                                          <p:spTgt spid="264205"/>
                                        </p:tgtEl>
                                        <p:attrNameLst>
                                          <p:attrName>style.color</p:attrName>
                                        </p:attrNameLst>
                                      </p:cBhvr>
                                      <p:to>
                                        <a:srgbClr val="FF3300"/>
                                      </p:to>
                                    </p:animClr>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0" presetClass="entr" presetSubtype="0" fill="hold" grpId="2" nodeType="clickEffect">
                                  <p:stCondLst>
                                    <p:cond delay="0"/>
                                  </p:stCondLst>
                                  <p:childTnLst>
                                    <p:set>
                                      <p:cBhvr>
                                        <p:cTn id="131" dur="1" fill="hold">
                                          <p:stCondLst>
                                            <p:cond delay="0"/>
                                          </p:stCondLst>
                                        </p:cTn>
                                        <p:tgtEl>
                                          <p:spTgt spid="264206"/>
                                        </p:tgtEl>
                                        <p:attrNameLst>
                                          <p:attrName>style.visibility</p:attrName>
                                        </p:attrNameLst>
                                      </p:cBhvr>
                                      <p:to>
                                        <p:strVal val="visible"/>
                                      </p:to>
                                    </p:set>
                                    <p:animEffect transition="in" filter="fade">
                                      <p:cBhvr>
                                        <p:cTn id="132" dur="1250"/>
                                        <p:tgtEl>
                                          <p:spTgt spid="264206"/>
                                        </p:tgtEl>
                                      </p:cBhvr>
                                    </p:animEffect>
                                  </p:childTnLst>
                                </p:cTn>
                              </p:par>
                              <p:par>
                                <p:cTn id="133" presetID="3" presetClass="emph" presetSubtype="2" fill="hold" grpId="3" nodeType="withEffect">
                                  <p:stCondLst>
                                    <p:cond delay="0"/>
                                  </p:stCondLst>
                                  <p:childTnLst>
                                    <p:animClr clrSpc="rgb" dir="cw">
                                      <p:cBhvr override="childStyle">
                                        <p:cTn id="134" dur="1250" fill="hold"/>
                                        <p:tgtEl>
                                          <p:spTgt spid="264206"/>
                                        </p:tgtEl>
                                        <p:attrNameLst>
                                          <p:attrName>style.color</p:attrName>
                                        </p:attrNameLst>
                                      </p:cBhvr>
                                      <p:to>
                                        <a:srgbClr val="FF3300"/>
                                      </p:to>
                                    </p:animClr>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0" presetClass="entr" presetSubtype="0" fill="hold" grpId="2" nodeType="clickEffect">
                                  <p:stCondLst>
                                    <p:cond delay="0"/>
                                  </p:stCondLst>
                                  <p:childTnLst>
                                    <p:set>
                                      <p:cBhvr>
                                        <p:cTn id="138" dur="1" fill="hold">
                                          <p:stCondLst>
                                            <p:cond delay="0"/>
                                          </p:stCondLst>
                                        </p:cTn>
                                        <p:tgtEl>
                                          <p:spTgt spid="264207"/>
                                        </p:tgtEl>
                                        <p:attrNameLst>
                                          <p:attrName>style.visibility</p:attrName>
                                        </p:attrNameLst>
                                      </p:cBhvr>
                                      <p:to>
                                        <p:strVal val="visible"/>
                                      </p:to>
                                    </p:set>
                                    <p:animEffect transition="in" filter="fade">
                                      <p:cBhvr>
                                        <p:cTn id="139" dur="1250"/>
                                        <p:tgtEl>
                                          <p:spTgt spid="264207"/>
                                        </p:tgtEl>
                                      </p:cBhvr>
                                    </p:animEffect>
                                  </p:childTnLst>
                                </p:cTn>
                              </p:par>
                              <p:par>
                                <p:cTn id="140" presetID="3" presetClass="emph" presetSubtype="2" fill="hold" grpId="3" nodeType="withEffect">
                                  <p:stCondLst>
                                    <p:cond delay="0"/>
                                  </p:stCondLst>
                                  <p:childTnLst>
                                    <p:animClr clrSpc="rgb" dir="cw">
                                      <p:cBhvr override="childStyle">
                                        <p:cTn id="141" dur="1250" fill="hold"/>
                                        <p:tgtEl>
                                          <p:spTgt spid="264207"/>
                                        </p:tgtEl>
                                        <p:attrNameLst>
                                          <p:attrName>style.color</p:attrName>
                                        </p:attrNameLst>
                                      </p:cBhvr>
                                      <p:to>
                                        <a:srgbClr val="FF3300"/>
                                      </p:to>
                                    </p:animClr>
                                  </p:childTnLst>
                                </p:cTn>
                              </p:par>
                            </p:childTnLst>
                          </p:cTn>
                        </p:par>
                      </p:childTnLst>
                    </p:cTn>
                  </p:par>
                  <p:par>
                    <p:cTn id="142" fill="hold" nodeType="clickPar">
                      <p:stCondLst>
                        <p:cond delay="indefinite"/>
                      </p:stCondLst>
                      <p:childTnLst>
                        <p:par>
                          <p:cTn id="143" fill="hold" nodeType="withGroup">
                            <p:stCondLst>
                              <p:cond delay="0"/>
                            </p:stCondLst>
                            <p:childTnLst>
                              <p:par>
                                <p:cTn id="144" presetID="10" presetClass="exit" presetSubtype="0" fill="hold" grpId="1" nodeType="clickEffect">
                                  <p:stCondLst>
                                    <p:cond delay="0"/>
                                  </p:stCondLst>
                                  <p:childTnLst>
                                    <p:animEffect transition="out" filter="fade">
                                      <p:cBhvr>
                                        <p:cTn id="145" dur="1250"/>
                                        <p:tgtEl>
                                          <p:spTgt spid="264200"/>
                                        </p:tgtEl>
                                      </p:cBhvr>
                                    </p:animEffect>
                                    <p:set>
                                      <p:cBhvr>
                                        <p:cTn id="146" dur="1" fill="hold">
                                          <p:stCondLst>
                                            <p:cond delay="1249"/>
                                          </p:stCondLst>
                                        </p:cTn>
                                        <p:tgtEl>
                                          <p:spTgt spid="264200"/>
                                        </p:tgtEl>
                                        <p:attrNameLst>
                                          <p:attrName>style.visibility</p:attrName>
                                        </p:attrNameLst>
                                      </p:cBhvr>
                                      <p:to>
                                        <p:strVal val="hidden"/>
                                      </p:to>
                                    </p:set>
                                  </p:childTnLst>
                                </p:cTn>
                              </p:par>
                            </p:childTnLst>
                          </p:cTn>
                        </p:par>
                        <p:par>
                          <p:cTn id="147" fill="hold" nodeType="afterGroup">
                            <p:stCondLst>
                              <p:cond delay="1250"/>
                            </p:stCondLst>
                            <p:childTnLst>
                              <p:par>
                                <p:cTn id="148" presetID="0" presetClass="path" presetSubtype="0" accel="50000" decel="50000" fill="hold" grpId="1" nodeType="afterEffect">
                                  <p:stCondLst>
                                    <p:cond delay="0"/>
                                  </p:stCondLst>
                                  <p:childTnLst>
                                    <p:animMotion origin="layout" path="M -4.72222E-6 1.11111E-6 L -0.05416 0.12592 " pathEditMode="relative" rAng="0" ptsTypes="AA">
                                      <p:cBhvr>
                                        <p:cTn id="149" dur="2000" fill="hold"/>
                                        <p:tgtEl>
                                          <p:spTgt spid="264212"/>
                                        </p:tgtEl>
                                        <p:attrNameLst>
                                          <p:attrName>ppt_x</p:attrName>
                                          <p:attrName>ppt_y</p:attrName>
                                        </p:attrNameLst>
                                      </p:cBhvr>
                                      <p:rCtr x="-2708" y="6296"/>
                                    </p:animMotion>
                                  </p:childTnLst>
                                </p:cTn>
                              </p:par>
                              <p:par>
                                <p:cTn id="150" presetID="0" presetClass="path" presetSubtype="0" accel="50000" decel="50000" fill="hold" grpId="1" nodeType="withEffect">
                                  <p:stCondLst>
                                    <p:cond delay="0"/>
                                  </p:stCondLst>
                                  <p:childTnLst>
                                    <p:animMotion origin="layout" path="M 3.88889E-6 3.33333E-6 L -0.46598 0.09352 " pathEditMode="relative" rAng="0" ptsTypes="AA">
                                      <p:cBhvr>
                                        <p:cTn id="151" dur="2000" fill="hold"/>
                                        <p:tgtEl>
                                          <p:spTgt spid="264213"/>
                                        </p:tgtEl>
                                        <p:attrNameLst>
                                          <p:attrName>ppt_x</p:attrName>
                                          <p:attrName>ppt_y</p:attrName>
                                        </p:attrNameLst>
                                      </p:cBhvr>
                                      <p:rCtr x="-23299" y="4676"/>
                                    </p:animMotion>
                                  </p:childTnLst>
                                </p:cTn>
                              </p:par>
                              <p:par>
                                <p:cTn id="152" presetID="0" presetClass="path" presetSubtype="0" accel="50000" decel="50000" fill="hold" grpId="1" nodeType="withEffect">
                                  <p:stCondLst>
                                    <p:cond delay="0"/>
                                  </p:stCondLst>
                                  <p:childTnLst>
                                    <p:animMotion origin="layout" path="M -3.05556E-6 7.40741E-7 L 0.3882 0.03241 " pathEditMode="relative" rAng="0" ptsTypes="AA">
                                      <p:cBhvr>
                                        <p:cTn id="153" dur="2000" fill="hold"/>
                                        <p:tgtEl>
                                          <p:spTgt spid="264214"/>
                                        </p:tgtEl>
                                        <p:attrNameLst>
                                          <p:attrName>ppt_x</p:attrName>
                                          <p:attrName>ppt_y</p:attrName>
                                        </p:attrNameLst>
                                      </p:cBhvr>
                                      <p:rCtr x="19410" y="1620"/>
                                    </p:animMotion>
                                  </p:childTnLst>
                                </p:cTn>
                              </p:par>
                              <p:par>
                                <p:cTn id="154" presetID="0" presetClass="path" presetSubtype="0" accel="50000" decel="50000" fill="hold" grpId="1" nodeType="withEffect">
                                  <p:stCondLst>
                                    <p:cond delay="0"/>
                                  </p:stCondLst>
                                  <p:childTnLst>
                                    <p:animMotion origin="layout" path="M 5E-6 4.44444E-6 L 0.18264 -0.13797 " pathEditMode="relative" rAng="0" ptsTypes="AA">
                                      <p:cBhvr>
                                        <p:cTn id="155" dur="2000" fill="hold"/>
                                        <p:tgtEl>
                                          <p:spTgt spid="264211"/>
                                        </p:tgtEl>
                                        <p:attrNameLst>
                                          <p:attrName>ppt_x</p:attrName>
                                          <p:attrName>ppt_y</p:attrName>
                                        </p:attrNameLst>
                                      </p:cBhvr>
                                      <p:rCtr x="9132" y="-6898"/>
                                    </p:animMotion>
                                  </p:childTnLst>
                                </p:cTn>
                              </p:par>
                              <p:par>
                                <p:cTn id="156" presetID="0" presetClass="path" presetSubtype="0" accel="50000" decel="50000" fill="hold" grpId="1" nodeType="withEffect">
                                  <p:stCondLst>
                                    <p:cond delay="0"/>
                                  </p:stCondLst>
                                  <p:childTnLst>
                                    <p:animMotion origin="layout" path="M -3.33333E-6 4.44444E-6 L -0.07291 -0.0463 " pathEditMode="relative" rAng="0" ptsTypes="AA">
                                      <p:cBhvr>
                                        <p:cTn id="157" dur="2000" fill="hold"/>
                                        <p:tgtEl>
                                          <p:spTgt spid="264210"/>
                                        </p:tgtEl>
                                        <p:attrNameLst>
                                          <p:attrName>ppt_x</p:attrName>
                                          <p:attrName>ppt_y</p:attrName>
                                        </p:attrNameLst>
                                      </p:cBhvr>
                                      <p:rCtr x="-3646" y="-2315"/>
                                    </p:animMotion>
                                  </p:childTnLst>
                                </p:cTn>
                              </p:par>
                              <p:par>
                                <p:cTn id="158" presetID="0" presetClass="path" presetSubtype="0" accel="50000" decel="50000" fill="hold" grpId="1" nodeType="withEffect">
                                  <p:stCondLst>
                                    <p:cond delay="0"/>
                                  </p:stCondLst>
                                  <p:childTnLst>
                                    <p:animMotion origin="layout" path="M -4.72222E-6 4.81481E-6 L 0.30487 -0.13426 " pathEditMode="relative" rAng="0" ptsTypes="AA">
                                      <p:cBhvr>
                                        <p:cTn id="159" dur="2000" fill="hold"/>
                                        <p:tgtEl>
                                          <p:spTgt spid="264209"/>
                                        </p:tgtEl>
                                        <p:attrNameLst>
                                          <p:attrName>ppt_x</p:attrName>
                                          <p:attrName>ppt_y</p:attrName>
                                        </p:attrNameLst>
                                      </p:cBhvr>
                                      <p:rCtr x="15243" y="-6713"/>
                                    </p:animMotion>
                                  </p:childTnLst>
                                </p:cTn>
                              </p:par>
                              <p:par>
                                <p:cTn id="160" presetID="0" presetClass="path" presetSubtype="0" accel="50000" decel="50000" fill="hold" grpId="4" nodeType="withEffect">
                                  <p:stCondLst>
                                    <p:cond delay="0"/>
                                  </p:stCondLst>
                                  <p:childTnLst>
                                    <p:animMotion origin="layout" path="M 3.61111E-6 -1.85185E-6 L -0.05278 -0.09907 " pathEditMode="relative" rAng="0" ptsTypes="AA">
                                      <p:cBhvr>
                                        <p:cTn id="161" dur="2000" fill="hold"/>
                                        <p:tgtEl>
                                          <p:spTgt spid="264208"/>
                                        </p:tgtEl>
                                        <p:attrNameLst>
                                          <p:attrName>ppt_x</p:attrName>
                                          <p:attrName>ppt_y</p:attrName>
                                        </p:attrNameLst>
                                      </p:cBhvr>
                                      <p:rCtr x="-2639" y="-4954"/>
                                    </p:animMotion>
                                  </p:childTnLst>
                                </p:cTn>
                              </p:par>
                              <p:par>
                                <p:cTn id="162" presetID="0" presetClass="path" presetSubtype="0" accel="50000" decel="50000" fill="hold" grpId="4" nodeType="withEffect">
                                  <p:stCondLst>
                                    <p:cond delay="0"/>
                                  </p:stCondLst>
                                  <p:childTnLst>
                                    <p:animMotion origin="layout" path="M -3.33333E-6 1.11111E-6 L -0.44166 -0.00833 " pathEditMode="relative" rAng="0" ptsTypes="AA">
                                      <p:cBhvr>
                                        <p:cTn id="163" dur="2000" fill="hold"/>
                                        <p:tgtEl>
                                          <p:spTgt spid="264204"/>
                                        </p:tgtEl>
                                        <p:attrNameLst>
                                          <p:attrName>ppt_x</p:attrName>
                                          <p:attrName>ppt_y</p:attrName>
                                        </p:attrNameLst>
                                      </p:cBhvr>
                                      <p:rCtr x="-22083" y="-417"/>
                                    </p:animMotion>
                                  </p:childTnLst>
                                </p:cTn>
                              </p:par>
                              <p:par>
                                <p:cTn id="164" presetID="0" presetClass="path" presetSubtype="0" accel="50000" decel="50000" fill="hold" grpId="4" nodeType="withEffect">
                                  <p:stCondLst>
                                    <p:cond delay="0"/>
                                  </p:stCondLst>
                                  <p:childTnLst>
                                    <p:animMotion origin="layout" path="M 2.5E-6 4.44444E-6 L 0.34583 -0.0676 " pathEditMode="relative" rAng="0" ptsTypes="AA">
                                      <p:cBhvr>
                                        <p:cTn id="165" dur="2000" fill="hold"/>
                                        <p:tgtEl>
                                          <p:spTgt spid="264205"/>
                                        </p:tgtEl>
                                        <p:attrNameLst>
                                          <p:attrName>ppt_x</p:attrName>
                                          <p:attrName>ppt_y</p:attrName>
                                        </p:attrNameLst>
                                      </p:cBhvr>
                                      <p:rCtr x="17292" y="-3380"/>
                                    </p:animMotion>
                                  </p:childTnLst>
                                </p:cTn>
                              </p:par>
                              <p:par>
                                <p:cTn id="166" presetID="0" presetClass="path" presetSubtype="0" accel="50000" decel="50000" fill="hold" grpId="4" nodeType="withEffect">
                                  <p:stCondLst>
                                    <p:cond delay="0"/>
                                  </p:stCondLst>
                                  <p:childTnLst>
                                    <p:animMotion origin="layout" path="M 0.0 4.44444E-6 L -0.00069 0.02592 " pathEditMode="relative" rAng="0" ptsTypes="AA">
                                      <p:cBhvr>
                                        <p:cTn id="167" dur="2000" fill="hold"/>
                                        <p:tgtEl>
                                          <p:spTgt spid="264206"/>
                                        </p:tgtEl>
                                        <p:attrNameLst>
                                          <p:attrName>ppt_x</p:attrName>
                                          <p:attrName>ppt_y</p:attrName>
                                        </p:attrNameLst>
                                      </p:cBhvr>
                                      <p:rCtr x="-35" y="1296"/>
                                    </p:animMotion>
                                  </p:childTnLst>
                                </p:cTn>
                              </p:par>
                              <p:par>
                                <p:cTn id="168" presetID="0" presetClass="path" presetSubtype="0" accel="50000" decel="50000" fill="hold" grpId="4" nodeType="withEffect">
                                  <p:stCondLst>
                                    <p:cond delay="0"/>
                                  </p:stCondLst>
                                  <p:childTnLst>
                                    <p:animMotion origin="layout" path="M 2.22222E-6 -2.22222E-6 L 0.21319 0.05556 " pathEditMode="relative" rAng="0" ptsTypes="AA">
                                      <p:cBhvr>
                                        <p:cTn id="169" dur="2000" fill="hold"/>
                                        <p:tgtEl>
                                          <p:spTgt spid="264207"/>
                                        </p:tgtEl>
                                        <p:attrNameLst>
                                          <p:attrName>ppt_x</p:attrName>
                                          <p:attrName>ppt_y</p:attrName>
                                        </p:attrNameLst>
                                      </p:cBhvr>
                                      <p:rCtr x="10660" y="2778"/>
                                    </p:animMotion>
                                  </p:childTnLst>
                                </p:cTn>
                              </p:par>
                              <p:par>
                                <p:cTn id="170" presetID="10" presetClass="exit" presetSubtype="0" fill="hold" grpId="1" nodeType="withEffect">
                                  <p:stCondLst>
                                    <p:cond delay="0"/>
                                  </p:stCondLst>
                                  <p:childTnLst>
                                    <p:animEffect transition="out" filter="fade">
                                      <p:cBhvr>
                                        <p:cTn id="171" dur="500"/>
                                        <p:tgtEl>
                                          <p:spTgt spid="21"/>
                                        </p:tgtEl>
                                      </p:cBhvr>
                                    </p:animEffect>
                                    <p:set>
                                      <p:cBhvr>
                                        <p:cTn id="17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0" grpId="0"/>
      <p:bldP spid="264200" grpId="1"/>
      <p:bldP spid="264202" grpId="0"/>
      <p:bldP spid="264202" grpId="1"/>
      <p:bldP spid="264204" grpId="0"/>
      <p:bldP spid="264204" grpId="1"/>
      <p:bldP spid="264204" grpId="2"/>
      <p:bldP spid="264204" grpId="3"/>
      <p:bldP spid="264204" grpId="4"/>
      <p:bldP spid="264205" grpId="0"/>
      <p:bldP spid="264205" grpId="1"/>
      <p:bldP spid="264205" grpId="2"/>
      <p:bldP spid="264205" grpId="3"/>
      <p:bldP spid="264205" grpId="4"/>
      <p:bldP spid="264206" grpId="0"/>
      <p:bldP spid="264206" grpId="1"/>
      <p:bldP spid="264206" grpId="2"/>
      <p:bldP spid="264206" grpId="3"/>
      <p:bldP spid="264206" grpId="4"/>
      <p:bldP spid="264207" grpId="0"/>
      <p:bldP spid="264207" grpId="1"/>
      <p:bldP spid="264207" grpId="2"/>
      <p:bldP spid="264207" grpId="3"/>
      <p:bldP spid="264207" grpId="4"/>
      <p:bldP spid="264208" grpId="0"/>
      <p:bldP spid="264208" grpId="1"/>
      <p:bldP spid="264208" grpId="2"/>
      <p:bldP spid="264208" grpId="3"/>
      <p:bldP spid="264208" grpId="4"/>
      <p:bldP spid="264209" grpId="0"/>
      <p:bldP spid="264209" grpId="1"/>
      <p:bldP spid="264210" grpId="0"/>
      <p:bldP spid="264210" grpId="1"/>
      <p:bldP spid="264211" grpId="0"/>
      <p:bldP spid="264211" grpId="1"/>
      <p:bldP spid="264212" grpId="0"/>
      <p:bldP spid="264212" grpId="1"/>
      <p:bldP spid="264213" grpId="0"/>
      <p:bldP spid="264213" grpId="1"/>
      <p:bldP spid="264214" grpId="0"/>
      <p:bldP spid="264214" grpId="1"/>
      <p:bldP spid="264215" grpId="0"/>
      <p:bldP spid="19" grpId="1"/>
      <p:bldP spid="20" grpId="0"/>
      <p:bldP spid="20" grpId="1"/>
      <p:bldP spid="21" grpId="0"/>
      <p:bldP spid="21"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8">
            <a:extLst>
              <a:ext uri="{FF2B5EF4-FFF2-40B4-BE49-F238E27FC236}">
                <a16:creationId xmlns:a16="http://schemas.microsoft.com/office/drawing/2014/main" id="{500ED292-4CA3-4AE0-B816-32AC71A3480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731" r="6717" b="1099"/>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6186" name="Rectangle 10" hidden="1">
            <a:extLst>
              <a:ext uri="{FF2B5EF4-FFF2-40B4-BE49-F238E27FC236}">
                <a16:creationId xmlns:a16="http://schemas.microsoft.com/office/drawing/2014/main" id="{67D84FA1-6FA5-4B95-958C-D4187F9E713C}"/>
              </a:ext>
            </a:extLst>
          </p:cNvPr>
          <p:cNvSpPr>
            <a:spLocks noChangeArrowheads="1"/>
          </p:cNvSpPr>
          <p:nvPr/>
        </p:nvSpPr>
        <p:spPr bwMode="auto">
          <a:xfrm>
            <a:off x="990600" y="304800"/>
            <a:ext cx="7391400" cy="353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effectLst>
                  <a:glow rad="177800">
                    <a:srgbClr val="FFFF00"/>
                  </a:glow>
                </a:effectLst>
              </a:rPr>
              <a:t>"And these will go       away into everlasting punishment, but the righteous into eternal life."</a:t>
            </a:r>
            <a:r>
              <a:rPr lang="en-US" altLang="en-US" sz="4400" dirty="0">
                <a:effectLst>
                  <a:glow rad="177800">
                    <a:srgbClr val="FFFF00"/>
                  </a:glow>
                </a:effectLst>
              </a:rPr>
              <a:t> </a:t>
            </a:r>
            <a:r>
              <a:rPr lang="en-US" altLang="en-US" sz="3200" i="1" dirty="0">
                <a:effectLst>
                  <a:glow rad="177800">
                    <a:srgbClr val="FFFF00"/>
                  </a:glow>
                </a:effectLst>
              </a:rPr>
              <a:t>~ Matthew 25:46</a:t>
            </a:r>
          </a:p>
        </p:txBody>
      </p:sp>
      <p:sp>
        <p:nvSpPr>
          <p:cNvPr id="306187" name="Rectangle 11">
            <a:extLst>
              <a:ext uri="{FF2B5EF4-FFF2-40B4-BE49-F238E27FC236}">
                <a16:creationId xmlns:a16="http://schemas.microsoft.com/office/drawing/2014/main" id="{E01294E3-7693-4157-9896-E4341F635612}"/>
              </a:ext>
            </a:extLst>
          </p:cNvPr>
          <p:cNvSpPr>
            <a:spLocks noChangeArrowheads="1"/>
          </p:cNvSpPr>
          <p:nvPr/>
        </p:nvSpPr>
        <p:spPr bwMode="auto">
          <a:xfrm>
            <a:off x="914400" y="304800"/>
            <a:ext cx="7467600" cy="353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9900"/>
                </a:solidFill>
                <a:effectLst>
                  <a:glow rad="101600">
                    <a:schemeClr val="tx1"/>
                  </a:glow>
                </a:effectLst>
              </a:rPr>
              <a:t>"And these will go       away into everlasting punishment, but the righteous into eternal life."</a:t>
            </a:r>
            <a:r>
              <a:rPr lang="en-US" altLang="en-US" sz="4400" dirty="0">
                <a:solidFill>
                  <a:srgbClr val="FF9900"/>
                </a:solidFill>
                <a:effectLst>
                  <a:glow rad="101600">
                    <a:schemeClr val="tx1"/>
                  </a:glow>
                </a:effectLst>
              </a:rPr>
              <a:t> </a:t>
            </a:r>
            <a:r>
              <a:rPr lang="en-US" altLang="en-US" sz="3200" i="1" dirty="0">
                <a:solidFill>
                  <a:srgbClr val="FF9900"/>
                </a:solidFill>
                <a:effectLst>
                  <a:glow rad="101600">
                    <a:schemeClr val="tx1"/>
                  </a:glow>
                </a:effectLst>
              </a:rPr>
              <a:t>~ Matthew 25:46</a:t>
            </a:r>
          </a:p>
        </p:txBody>
      </p:sp>
      <p:sp>
        <p:nvSpPr>
          <p:cNvPr id="306188" name="Rectangle 12">
            <a:extLst>
              <a:ext uri="{FF2B5EF4-FFF2-40B4-BE49-F238E27FC236}">
                <a16:creationId xmlns:a16="http://schemas.microsoft.com/office/drawing/2014/main" id="{381E60D5-2D81-42AE-89EA-4D2D26B36D36}"/>
              </a:ext>
            </a:extLst>
          </p:cNvPr>
          <p:cNvSpPr>
            <a:spLocks noChangeArrowheads="1"/>
          </p:cNvSpPr>
          <p:nvPr/>
        </p:nvSpPr>
        <p:spPr bwMode="auto">
          <a:xfrm>
            <a:off x="4289473" y="1143000"/>
            <a:ext cx="3428157"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3300"/>
                </a:solidFill>
                <a:effectLst>
                  <a:glow rad="88900">
                    <a:schemeClr val="tx1"/>
                  </a:glow>
                </a:effectLst>
              </a:rPr>
              <a:t>everlasting</a:t>
            </a:r>
            <a:endParaRPr lang="en-US" altLang="en-US" sz="3200" i="1" dirty="0">
              <a:solidFill>
                <a:srgbClr val="FF3300"/>
              </a:solidFill>
              <a:effectLst>
                <a:glow rad="88900">
                  <a:schemeClr val="tx1"/>
                </a:glow>
              </a:effectLst>
            </a:endParaRPr>
          </a:p>
        </p:txBody>
      </p:sp>
      <p:sp>
        <p:nvSpPr>
          <p:cNvPr id="306189" name="Rectangle 13">
            <a:extLst>
              <a:ext uri="{FF2B5EF4-FFF2-40B4-BE49-F238E27FC236}">
                <a16:creationId xmlns:a16="http://schemas.microsoft.com/office/drawing/2014/main" id="{70C5B05E-A91A-4600-8618-4291BF39E804}"/>
              </a:ext>
            </a:extLst>
          </p:cNvPr>
          <p:cNvSpPr>
            <a:spLocks noChangeArrowheads="1"/>
          </p:cNvSpPr>
          <p:nvPr/>
        </p:nvSpPr>
        <p:spPr bwMode="auto">
          <a:xfrm>
            <a:off x="1750658" y="1750659"/>
            <a:ext cx="3614298" cy="82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3300"/>
                </a:solidFill>
                <a:effectLst>
                  <a:glow rad="88900">
                    <a:schemeClr val="tx1"/>
                  </a:glow>
                </a:effectLst>
              </a:rPr>
              <a:t>punishment</a:t>
            </a:r>
            <a:endParaRPr lang="en-US" altLang="en-US" sz="3200" i="1" dirty="0">
              <a:solidFill>
                <a:srgbClr val="FF3300"/>
              </a:solidFill>
              <a:effectLst>
                <a:glow rad="88900">
                  <a:schemeClr val="tx1"/>
                </a:glow>
              </a:effectLst>
            </a:endParaRPr>
          </a:p>
        </p:txBody>
      </p:sp>
      <p:sp>
        <p:nvSpPr>
          <p:cNvPr id="306190" name="Rectangle 14">
            <a:extLst>
              <a:ext uri="{FF2B5EF4-FFF2-40B4-BE49-F238E27FC236}">
                <a16:creationId xmlns:a16="http://schemas.microsoft.com/office/drawing/2014/main" id="{B315198C-ABD0-4B0F-9AA9-1597344CF2EE}"/>
              </a:ext>
            </a:extLst>
          </p:cNvPr>
          <p:cNvSpPr>
            <a:spLocks noChangeArrowheads="1"/>
          </p:cNvSpPr>
          <p:nvPr/>
        </p:nvSpPr>
        <p:spPr bwMode="auto">
          <a:xfrm>
            <a:off x="4693444" y="2409825"/>
            <a:ext cx="2410740" cy="852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6699FF"/>
                </a:solidFill>
                <a:effectLst>
                  <a:glow rad="88900">
                    <a:schemeClr val="tx1"/>
                  </a:glow>
                </a:effectLst>
              </a:rPr>
              <a:t>eternal</a:t>
            </a:r>
            <a:endParaRPr lang="en-US" altLang="en-US" sz="3200" i="1" dirty="0">
              <a:solidFill>
                <a:srgbClr val="6699FF"/>
              </a:solidFill>
              <a:effectLst>
                <a:glow rad="88900">
                  <a:schemeClr val="tx1"/>
                </a:glow>
              </a:effectLst>
            </a:endParaRPr>
          </a:p>
        </p:txBody>
      </p:sp>
      <p:sp>
        <p:nvSpPr>
          <p:cNvPr id="306191" name="Rectangle 15">
            <a:extLst>
              <a:ext uri="{FF2B5EF4-FFF2-40B4-BE49-F238E27FC236}">
                <a16:creationId xmlns:a16="http://schemas.microsoft.com/office/drawing/2014/main" id="{F1541E50-6D55-4B41-BE45-13CF590700C8}"/>
              </a:ext>
            </a:extLst>
          </p:cNvPr>
          <p:cNvSpPr>
            <a:spLocks noChangeArrowheads="1"/>
          </p:cNvSpPr>
          <p:nvPr/>
        </p:nvSpPr>
        <p:spPr bwMode="auto">
          <a:xfrm>
            <a:off x="6752490" y="2414588"/>
            <a:ext cx="1243748" cy="847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6699FF"/>
                </a:solidFill>
                <a:effectLst>
                  <a:glow rad="88900">
                    <a:schemeClr val="tx1"/>
                  </a:glow>
                </a:effectLst>
              </a:rPr>
              <a:t>life</a:t>
            </a:r>
            <a:endParaRPr lang="en-US" altLang="en-US" sz="3200" i="1" dirty="0">
              <a:solidFill>
                <a:srgbClr val="6699FF"/>
              </a:solidFill>
              <a:effectLst>
                <a:glow rad="88900">
                  <a:schemeClr val="tx1"/>
                </a:glow>
              </a:effectLs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6186"/>
                                        </p:tgtEl>
                                        <p:attrNameLst>
                                          <p:attrName>style.visibility</p:attrName>
                                        </p:attrNameLst>
                                      </p:cBhvr>
                                      <p:to>
                                        <p:strVal val="visible"/>
                                      </p:to>
                                    </p:set>
                                    <p:animEffect transition="in" filter="fade">
                                      <p:cBhvr>
                                        <p:cTn id="7" dur="1000"/>
                                        <p:tgtEl>
                                          <p:spTgt spid="306186"/>
                                        </p:tgtEl>
                                      </p:cBhvr>
                                    </p:animEffect>
                                    <p:anim calcmode="lin" valueType="num">
                                      <p:cBhvr>
                                        <p:cTn id="8" dur="1000" fill="hold"/>
                                        <p:tgtEl>
                                          <p:spTgt spid="306186"/>
                                        </p:tgtEl>
                                        <p:attrNameLst>
                                          <p:attrName>ppt_x</p:attrName>
                                        </p:attrNameLst>
                                      </p:cBhvr>
                                      <p:tavLst>
                                        <p:tav tm="0">
                                          <p:val>
                                            <p:strVal val="#ppt_x"/>
                                          </p:val>
                                        </p:tav>
                                        <p:tav tm="100000">
                                          <p:val>
                                            <p:strVal val="#ppt_x"/>
                                          </p:val>
                                        </p:tav>
                                      </p:tavLst>
                                    </p:anim>
                                    <p:anim calcmode="lin" valueType="num">
                                      <p:cBhvr>
                                        <p:cTn id="9" dur="1000" fill="hold"/>
                                        <p:tgtEl>
                                          <p:spTgt spid="30618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6187"/>
                                        </p:tgtEl>
                                        <p:attrNameLst>
                                          <p:attrName>style.visibility</p:attrName>
                                        </p:attrNameLst>
                                      </p:cBhvr>
                                      <p:to>
                                        <p:strVal val="visible"/>
                                      </p:to>
                                    </p:set>
                                    <p:animEffect transition="in" filter="fade">
                                      <p:cBhvr>
                                        <p:cTn id="12" dur="1000"/>
                                        <p:tgtEl>
                                          <p:spTgt spid="306187"/>
                                        </p:tgtEl>
                                      </p:cBhvr>
                                    </p:animEffect>
                                    <p:anim calcmode="lin" valueType="num">
                                      <p:cBhvr>
                                        <p:cTn id="13" dur="1000" fill="hold"/>
                                        <p:tgtEl>
                                          <p:spTgt spid="306187"/>
                                        </p:tgtEl>
                                        <p:attrNameLst>
                                          <p:attrName>ppt_x</p:attrName>
                                        </p:attrNameLst>
                                      </p:cBhvr>
                                      <p:tavLst>
                                        <p:tav tm="0">
                                          <p:val>
                                            <p:strVal val="#ppt_x"/>
                                          </p:val>
                                        </p:tav>
                                        <p:tav tm="100000">
                                          <p:val>
                                            <p:strVal val="#ppt_x"/>
                                          </p:val>
                                        </p:tav>
                                      </p:tavLst>
                                    </p:anim>
                                    <p:anim calcmode="lin" valueType="num">
                                      <p:cBhvr>
                                        <p:cTn id="14" dur="1000" fill="hold"/>
                                        <p:tgtEl>
                                          <p:spTgt spid="306187"/>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06188"/>
                                        </p:tgtEl>
                                        <p:attrNameLst>
                                          <p:attrName>style.visibility</p:attrName>
                                        </p:attrNameLst>
                                      </p:cBhvr>
                                      <p:to>
                                        <p:strVal val="visible"/>
                                      </p:to>
                                    </p:set>
                                    <p:animEffect transition="in" filter="fade">
                                      <p:cBhvr>
                                        <p:cTn id="19" dur="1000"/>
                                        <p:tgtEl>
                                          <p:spTgt spid="30618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6189"/>
                                        </p:tgtEl>
                                        <p:attrNameLst>
                                          <p:attrName>style.visibility</p:attrName>
                                        </p:attrNameLst>
                                      </p:cBhvr>
                                      <p:to>
                                        <p:strVal val="visible"/>
                                      </p:to>
                                    </p:set>
                                    <p:animEffect transition="in" filter="fade">
                                      <p:cBhvr>
                                        <p:cTn id="22" dur="1000"/>
                                        <p:tgtEl>
                                          <p:spTgt spid="306189"/>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306190"/>
                                        </p:tgtEl>
                                        <p:attrNameLst>
                                          <p:attrName>style.visibility</p:attrName>
                                        </p:attrNameLst>
                                      </p:cBhvr>
                                      <p:to>
                                        <p:strVal val="visible"/>
                                      </p:to>
                                    </p:set>
                                    <p:animEffect transition="in" filter="fade">
                                      <p:cBhvr>
                                        <p:cTn id="25" dur="1000"/>
                                        <p:tgtEl>
                                          <p:spTgt spid="306190"/>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306191"/>
                                        </p:tgtEl>
                                        <p:attrNameLst>
                                          <p:attrName>style.visibility</p:attrName>
                                        </p:attrNameLst>
                                      </p:cBhvr>
                                      <p:to>
                                        <p:strVal val="visible"/>
                                      </p:to>
                                    </p:set>
                                    <p:animEffect transition="in" filter="fade">
                                      <p:cBhvr>
                                        <p:cTn id="28" dur="1000"/>
                                        <p:tgtEl>
                                          <p:spTgt spid="306191"/>
                                        </p:tgtEl>
                                      </p:cBhvr>
                                    </p:animEffect>
                                  </p:childTnLst>
                                </p:cTn>
                              </p:par>
                              <p:par>
                                <p:cTn id="29" presetID="10" presetClass="exit" presetSubtype="0" fill="hold" grpId="1" nodeType="withEffect">
                                  <p:stCondLst>
                                    <p:cond delay="0"/>
                                  </p:stCondLst>
                                  <p:childTnLst>
                                    <p:animEffect transition="out" filter="fade">
                                      <p:cBhvr>
                                        <p:cTn id="30" dur="2000"/>
                                        <p:tgtEl>
                                          <p:spTgt spid="306186"/>
                                        </p:tgtEl>
                                      </p:cBhvr>
                                    </p:animEffect>
                                    <p:set>
                                      <p:cBhvr>
                                        <p:cTn id="31" dur="1" fill="hold">
                                          <p:stCondLst>
                                            <p:cond delay="1999"/>
                                          </p:stCondLst>
                                        </p:cTn>
                                        <p:tgtEl>
                                          <p:spTgt spid="306186"/>
                                        </p:tgtEl>
                                        <p:attrNameLst>
                                          <p:attrName>style.visibility</p:attrName>
                                        </p:attrNameLst>
                                      </p:cBhvr>
                                      <p:to>
                                        <p:strVal val="hidden"/>
                                      </p:to>
                                    </p:set>
                                  </p:childTnLst>
                                </p:cTn>
                              </p:par>
                            </p:childTnLst>
                          </p:cTn>
                        </p:par>
                        <p:par>
                          <p:cTn id="32" fill="hold">
                            <p:stCondLst>
                              <p:cond delay="2000"/>
                            </p:stCondLst>
                            <p:childTnLst>
                              <p:par>
                                <p:cTn id="33" presetID="10" presetClass="exit" presetSubtype="0" fill="hold" grpId="1" nodeType="afterEffect">
                                  <p:stCondLst>
                                    <p:cond delay="0"/>
                                  </p:stCondLst>
                                  <p:childTnLst>
                                    <p:animEffect transition="out" filter="fade">
                                      <p:cBhvr>
                                        <p:cTn id="34" dur="2000"/>
                                        <p:tgtEl>
                                          <p:spTgt spid="306187"/>
                                        </p:tgtEl>
                                      </p:cBhvr>
                                    </p:animEffect>
                                    <p:set>
                                      <p:cBhvr>
                                        <p:cTn id="35" dur="1" fill="hold">
                                          <p:stCondLst>
                                            <p:cond delay="1999"/>
                                          </p:stCondLst>
                                        </p:cTn>
                                        <p:tgtEl>
                                          <p:spTgt spid="306187"/>
                                        </p:tgtEl>
                                        <p:attrNameLst>
                                          <p:attrName>style.visibility</p:attrName>
                                        </p:attrNameLst>
                                      </p:cBhvr>
                                      <p:to>
                                        <p:strVal val="hidden"/>
                                      </p:to>
                                    </p:set>
                                  </p:childTnLst>
                                </p:cTn>
                              </p:par>
                              <p:par>
                                <p:cTn id="36" presetID="0" presetClass="path" presetSubtype="0" accel="50000" decel="50000" fill="hold" grpId="1" nodeType="withEffect">
                                  <p:stCondLst>
                                    <p:cond delay="0"/>
                                  </p:stCondLst>
                                  <p:childTnLst>
                                    <p:animMotion origin="layout" path="M -3.61111E-6 1.11111E-6 L -0.6 0.09444 " pathEditMode="relative" rAng="0" ptsTypes="AA">
                                      <p:cBhvr>
                                        <p:cTn id="37" dur="2000" fill="hold"/>
                                        <p:tgtEl>
                                          <p:spTgt spid="306191"/>
                                        </p:tgtEl>
                                        <p:attrNameLst>
                                          <p:attrName>ppt_x</p:attrName>
                                          <p:attrName>ppt_y</p:attrName>
                                        </p:attrNameLst>
                                      </p:cBhvr>
                                      <p:rCtr x="-30000" y="4722"/>
                                    </p:animMotion>
                                  </p:childTnLst>
                                </p:cTn>
                              </p:par>
                              <p:par>
                                <p:cTn id="38" presetID="0" presetClass="path" presetSubtype="0" accel="50000" decel="50000" fill="hold" grpId="1" nodeType="withEffect">
                                  <p:stCondLst>
                                    <p:cond delay="0"/>
                                  </p:stCondLst>
                                  <p:childTnLst>
                                    <p:animMotion origin="layout" path="M 1.11111E-6 4.07407E-6 L -0.4375 0.00555 " pathEditMode="relative" rAng="0" ptsTypes="AA">
                                      <p:cBhvr>
                                        <p:cTn id="39" dur="2000" fill="hold"/>
                                        <p:tgtEl>
                                          <p:spTgt spid="306190"/>
                                        </p:tgtEl>
                                        <p:attrNameLst>
                                          <p:attrName>ppt_x</p:attrName>
                                          <p:attrName>ppt_y</p:attrName>
                                        </p:attrNameLst>
                                      </p:cBhvr>
                                      <p:rCtr x="-21875" y="278"/>
                                    </p:animMotion>
                                  </p:childTnLst>
                                </p:cTn>
                              </p:par>
                              <p:par>
                                <p:cTn id="40" presetID="0" presetClass="path" presetSubtype="0" accel="50000" decel="50000" fill="hold" grpId="1" nodeType="withEffect">
                                  <p:stCondLst>
                                    <p:cond delay="0"/>
                                  </p:stCondLst>
                                  <p:childTnLst>
                                    <p:animMotion origin="layout" path="M -3.61111E-6 4.44444E-6 L 0.1 0.19444 " pathEditMode="relative" rAng="0" ptsTypes="AA">
                                      <p:cBhvr>
                                        <p:cTn id="41" dur="2000" fill="hold"/>
                                        <p:tgtEl>
                                          <p:spTgt spid="306188"/>
                                        </p:tgtEl>
                                        <p:attrNameLst>
                                          <p:attrName>ppt_x</p:attrName>
                                          <p:attrName>ppt_y</p:attrName>
                                        </p:attrNameLst>
                                      </p:cBhvr>
                                      <p:rCtr x="5000" y="9722"/>
                                    </p:animMotion>
                                  </p:childTnLst>
                                </p:cTn>
                              </p:par>
                              <p:par>
                                <p:cTn id="42" presetID="0" presetClass="path" presetSubtype="0" accel="50000" decel="50000" fill="hold" grpId="1" nodeType="withEffect">
                                  <p:stCondLst>
                                    <p:cond delay="0"/>
                                  </p:stCondLst>
                                  <p:childTnLst>
                                    <p:animMotion origin="layout" path="M -2.5E-6 7.40741E-7 L 0.36667 0.19444 " pathEditMode="relative" rAng="0" ptsTypes="AA">
                                      <p:cBhvr>
                                        <p:cTn id="43" dur="2000" fill="hold"/>
                                        <p:tgtEl>
                                          <p:spTgt spid="306189"/>
                                        </p:tgtEl>
                                        <p:attrNameLst>
                                          <p:attrName>ppt_x</p:attrName>
                                          <p:attrName>ppt_y</p:attrName>
                                        </p:attrNameLst>
                                      </p:cBhvr>
                                      <p:rCtr x="18333" y="9722"/>
                                    </p:animMotion>
                                  </p:childTnLst>
                                </p:cTn>
                              </p:par>
                            </p:childTnLst>
                          </p:cTn>
                        </p:par>
                      </p:childTnLst>
                    </p:cTn>
                  </p:par>
                  <p:par>
                    <p:cTn id="44" fill="hold" nodeType="clickPar">
                      <p:stCondLst>
                        <p:cond delay="indefinite"/>
                      </p:stCondLst>
                      <p:childTnLst>
                        <p:par>
                          <p:cTn id="45" fill="hold" nodeType="withGroup">
                            <p:stCondLst>
                              <p:cond delay="0"/>
                            </p:stCondLst>
                            <p:childTnLst>
                              <p:par>
                                <p:cTn id="46" presetID="47" presetClass="exit" presetSubtype="0" fill="hold" grpId="2" nodeType="clickEffect">
                                  <p:stCondLst>
                                    <p:cond delay="0"/>
                                  </p:stCondLst>
                                  <p:childTnLst>
                                    <p:animEffect transition="out" filter="fade">
                                      <p:cBhvr>
                                        <p:cTn id="47" dur="1000"/>
                                        <p:tgtEl>
                                          <p:spTgt spid="306190"/>
                                        </p:tgtEl>
                                      </p:cBhvr>
                                    </p:animEffect>
                                    <p:anim calcmode="lin" valueType="num">
                                      <p:cBhvr>
                                        <p:cTn id="48" dur="1000"/>
                                        <p:tgtEl>
                                          <p:spTgt spid="306190"/>
                                        </p:tgtEl>
                                        <p:attrNameLst>
                                          <p:attrName>ppt_x</p:attrName>
                                        </p:attrNameLst>
                                      </p:cBhvr>
                                      <p:tavLst>
                                        <p:tav tm="0">
                                          <p:val>
                                            <p:strVal val="ppt_x"/>
                                          </p:val>
                                        </p:tav>
                                        <p:tav tm="100000">
                                          <p:val>
                                            <p:strVal val="ppt_x"/>
                                          </p:val>
                                        </p:tav>
                                      </p:tavLst>
                                    </p:anim>
                                    <p:anim calcmode="lin" valueType="num">
                                      <p:cBhvr>
                                        <p:cTn id="49" dur="1000"/>
                                        <p:tgtEl>
                                          <p:spTgt spid="306190"/>
                                        </p:tgtEl>
                                        <p:attrNameLst>
                                          <p:attrName>ppt_y</p:attrName>
                                        </p:attrNameLst>
                                      </p:cBhvr>
                                      <p:tavLst>
                                        <p:tav tm="0">
                                          <p:val>
                                            <p:strVal val="ppt_y"/>
                                          </p:val>
                                        </p:tav>
                                        <p:tav tm="100000">
                                          <p:val>
                                            <p:strVal val="ppt_y-.1"/>
                                          </p:val>
                                        </p:tav>
                                      </p:tavLst>
                                    </p:anim>
                                    <p:set>
                                      <p:cBhvr>
                                        <p:cTn id="50" dur="1" fill="hold">
                                          <p:stCondLst>
                                            <p:cond delay="999"/>
                                          </p:stCondLst>
                                        </p:cTn>
                                        <p:tgtEl>
                                          <p:spTgt spid="306190"/>
                                        </p:tgtEl>
                                        <p:attrNameLst>
                                          <p:attrName>style.visibility</p:attrName>
                                        </p:attrNameLst>
                                      </p:cBhvr>
                                      <p:to>
                                        <p:strVal val="hidden"/>
                                      </p:to>
                                    </p:set>
                                  </p:childTnLst>
                                </p:cTn>
                              </p:par>
                              <p:par>
                                <p:cTn id="51" presetID="47" presetClass="exit" presetSubtype="0" fill="hold" grpId="2" nodeType="withEffect">
                                  <p:stCondLst>
                                    <p:cond delay="0"/>
                                  </p:stCondLst>
                                  <p:childTnLst>
                                    <p:animEffect transition="out" filter="fade">
                                      <p:cBhvr>
                                        <p:cTn id="52" dur="1000"/>
                                        <p:tgtEl>
                                          <p:spTgt spid="306191"/>
                                        </p:tgtEl>
                                      </p:cBhvr>
                                    </p:animEffect>
                                    <p:anim calcmode="lin" valueType="num">
                                      <p:cBhvr>
                                        <p:cTn id="53" dur="1000"/>
                                        <p:tgtEl>
                                          <p:spTgt spid="306191"/>
                                        </p:tgtEl>
                                        <p:attrNameLst>
                                          <p:attrName>ppt_x</p:attrName>
                                        </p:attrNameLst>
                                      </p:cBhvr>
                                      <p:tavLst>
                                        <p:tav tm="0">
                                          <p:val>
                                            <p:strVal val="ppt_x"/>
                                          </p:val>
                                        </p:tav>
                                        <p:tav tm="100000">
                                          <p:val>
                                            <p:strVal val="ppt_x"/>
                                          </p:val>
                                        </p:tav>
                                      </p:tavLst>
                                    </p:anim>
                                    <p:anim calcmode="lin" valueType="num">
                                      <p:cBhvr>
                                        <p:cTn id="54" dur="1000"/>
                                        <p:tgtEl>
                                          <p:spTgt spid="306191"/>
                                        </p:tgtEl>
                                        <p:attrNameLst>
                                          <p:attrName>ppt_y</p:attrName>
                                        </p:attrNameLst>
                                      </p:cBhvr>
                                      <p:tavLst>
                                        <p:tav tm="0">
                                          <p:val>
                                            <p:strVal val="ppt_y"/>
                                          </p:val>
                                        </p:tav>
                                        <p:tav tm="100000">
                                          <p:val>
                                            <p:strVal val="ppt_y-.1"/>
                                          </p:val>
                                        </p:tav>
                                      </p:tavLst>
                                    </p:anim>
                                    <p:set>
                                      <p:cBhvr>
                                        <p:cTn id="55" dur="1" fill="hold">
                                          <p:stCondLst>
                                            <p:cond delay="999"/>
                                          </p:stCondLst>
                                        </p:cTn>
                                        <p:tgtEl>
                                          <p:spTgt spid="306191"/>
                                        </p:tgtEl>
                                        <p:attrNameLst>
                                          <p:attrName>style.visibility</p:attrName>
                                        </p:attrNameLst>
                                      </p:cBhvr>
                                      <p:to>
                                        <p:strVal val="hidden"/>
                                      </p:to>
                                    </p:set>
                                  </p:childTnLst>
                                </p:cTn>
                              </p:par>
                              <p:par>
                                <p:cTn id="56" presetID="50" presetClass="exit" presetSubtype="0" accel="100000" fill="hold" grpId="3" nodeType="withEffect">
                                  <p:stCondLst>
                                    <p:cond delay="0"/>
                                  </p:stCondLst>
                                  <p:childTnLst>
                                    <p:anim calcmode="lin" valueType="num">
                                      <p:cBhvr>
                                        <p:cTn id="57" dur="1000"/>
                                        <p:tgtEl>
                                          <p:spTgt spid="306190"/>
                                        </p:tgtEl>
                                        <p:attrNameLst>
                                          <p:attrName>ppt_w</p:attrName>
                                        </p:attrNameLst>
                                      </p:cBhvr>
                                      <p:tavLst>
                                        <p:tav tm="0">
                                          <p:val>
                                            <p:strVal val="ppt_w"/>
                                          </p:val>
                                        </p:tav>
                                        <p:tav tm="100000">
                                          <p:val>
                                            <p:strVal val="ppt_w+.3"/>
                                          </p:val>
                                        </p:tav>
                                      </p:tavLst>
                                    </p:anim>
                                    <p:anim calcmode="lin" valueType="num">
                                      <p:cBhvr>
                                        <p:cTn id="58" dur="1000"/>
                                        <p:tgtEl>
                                          <p:spTgt spid="306190"/>
                                        </p:tgtEl>
                                        <p:attrNameLst>
                                          <p:attrName>ppt_h</p:attrName>
                                        </p:attrNameLst>
                                      </p:cBhvr>
                                      <p:tavLst>
                                        <p:tav tm="0">
                                          <p:val>
                                            <p:strVal val="ppt_h"/>
                                          </p:val>
                                        </p:tav>
                                        <p:tav tm="100000">
                                          <p:val>
                                            <p:strVal val="ppt_h"/>
                                          </p:val>
                                        </p:tav>
                                      </p:tavLst>
                                    </p:anim>
                                    <p:animEffect transition="out" filter="fade">
                                      <p:cBhvr>
                                        <p:cTn id="59" dur="1000"/>
                                        <p:tgtEl>
                                          <p:spTgt spid="306190"/>
                                        </p:tgtEl>
                                      </p:cBhvr>
                                    </p:animEffect>
                                    <p:set>
                                      <p:cBhvr>
                                        <p:cTn id="60" dur="1" fill="hold">
                                          <p:stCondLst>
                                            <p:cond delay="999"/>
                                          </p:stCondLst>
                                        </p:cTn>
                                        <p:tgtEl>
                                          <p:spTgt spid="306190"/>
                                        </p:tgtEl>
                                        <p:attrNameLst>
                                          <p:attrName>style.visibility</p:attrName>
                                        </p:attrNameLst>
                                      </p:cBhvr>
                                      <p:to>
                                        <p:strVal val="hidden"/>
                                      </p:to>
                                    </p:set>
                                  </p:childTnLst>
                                </p:cTn>
                              </p:par>
                              <p:par>
                                <p:cTn id="61" presetID="50" presetClass="exit" presetSubtype="0" accel="100000" fill="hold" grpId="3" nodeType="withEffect">
                                  <p:stCondLst>
                                    <p:cond delay="0"/>
                                  </p:stCondLst>
                                  <p:childTnLst>
                                    <p:anim calcmode="lin" valueType="num">
                                      <p:cBhvr>
                                        <p:cTn id="62" dur="1000"/>
                                        <p:tgtEl>
                                          <p:spTgt spid="306191"/>
                                        </p:tgtEl>
                                        <p:attrNameLst>
                                          <p:attrName>ppt_w</p:attrName>
                                        </p:attrNameLst>
                                      </p:cBhvr>
                                      <p:tavLst>
                                        <p:tav tm="0">
                                          <p:val>
                                            <p:strVal val="ppt_w"/>
                                          </p:val>
                                        </p:tav>
                                        <p:tav tm="100000">
                                          <p:val>
                                            <p:strVal val="ppt_w+.3"/>
                                          </p:val>
                                        </p:tav>
                                      </p:tavLst>
                                    </p:anim>
                                    <p:anim calcmode="lin" valueType="num">
                                      <p:cBhvr>
                                        <p:cTn id="63" dur="1000"/>
                                        <p:tgtEl>
                                          <p:spTgt spid="306191"/>
                                        </p:tgtEl>
                                        <p:attrNameLst>
                                          <p:attrName>ppt_h</p:attrName>
                                        </p:attrNameLst>
                                      </p:cBhvr>
                                      <p:tavLst>
                                        <p:tav tm="0">
                                          <p:val>
                                            <p:strVal val="ppt_h"/>
                                          </p:val>
                                        </p:tav>
                                        <p:tav tm="100000">
                                          <p:val>
                                            <p:strVal val="ppt_h"/>
                                          </p:val>
                                        </p:tav>
                                      </p:tavLst>
                                    </p:anim>
                                    <p:animEffect transition="out" filter="fade">
                                      <p:cBhvr>
                                        <p:cTn id="64" dur="1000"/>
                                        <p:tgtEl>
                                          <p:spTgt spid="306191"/>
                                        </p:tgtEl>
                                      </p:cBhvr>
                                    </p:animEffect>
                                    <p:set>
                                      <p:cBhvr>
                                        <p:cTn id="65" dur="1" fill="hold">
                                          <p:stCondLst>
                                            <p:cond delay="999"/>
                                          </p:stCondLst>
                                        </p:cTn>
                                        <p:tgtEl>
                                          <p:spTgt spid="306191"/>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xit" presetSubtype="0" fill="hold" grpId="2" nodeType="clickEffect">
                                  <p:stCondLst>
                                    <p:cond delay="0"/>
                                  </p:stCondLst>
                                  <p:childTnLst>
                                    <p:animEffect transition="out" filter="fade">
                                      <p:cBhvr>
                                        <p:cTn id="69" dur="1000"/>
                                        <p:tgtEl>
                                          <p:spTgt spid="306188"/>
                                        </p:tgtEl>
                                      </p:cBhvr>
                                    </p:animEffect>
                                    <p:anim calcmode="lin" valueType="num">
                                      <p:cBhvr>
                                        <p:cTn id="70" dur="1000"/>
                                        <p:tgtEl>
                                          <p:spTgt spid="306188"/>
                                        </p:tgtEl>
                                        <p:attrNameLst>
                                          <p:attrName>ppt_x</p:attrName>
                                        </p:attrNameLst>
                                      </p:cBhvr>
                                      <p:tavLst>
                                        <p:tav tm="0">
                                          <p:val>
                                            <p:strVal val="ppt_x"/>
                                          </p:val>
                                        </p:tav>
                                        <p:tav tm="100000">
                                          <p:val>
                                            <p:strVal val="ppt_x"/>
                                          </p:val>
                                        </p:tav>
                                      </p:tavLst>
                                    </p:anim>
                                    <p:anim calcmode="lin" valueType="num">
                                      <p:cBhvr>
                                        <p:cTn id="71" dur="1000"/>
                                        <p:tgtEl>
                                          <p:spTgt spid="306188"/>
                                        </p:tgtEl>
                                        <p:attrNameLst>
                                          <p:attrName>ppt_y</p:attrName>
                                        </p:attrNameLst>
                                      </p:cBhvr>
                                      <p:tavLst>
                                        <p:tav tm="0">
                                          <p:val>
                                            <p:strVal val="ppt_y"/>
                                          </p:val>
                                        </p:tav>
                                        <p:tav tm="100000">
                                          <p:val>
                                            <p:strVal val="ppt_y+.1"/>
                                          </p:val>
                                        </p:tav>
                                      </p:tavLst>
                                    </p:anim>
                                    <p:set>
                                      <p:cBhvr>
                                        <p:cTn id="72" dur="1" fill="hold">
                                          <p:stCondLst>
                                            <p:cond delay="999"/>
                                          </p:stCondLst>
                                        </p:cTn>
                                        <p:tgtEl>
                                          <p:spTgt spid="306188"/>
                                        </p:tgtEl>
                                        <p:attrNameLst>
                                          <p:attrName>style.visibility</p:attrName>
                                        </p:attrNameLst>
                                      </p:cBhvr>
                                      <p:to>
                                        <p:strVal val="hidden"/>
                                      </p:to>
                                    </p:set>
                                  </p:childTnLst>
                                </p:cTn>
                              </p:par>
                              <p:par>
                                <p:cTn id="73" presetID="42" presetClass="exit" presetSubtype="0" fill="hold" grpId="2" nodeType="withEffect">
                                  <p:stCondLst>
                                    <p:cond delay="0"/>
                                  </p:stCondLst>
                                  <p:childTnLst>
                                    <p:animEffect transition="out" filter="fade">
                                      <p:cBhvr>
                                        <p:cTn id="74" dur="1000"/>
                                        <p:tgtEl>
                                          <p:spTgt spid="306189"/>
                                        </p:tgtEl>
                                      </p:cBhvr>
                                    </p:animEffect>
                                    <p:anim calcmode="lin" valueType="num">
                                      <p:cBhvr>
                                        <p:cTn id="75" dur="1000"/>
                                        <p:tgtEl>
                                          <p:spTgt spid="306189"/>
                                        </p:tgtEl>
                                        <p:attrNameLst>
                                          <p:attrName>ppt_x</p:attrName>
                                        </p:attrNameLst>
                                      </p:cBhvr>
                                      <p:tavLst>
                                        <p:tav tm="0">
                                          <p:val>
                                            <p:strVal val="ppt_x"/>
                                          </p:val>
                                        </p:tav>
                                        <p:tav tm="100000">
                                          <p:val>
                                            <p:strVal val="ppt_x"/>
                                          </p:val>
                                        </p:tav>
                                      </p:tavLst>
                                    </p:anim>
                                    <p:anim calcmode="lin" valueType="num">
                                      <p:cBhvr>
                                        <p:cTn id="76" dur="1000"/>
                                        <p:tgtEl>
                                          <p:spTgt spid="306189"/>
                                        </p:tgtEl>
                                        <p:attrNameLst>
                                          <p:attrName>ppt_y</p:attrName>
                                        </p:attrNameLst>
                                      </p:cBhvr>
                                      <p:tavLst>
                                        <p:tav tm="0">
                                          <p:val>
                                            <p:strVal val="ppt_y"/>
                                          </p:val>
                                        </p:tav>
                                        <p:tav tm="100000">
                                          <p:val>
                                            <p:strVal val="ppt_y+.1"/>
                                          </p:val>
                                        </p:tav>
                                      </p:tavLst>
                                    </p:anim>
                                    <p:set>
                                      <p:cBhvr>
                                        <p:cTn id="77" dur="1" fill="hold">
                                          <p:stCondLst>
                                            <p:cond delay="999"/>
                                          </p:stCondLst>
                                        </p:cTn>
                                        <p:tgtEl>
                                          <p:spTgt spid="306189"/>
                                        </p:tgtEl>
                                        <p:attrNameLst>
                                          <p:attrName>style.visibility</p:attrName>
                                        </p:attrNameLst>
                                      </p:cBhvr>
                                      <p:to>
                                        <p:strVal val="hidden"/>
                                      </p:to>
                                    </p:set>
                                  </p:childTnLst>
                                </p:cTn>
                              </p:par>
                              <p:par>
                                <p:cTn id="78" presetID="17" presetClass="exit" presetSubtype="10" fill="hold" grpId="3" nodeType="withEffect">
                                  <p:stCondLst>
                                    <p:cond delay="0"/>
                                  </p:stCondLst>
                                  <p:childTnLst>
                                    <p:anim calcmode="lin" valueType="num">
                                      <p:cBhvr>
                                        <p:cTn id="79" dur="1000"/>
                                        <p:tgtEl>
                                          <p:spTgt spid="306189"/>
                                        </p:tgtEl>
                                        <p:attrNameLst>
                                          <p:attrName>ppt_w</p:attrName>
                                        </p:attrNameLst>
                                      </p:cBhvr>
                                      <p:tavLst>
                                        <p:tav tm="0">
                                          <p:val>
                                            <p:strVal val="ppt_w"/>
                                          </p:val>
                                        </p:tav>
                                        <p:tav tm="100000">
                                          <p:val>
                                            <p:fltVal val="0"/>
                                          </p:val>
                                        </p:tav>
                                      </p:tavLst>
                                    </p:anim>
                                    <p:anim calcmode="lin" valueType="num">
                                      <p:cBhvr>
                                        <p:cTn id="80" dur="1000"/>
                                        <p:tgtEl>
                                          <p:spTgt spid="306189"/>
                                        </p:tgtEl>
                                        <p:attrNameLst>
                                          <p:attrName>ppt_h</p:attrName>
                                        </p:attrNameLst>
                                      </p:cBhvr>
                                      <p:tavLst>
                                        <p:tav tm="0">
                                          <p:val>
                                            <p:strVal val="ppt_h"/>
                                          </p:val>
                                        </p:tav>
                                        <p:tav tm="100000">
                                          <p:val>
                                            <p:strVal val="ppt_h"/>
                                          </p:val>
                                        </p:tav>
                                      </p:tavLst>
                                    </p:anim>
                                    <p:set>
                                      <p:cBhvr>
                                        <p:cTn id="81" dur="1" fill="hold">
                                          <p:stCondLst>
                                            <p:cond delay="999"/>
                                          </p:stCondLst>
                                        </p:cTn>
                                        <p:tgtEl>
                                          <p:spTgt spid="306189"/>
                                        </p:tgtEl>
                                        <p:attrNameLst>
                                          <p:attrName>style.visibility</p:attrName>
                                        </p:attrNameLst>
                                      </p:cBhvr>
                                      <p:to>
                                        <p:strVal val="hidden"/>
                                      </p:to>
                                    </p:set>
                                  </p:childTnLst>
                                </p:cTn>
                              </p:par>
                              <p:par>
                                <p:cTn id="82" presetID="17" presetClass="exit" presetSubtype="10" fill="hold" grpId="3" nodeType="withEffect">
                                  <p:stCondLst>
                                    <p:cond delay="0"/>
                                  </p:stCondLst>
                                  <p:childTnLst>
                                    <p:anim calcmode="lin" valueType="num">
                                      <p:cBhvr>
                                        <p:cTn id="83" dur="1000"/>
                                        <p:tgtEl>
                                          <p:spTgt spid="306188"/>
                                        </p:tgtEl>
                                        <p:attrNameLst>
                                          <p:attrName>ppt_w</p:attrName>
                                        </p:attrNameLst>
                                      </p:cBhvr>
                                      <p:tavLst>
                                        <p:tav tm="0">
                                          <p:val>
                                            <p:strVal val="ppt_w"/>
                                          </p:val>
                                        </p:tav>
                                        <p:tav tm="100000">
                                          <p:val>
                                            <p:fltVal val="0"/>
                                          </p:val>
                                        </p:tav>
                                      </p:tavLst>
                                    </p:anim>
                                    <p:anim calcmode="lin" valueType="num">
                                      <p:cBhvr>
                                        <p:cTn id="84" dur="1000"/>
                                        <p:tgtEl>
                                          <p:spTgt spid="306188"/>
                                        </p:tgtEl>
                                        <p:attrNameLst>
                                          <p:attrName>ppt_h</p:attrName>
                                        </p:attrNameLst>
                                      </p:cBhvr>
                                      <p:tavLst>
                                        <p:tav tm="0">
                                          <p:val>
                                            <p:strVal val="ppt_h"/>
                                          </p:val>
                                        </p:tav>
                                        <p:tav tm="100000">
                                          <p:val>
                                            <p:strVal val="ppt_h"/>
                                          </p:val>
                                        </p:tav>
                                      </p:tavLst>
                                    </p:anim>
                                    <p:set>
                                      <p:cBhvr>
                                        <p:cTn id="85" dur="1" fill="hold">
                                          <p:stCondLst>
                                            <p:cond delay="999"/>
                                          </p:stCondLst>
                                        </p:cTn>
                                        <p:tgtEl>
                                          <p:spTgt spid="3061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6" grpId="0"/>
      <p:bldP spid="306186" grpId="1"/>
      <p:bldP spid="306187" grpId="0"/>
      <p:bldP spid="306187" grpId="1"/>
      <p:bldP spid="306188" grpId="0"/>
      <p:bldP spid="306188" grpId="1"/>
      <p:bldP spid="306188" grpId="2"/>
      <p:bldP spid="306188" grpId="3"/>
      <p:bldP spid="306189" grpId="0"/>
      <p:bldP spid="306189" grpId="1"/>
      <p:bldP spid="306189" grpId="2"/>
      <p:bldP spid="306189" grpId="3"/>
      <p:bldP spid="306190" grpId="0"/>
      <p:bldP spid="306190" grpId="1"/>
      <p:bldP spid="306190" grpId="2"/>
      <p:bldP spid="306190" grpId="3"/>
      <p:bldP spid="306191" grpId="0"/>
      <p:bldP spid="306191" grpId="1"/>
      <p:bldP spid="306191" grpId="2"/>
      <p:bldP spid="306191" grpId="3"/>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567DDF-684E-43CE-AF61-669E03E9FE2B}"/>
              </a:ext>
            </a:extLst>
          </p:cNvPr>
          <p:cNvPicPr>
            <a:picLocks noChangeAspect="1"/>
          </p:cNvPicPr>
          <p:nvPr/>
        </p:nvPicPr>
        <p:blipFill rotWithShape="1">
          <a:blip r:embed="rId3">
            <a:extLst>
              <a:ext uri="{28A0092B-C50C-407E-A947-70E740481C1C}">
                <a14:useLocalDpi xmlns:a14="http://schemas.microsoft.com/office/drawing/2010/main" val="0"/>
              </a:ext>
            </a:extLst>
          </a:blip>
          <a:srcRect t="10441" r="9091" b="7916"/>
          <a:stretch/>
        </p:blipFill>
        <p:spPr>
          <a:xfrm>
            <a:off x="1" y="0"/>
            <a:ext cx="9144000" cy="6858000"/>
          </a:xfrm>
          <a:prstGeom prst="rect">
            <a:avLst/>
          </a:prstGeom>
        </p:spPr>
      </p:pic>
      <p:sp>
        <p:nvSpPr>
          <p:cNvPr id="13" name="Title 1">
            <a:extLst>
              <a:ext uri="{FF2B5EF4-FFF2-40B4-BE49-F238E27FC236}">
                <a16:creationId xmlns:a16="http://schemas.microsoft.com/office/drawing/2014/main" id="{472228B6-3FD8-4FE5-A4A2-3571F0CB652E}"/>
              </a:ext>
            </a:extLst>
          </p:cNvPr>
          <p:cNvSpPr txBox="1">
            <a:spLocks/>
          </p:cNvSpPr>
          <p:nvPr/>
        </p:nvSpPr>
        <p:spPr>
          <a:xfrm>
            <a:off x="4071461" y="4416742"/>
            <a:ext cx="372618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rule over it</a:t>
            </a:r>
          </a:p>
        </p:txBody>
      </p:sp>
      <p:sp>
        <p:nvSpPr>
          <p:cNvPr id="6" name="Title 1">
            <a:extLst>
              <a:ext uri="{FF2B5EF4-FFF2-40B4-BE49-F238E27FC236}">
                <a16:creationId xmlns:a16="http://schemas.microsoft.com/office/drawing/2014/main" id="{A8CF7F5F-967E-4134-BFD4-A92D891D9DC1}"/>
              </a:ext>
            </a:extLst>
          </p:cNvPr>
          <p:cNvSpPr txBox="1">
            <a:spLocks/>
          </p:cNvSpPr>
          <p:nvPr/>
        </p:nvSpPr>
        <p:spPr>
          <a:xfrm>
            <a:off x="2932748" y="3071336"/>
            <a:ext cx="122301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sin</a:t>
            </a:r>
          </a:p>
        </p:txBody>
      </p:sp>
      <p:sp>
        <p:nvSpPr>
          <p:cNvPr id="9" name="Title 1">
            <a:extLst>
              <a:ext uri="{FF2B5EF4-FFF2-40B4-BE49-F238E27FC236}">
                <a16:creationId xmlns:a16="http://schemas.microsoft.com/office/drawing/2014/main" id="{5937B2AD-C4E0-4278-87E5-9F061D58E7F0}"/>
              </a:ext>
            </a:extLst>
          </p:cNvPr>
          <p:cNvSpPr txBox="1">
            <a:spLocks/>
          </p:cNvSpPr>
          <p:nvPr/>
        </p:nvSpPr>
        <p:spPr>
          <a:xfrm>
            <a:off x="2611279" y="3739515"/>
            <a:ext cx="211454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desire</a:t>
            </a:r>
          </a:p>
        </p:txBody>
      </p:sp>
      <p:sp>
        <p:nvSpPr>
          <p:cNvPr id="324616" name="Rectangle 8">
            <a:extLst>
              <a:ext uri="{FF2B5EF4-FFF2-40B4-BE49-F238E27FC236}">
                <a16:creationId xmlns:a16="http://schemas.microsoft.com/office/drawing/2014/main" id="{C08D526F-3A4C-42F9-ACBE-3F8ED05C7D89}"/>
              </a:ext>
            </a:extLst>
          </p:cNvPr>
          <p:cNvSpPr>
            <a:spLocks noChangeArrowheads="1"/>
          </p:cNvSpPr>
          <p:nvPr/>
        </p:nvSpPr>
        <p:spPr bwMode="auto">
          <a:xfrm>
            <a:off x="381000" y="1417638"/>
            <a:ext cx="8382000" cy="444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FF"/>
                </a:solidFill>
                <a:effectLst>
                  <a:glow rad="101600">
                    <a:schemeClr val="tx1"/>
                  </a:glow>
                </a:effectLst>
              </a:rPr>
              <a:t>"If you do well, will you not be accepted? And if you do not do well, sin lies at the door. And its desire </a:t>
            </a:r>
            <a:r>
              <a:rPr lang="en-US" altLang="en-US" sz="4400" b="1" i="1" dirty="0">
                <a:solidFill>
                  <a:srgbClr val="CC00FF"/>
                </a:solidFill>
                <a:effectLst>
                  <a:glow rad="101600">
                    <a:schemeClr val="tx1"/>
                  </a:glow>
                </a:effectLst>
              </a:rPr>
              <a:t>is</a:t>
            </a:r>
            <a:r>
              <a:rPr lang="en-US" altLang="en-US" sz="4400" b="1" dirty="0">
                <a:solidFill>
                  <a:srgbClr val="CC00FF"/>
                </a:solidFill>
                <a:effectLst>
                  <a:glow rad="101600">
                    <a:schemeClr val="tx1"/>
                  </a:glow>
                </a:effectLst>
              </a:rPr>
              <a:t> for you, but you should rule over it."</a:t>
            </a:r>
            <a:r>
              <a:rPr lang="en-US" altLang="en-US" sz="4400" dirty="0">
                <a:solidFill>
                  <a:srgbClr val="CC00FF"/>
                </a:solidFill>
                <a:effectLst>
                  <a:glow rad="101600">
                    <a:schemeClr val="tx1"/>
                  </a:glow>
                </a:effectLst>
              </a:rPr>
              <a:t>          </a:t>
            </a:r>
            <a:r>
              <a:rPr lang="en-US" altLang="en-US" sz="3200" i="1" dirty="0">
                <a:solidFill>
                  <a:srgbClr val="CC00FF"/>
                </a:solidFill>
                <a:effectLst>
                  <a:glow rad="101600">
                    <a:schemeClr val="tx1"/>
                  </a:glow>
                </a:effectLst>
              </a:rPr>
              <a:t>~ Genesis 4:7</a:t>
            </a:r>
          </a:p>
        </p:txBody>
      </p:sp>
      <p:sp>
        <p:nvSpPr>
          <p:cNvPr id="324618" name="Rectangle 10">
            <a:extLst>
              <a:ext uri="{FF2B5EF4-FFF2-40B4-BE49-F238E27FC236}">
                <a16:creationId xmlns:a16="http://schemas.microsoft.com/office/drawing/2014/main" id="{CDD7CB79-152C-4611-9C98-16720BB74639}"/>
              </a:ext>
            </a:extLst>
          </p:cNvPr>
          <p:cNvSpPr>
            <a:spLocks noChangeArrowheads="1"/>
          </p:cNvSpPr>
          <p:nvPr/>
        </p:nvSpPr>
        <p:spPr bwMode="auto">
          <a:xfrm>
            <a:off x="5473700" y="2959100"/>
            <a:ext cx="2974975" cy="87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FF"/>
                </a:solidFill>
                <a:effectLst>
                  <a:glow rad="88900">
                    <a:schemeClr val="tx1"/>
                  </a:glow>
                </a:effectLst>
              </a:rPr>
              <a:t>the door</a:t>
            </a:r>
            <a:endParaRPr lang="en-US" altLang="en-US" sz="3200" i="1" dirty="0">
              <a:solidFill>
                <a:srgbClr val="CC00FF"/>
              </a:solidFill>
              <a:effectLst>
                <a:glow rad="88900">
                  <a:schemeClr val="tx1"/>
                </a:glow>
              </a:effectLst>
            </a:endParaRPr>
          </a:p>
        </p:txBody>
      </p:sp>
      <p:sp>
        <p:nvSpPr>
          <p:cNvPr id="8" name="Rectangle 6">
            <a:extLst>
              <a:ext uri="{FF2B5EF4-FFF2-40B4-BE49-F238E27FC236}">
                <a16:creationId xmlns:a16="http://schemas.microsoft.com/office/drawing/2014/main" id="{9116EF62-387F-4F12-A4F1-1761526F72F2}"/>
              </a:ext>
            </a:extLst>
          </p:cNvPr>
          <p:cNvSpPr>
            <a:spLocks noChangeArrowheads="1"/>
          </p:cNvSpPr>
          <p:nvPr/>
        </p:nvSpPr>
        <p:spPr bwMode="auto">
          <a:xfrm>
            <a:off x="2950557" y="3031331"/>
            <a:ext cx="1192817" cy="7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glow rad="88900">
                    <a:srgbClr val="000000"/>
                  </a:glow>
                </a:effectLst>
                <a:uLnTx/>
                <a:uFillTx/>
                <a:latin typeface="+mj-lt"/>
                <a:ea typeface="+mn-ea"/>
                <a:cs typeface="Calibri" panose="020F0502020204030204" pitchFamily="34" charset="0"/>
              </a:rPr>
              <a:t>sin</a:t>
            </a:r>
            <a:endParaRPr kumimoji="0" lang="en-US" sz="4400" b="1" i="1" u="none" strike="noStrike" kern="1200" cap="none" spc="0" normalizeH="0" baseline="0" noProof="0" dirty="0">
              <a:ln>
                <a:noFill/>
              </a:ln>
              <a:solidFill>
                <a:srgbClr val="FF0000"/>
              </a:solidFill>
              <a:effectLst>
                <a:glow rad="88900">
                  <a:srgbClr val="000000"/>
                </a:glow>
              </a:effectLst>
              <a:uLnTx/>
              <a:uFillTx/>
              <a:latin typeface="+mj-lt"/>
              <a:ea typeface="+mn-ea"/>
              <a:cs typeface="Calibri" panose="020F0502020204030204" pitchFamily="34" charset="0"/>
            </a:endParaRPr>
          </a:p>
        </p:txBody>
      </p:sp>
      <p:sp>
        <p:nvSpPr>
          <p:cNvPr id="10" name="Rectangle 6">
            <a:extLst>
              <a:ext uri="{FF2B5EF4-FFF2-40B4-BE49-F238E27FC236}">
                <a16:creationId xmlns:a16="http://schemas.microsoft.com/office/drawing/2014/main" id="{864670FE-9CA8-44DC-8D57-021A37645256}"/>
              </a:ext>
            </a:extLst>
          </p:cNvPr>
          <p:cNvSpPr>
            <a:spLocks noChangeArrowheads="1"/>
          </p:cNvSpPr>
          <p:nvPr/>
        </p:nvSpPr>
        <p:spPr bwMode="auto">
          <a:xfrm>
            <a:off x="2534314" y="3725227"/>
            <a:ext cx="2266285" cy="68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glow rad="88900">
                    <a:srgbClr val="000000"/>
                  </a:glow>
                </a:effectLst>
                <a:uLnTx/>
                <a:uFillTx/>
                <a:latin typeface="+mj-lt"/>
                <a:ea typeface="+mn-ea"/>
                <a:cs typeface="Calibri" panose="020F0502020204030204" pitchFamily="34" charset="0"/>
              </a:rPr>
              <a:t>desire</a:t>
            </a:r>
            <a:endParaRPr kumimoji="0" lang="en-US" sz="4400" b="1" i="1" u="none" strike="noStrike" kern="1200" cap="none" spc="0" normalizeH="0" baseline="0" noProof="0" dirty="0">
              <a:ln>
                <a:noFill/>
              </a:ln>
              <a:solidFill>
                <a:srgbClr val="FF0000"/>
              </a:solidFill>
              <a:effectLst>
                <a:glow rad="88900">
                  <a:srgbClr val="000000"/>
                </a:glow>
              </a:effectLst>
              <a:uLnTx/>
              <a:uFillTx/>
              <a:latin typeface="+mj-lt"/>
              <a:ea typeface="+mn-ea"/>
              <a:cs typeface="Calibri" panose="020F0502020204030204" pitchFamily="34" charset="0"/>
            </a:endParaRPr>
          </a:p>
        </p:txBody>
      </p:sp>
      <p:sp>
        <p:nvSpPr>
          <p:cNvPr id="14" name="Rectangle 2">
            <a:extLst>
              <a:ext uri="{FF2B5EF4-FFF2-40B4-BE49-F238E27FC236}">
                <a16:creationId xmlns:a16="http://schemas.microsoft.com/office/drawing/2014/main" id="{7A7261A3-94C9-4164-AFEE-FB20A22F4FA3}"/>
              </a:ext>
            </a:extLst>
          </p:cNvPr>
          <p:cNvSpPr txBox="1">
            <a:spLocks noChangeArrowheads="1"/>
          </p:cNvSpPr>
          <p:nvPr/>
        </p:nvSpPr>
        <p:spPr bwMode="auto">
          <a:xfrm>
            <a:off x="4136675" y="4355306"/>
            <a:ext cx="3584767" cy="771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rule over it</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7" name="Oval 44">
            <a:extLst>
              <a:ext uri="{FF2B5EF4-FFF2-40B4-BE49-F238E27FC236}">
                <a16:creationId xmlns:a16="http://schemas.microsoft.com/office/drawing/2014/main" id="{61FA36D1-93F5-47EC-9CF1-B8562972ADEB}"/>
              </a:ext>
            </a:extLst>
          </p:cNvPr>
          <p:cNvSpPr/>
          <p:nvPr/>
        </p:nvSpPr>
        <p:spPr>
          <a:xfrm>
            <a:off x="4541703" y="3773277"/>
            <a:ext cx="680291" cy="674783"/>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4616"/>
                                        </p:tgtEl>
                                        <p:attrNameLst>
                                          <p:attrName>style.visibility</p:attrName>
                                        </p:attrNameLst>
                                      </p:cBhvr>
                                      <p:to>
                                        <p:strVal val="visible"/>
                                      </p:to>
                                    </p:set>
                                    <p:animEffect transition="in" filter="fade">
                                      <p:cBhvr>
                                        <p:cTn id="7" dur="1000"/>
                                        <p:tgtEl>
                                          <p:spTgt spid="324616"/>
                                        </p:tgtEl>
                                      </p:cBhvr>
                                    </p:animEffect>
                                    <p:anim calcmode="lin" valueType="num">
                                      <p:cBhvr>
                                        <p:cTn id="8" dur="1000" fill="hold"/>
                                        <p:tgtEl>
                                          <p:spTgt spid="324616"/>
                                        </p:tgtEl>
                                        <p:attrNameLst>
                                          <p:attrName>ppt_x</p:attrName>
                                        </p:attrNameLst>
                                      </p:cBhvr>
                                      <p:tavLst>
                                        <p:tav tm="0">
                                          <p:val>
                                            <p:strVal val="#ppt_x"/>
                                          </p:val>
                                        </p:tav>
                                        <p:tav tm="100000">
                                          <p:val>
                                            <p:strVal val="#ppt_x"/>
                                          </p:val>
                                        </p:tav>
                                      </p:tavLst>
                                    </p:anim>
                                    <p:anim calcmode="lin" valueType="num">
                                      <p:cBhvr>
                                        <p:cTn id="9" dur="1000" fill="hold"/>
                                        <p:tgtEl>
                                          <p:spTgt spid="3246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18" presetClass="emph" presetSubtype="0" fill="hold" grpId="1" nodeType="withEffect">
                                  <p:stCondLst>
                                    <p:cond delay="0"/>
                                  </p:stCondLst>
                                  <p:childTnLst>
                                    <p:set>
                                      <p:cBhvr override="childStyle">
                                        <p:cTn id="16" dur="500" fill="hold"/>
                                        <p:tgtEl>
                                          <p:spTgt spid="6"/>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18" presetClass="emph" presetSubtype="0" fill="hold" grpId="1" nodeType="withEffect">
                                  <p:stCondLst>
                                    <p:cond delay="400"/>
                                  </p:stCondLst>
                                  <p:childTnLst>
                                    <p:set>
                                      <p:cBhvr override="childStyle">
                                        <p:cTn id="24" dur="500" fill="hold"/>
                                        <p:tgtEl>
                                          <p:spTgt spid="9"/>
                                        </p:tgtEl>
                                        <p:attrNameLst>
                                          <p:attrName>style.textDecorationUnderline</p:attrName>
                                        </p:attrNameLst>
                                      </p:cBhvr>
                                      <p:to>
                                        <p:strVal val="true"/>
                                      </p:to>
                                    </p:set>
                                  </p:childTnLst>
                                </p:cTn>
                              </p:par>
                              <p:par>
                                <p:cTn id="25" presetID="22" presetClass="entr" presetSubtype="8" fill="hold" grpId="0" nodeType="withEffect">
                                  <p:stCondLst>
                                    <p:cond delay="40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0" presetClass="entr" presetSubtype="0" fill="hold" grpId="0" nodeType="withEffect">
                                  <p:stCondLst>
                                    <p:cond delay="80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stCondLst>
                                            <p:cond delay="0"/>
                                          </p:stCondLst>
                                        </p:cTn>
                                        <p:tgtEl>
                                          <p:spTgt spid="7"/>
                                        </p:tgtEl>
                                      </p:cBhvr>
                                    </p:animEffect>
                                    <p:anim to="" calcmode="lin" valueType="num">
                                      <p:cBhvr>
                                        <p:cTn id="31"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par>
                                <p:cTn id="38" presetID="18" presetClass="emph" presetSubtype="0" fill="hold" grpId="1" nodeType="withEffect">
                                  <p:stCondLst>
                                    <p:cond delay="0"/>
                                  </p:stCondLst>
                                  <p:childTnLst>
                                    <p:set>
                                      <p:cBhvr override="childStyle">
                                        <p:cTn id="39" dur="500" fill="hold"/>
                                        <p:tgtEl>
                                          <p:spTgt spid="13"/>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4618"/>
                                        </p:tgtEl>
                                        <p:attrNameLst>
                                          <p:attrName>style.visibility</p:attrName>
                                        </p:attrNameLst>
                                      </p:cBhvr>
                                      <p:to>
                                        <p:strVal val="visible"/>
                                      </p:to>
                                    </p:set>
                                    <p:animEffect transition="in" filter="fade">
                                      <p:cBhvr>
                                        <p:cTn id="47" dur="250"/>
                                        <p:tgtEl>
                                          <p:spTgt spid="324618"/>
                                        </p:tgtEl>
                                      </p:cBhvr>
                                    </p:animEffect>
                                  </p:childTnLst>
                                </p:cTn>
                              </p:par>
                              <p:par>
                                <p:cTn id="48" presetID="6" presetClass="emph" presetSubtype="0" fill="hold" grpId="2" nodeType="withEffect">
                                  <p:stCondLst>
                                    <p:cond delay="0"/>
                                  </p:stCondLst>
                                  <p:childTnLst>
                                    <p:animScale>
                                      <p:cBhvr>
                                        <p:cTn id="49" dur="2000" fill="hold"/>
                                        <p:tgtEl>
                                          <p:spTgt spid="324618"/>
                                        </p:tgtEl>
                                      </p:cBhvr>
                                      <p:by x="150000" y="150000"/>
                                    </p:animScale>
                                  </p:childTnLst>
                                </p:cTn>
                              </p:par>
                              <p:par>
                                <p:cTn id="50" presetID="0" presetClass="path" presetSubtype="0" accel="50000" decel="50000" fill="hold" grpId="1" nodeType="withEffect">
                                  <p:stCondLst>
                                    <p:cond delay="0"/>
                                  </p:stCondLst>
                                  <p:childTnLst>
                                    <p:animMotion origin="layout" path="M -4.72222E-6 -3.7037E-7 L -0.23333 0.13333 " pathEditMode="relative" rAng="0" ptsTypes="AA">
                                      <p:cBhvr>
                                        <p:cTn id="51" dur="2000" fill="hold"/>
                                        <p:tgtEl>
                                          <p:spTgt spid="324618"/>
                                        </p:tgtEl>
                                        <p:attrNameLst>
                                          <p:attrName>ppt_x</p:attrName>
                                          <p:attrName>ppt_y</p:attrName>
                                        </p:attrNameLst>
                                      </p:cBhvr>
                                      <p:rCtr x="-11667" y="6667"/>
                                    </p:animMotion>
                                  </p:childTnLst>
                                </p:cTn>
                              </p:par>
                              <p:par>
                                <p:cTn id="52" presetID="10" presetClass="exit" presetSubtype="0" fill="hold" grpId="1" nodeType="withEffect">
                                  <p:stCondLst>
                                    <p:cond delay="0"/>
                                  </p:stCondLst>
                                  <p:childTnLst>
                                    <p:animEffect transition="out" filter="fade">
                                      <p:cBhvr>
                                        <p:cTn id="53" dur="1250"/>
                                        <p:tgtEl>
                                          <p:spTgt spid="324616"/>
                                        </p:tgtEl>
                                      </p:cBhvr>
                                    </p:animEffect>
                                    <p:set>
                                      <p:cBhvr>
                                        <p:cTn id="54" dur="1" fill="hold">
                                          <p:stCondLst>
                                            <p:cond delay="1249"/>
                                          </p:stCondLst>
                                        </p:cTn>
                                        <p:tgtEl>
                                          <p:spTgt spid="32461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6" grpId="0"/>
      <p:bldP spid="6" grpId="1"/>
      <p:bldP spid="6" grpId="2"/>
      <p:bldP spid="9" grpId="0"/>
      <p:bldP spid="9" grpId="1"/>
      <p:bldP spid="9" grpId="2"/>
      <p:bldP spid="324616" grpId="0"/>
      <p:bldP spid="324616" grpId="1"/>
      <p:bldP spid="324618" grpId="0"/>
      <p:bldP spid="324618" grpId="1"/>
      <p:bldP spid="324618" grpId="2"/>
      <p:bldP spid="8" grpId="0"/>
      <p:bldP spid="8" grpId="1"/>
      <p:bldP spid="10" grpId="0"/>
      <p:bldP spid="10" grpId="1"/>
      <p:bldP spid="14" grpId="0"/>
      <p:bldP spid="14" grpId="1"/>
      <p:bldP spid="7" grpId="0" animBg="1"/>
      <p:bldP spid="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13037-FA53-4AB8-882C-619FBDCF7C8F}"/>
              </a:ext>
            </a:extLst>
          </p:cNvPr>
          <p:cNvPicPr>
            <a:picLocks noChangeAspect="1"/>
          </p:cNvPicPr>
          <p:nvPr/>
        </p:nvPicPr>
        <p:blipFill rotWithShape="1">
          <a:blip r:embed="rId3">
            <a:extLst>
              <a:ext uri="{28A0092B-C50C-407E-A947-70E740481C1C}">
                <a14:useLocalDpi xmlns:a14="http://schemas.microsoft.com/office/drawing/2010/main" val="0"/>
              </a:ext>
            </a:extLst>
          </a:blip>
          <a:srcRect r="36482"/>
          <a:stretch/>
        </p:blipFill>
        <p:spPr>
          <a:xfrm>
            <a:off x="0" y="0"/>
            <a:ext cx="9144000" cy="6858000"/>
          </a:xfrm>
          <a:prstGeom prst="rect">
            <a:avLst/>
          </a:prstGeom>
        </p:spPr>
      </p:pic>
      <p:sp>
        <p:nvSpPr>
          <p:cNvPr id="4" name="Title 1">
            <a:extLst>
              <a:ext uri="{FF2B5EF4-FFF2-40B4-BE49-F238E27FC236}">
                <a16:creationId xmlns:a16="http://schemas.microsoft.com/office/drawing/2014/main" id="{E844B3FC-2503-4093-BEFD-2662292F377F}"/>
              </a:ext>
            </a:extLst>
          </p:cNvPr>
          <p:cNvSpPr txBox="1">
            <a:spLocks/>
          </p:cNvSpPr>
          <p:nvPr/>
        </p:nvSpPr>
        <p:spPr>
          <a:xfrm>
            <a:off x="1999929" y="2632321"/>
            <a:ext cx="212598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faithful</a:t>
            </a:r>
          </a:p>
        </p:txBody>
      </p:sp>
      <p:sp>
        <p:nvSpPr>
          <p:cNvPr id="6" name="Title 1">
            <a:extLst>
              <a:ext uri="{FF2B5EF4-FFF2-40B4-BE49-F238E27FC236}">
                <a16:creationId xmlns:a16="http://schemas.microsoft.com/office/drawing/2014/main" id="{6F47FE98-5130-4C39-9804-BB4C41C5FB0F}"/>
              </a:ext>
            </a:extLst>
          </p:cNvPr>
          <p:cNvSpPr txBox="1">
            <a:spLocks/>
          </p:cNvSpPr>
          <p:nvPr/>
        </p:nvSpPr>
        <p:spPr>
          <a:xfrm>
            <a:off x="2242457" y="3981060"/>
            <a:ext cx="450342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Enter into the joy</a:t>
            </a:r>
          </a:p>
        </p:txBody>
      </p:sp>
      <p:sp>
        <p:nvSpPr>
          <p:cNvPr id="3074" name="Rectangle 2"/>
          <p:cNvSpPr>
            <a:spLocks noGrp="1" noChangeArrowheads="1"/>
          </p:cNvSpPr>
          <p:nvPr>
            <p:ph type="title"/>
          </p:nvPr>
        </p:nvSpPr>
        <p:spPr>
          <a:xfrm>
            <a:off x="427806" y="987995"/>
            <a:ext cx="8229600" cy="459761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 lord said to him, 'Well done, good and faithful servant; you were faithful over a few things,      I will make you ruler over many things. Enter into the joy of your lord.'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25:21</a:t>
            </a:r>
          </a:p>
        </p:txBody>
      </p:sp>
      <p:sp>
        <p:nvSpPr>
          <p:cNvPr id="5" name="Rectangle 2">
            <a:extLst>
              <a:ext uri="{FF2B5EF4-FFF2-40B4-BE49-F238E27FC236}">
                <a16:creationId xmlns:a16="http://schemas.microsoft.com/office/drawing/2014/main" id="{2CED71DA-9D1E-4922-9244-18FB08981B82}"/>
              </a:ext>
            </a:extLst>
          </p:cNvPr>
          <p:cNvSpPr txBox="1">
            <a:spLocks noChangeArrowheads="1"/>
          </p:cNvSpPr>
          <p:nvPr/>
        </p:nvSpPr>
        <p:spPr bwMode="auto">
          <a:xfrm>
            <a:off x="1958144" y="2579938"/>
            <a:ext cx="2203741" cy="74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faithful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id="{C35363A3-0325-4EBC-89E6-25D4F318C4BC}"/>
              </a:ext>
            </a:extLst>
          </p:cNvPr>
          <p:cNvSpPr txBox="1">
            <a:spLocks noChangeArrowheads="1"/>
          </p:cNvSpPr>
          <p:nvPr/>
        </p:nvSpPr>
        <p:spPr bwMode="auto">
          <a:xfrm>
            <a:off x="2217910" y="3916248"/>
            <a:ext cx="4554762" cy="75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Enter into the joy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9962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600"/>
                                        <p:tgtEl>
                                          <p:spTgt spid="6"/>
                                        </p:tgtEl>
                                      </p:cBhvr>
                                    </p:animEffect>
                                  </p:childTnLst>
                                </p:cTn>
                              </p:par>
                              <p:par>
                                <p:cTn id="24" presetID="18" presetClass="emph" presetSubtype="0" fill="hold" grpId="1" nodeType="withEffect">
                                  <p:stCondLst>
                                    <p:cond delay="400"/>
                                  </p:stCondLst>
                                  <p:childTnLst>
                                    <p:set>
                                      <p:cBhvr override="childStyle">
                                        <p:cTn id="25" dur="6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6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5"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8">
            <a:extLst>
              <a:ext uri="{FF2B5EF4-FFF2-40B4-BE49-F238E27FC236}">
                <a16:creationId xmlns:a16="http://schemas.microsoft.com/office/drawing/2014/main" id="{3D6D3C18-DC01-42AF-AF0D-F21CD4A858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381000"/>
            <a:ext cx="9144000" cy="655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1850" name="Rectangle 10">
            <a:extLst>
              <a:ext uri="{FF2B5EF4-FFF2-40B4-BE49-F238E27FC236}">
                <a16:creationId xmlns:a16="http://schemas.microsoft.com/office/drawing/2014/main" id="{DE6E529A-A92E-40AC-B0FF-78B295DAD658}"/>
              </a:ext>
            </a:extLst>
          </p:cNvPr>
          <p:cNvSpPr>
            <a:spLocks noChangeArrowheads="1"/>
          </p:cNvSpPr>
          <p:nvPr/>
        </p:nvSpPr>
        <p:spPr bwMode="auto">
          <a:xfrm>
            <a:off x="457200" y="2819400"/>
            <a:ext cx="8229600" cy="368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101600">
                    <a:schemeClr val="tx1"/>
                  </a:glow>
                </a:effectLst>
              </a:rPr>
              <a:t>"Nor is there salvation in any other, for there is no other name under heaven given among men by which we must be saved."</a:t>
            </a:r>
            <a:r>
              <a:rPr lang="en-US" altLang="en-US" sz="4400" dirty="0">
                <a:solidFill>
                  <a:schemeClr val="bg1"/>
                </a:solidFill>
                <a:effectLst>
                  <a:glow rad="101600">
                    <a:schemeClr val="tx1"/>
                  </a:glow>
                </a:effectLst>
              </a:rPr>
              <a:t> </a:t>
            </a:r>
            <a:r>
              <a:rPr lang="en-US" altLang="en-US" sz="3200" i="1" dirty="0">
                <a:solidFill>
                  <a:schemeClr val="bg1"/>
                </a:solidFill>
                <a:effectLst>
                  <a:glow rad="101600">
                    <a:schemeClr val="tx1"/>
                  </a:glow>
                </a:effectLst>
              </a:rPr>
              <a:t>~ Acts 4:12 </a:t>
            </a:r>
          </a:p>
        </p:txBody>
      </p:sp>
      <p:sp>
        <p:nvSpPr>
          <p:cNvPr id="291851" name="Rectangle 11">
            <a:extLst>
              <a:ext uri="{FF2B5EF4-FFF2-40B4-BE49-F238E27FC236}">
                <a16:creationId xmlns:a16="http://schemas.microsoft.com/office/drawing/2014/main" id="{31122983-2BE6-4D8B-BEDF-7CBED9604CDC}"/>
              </a:ext>
            </a:extLst>
          </p:cNvPr>
          <p:cNvSpPr>
            <a:spLocks noChangeArrowheads="1"/>
          </p:cNvSpPr>
          <p:nvPr/>
        </p:nvSpPr>
        <p:spPr bwMode="auto">
          <a:xfrm>
            <a:off x="1113692" y="4953000"/>
            <a:ext cx="34702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5050"/>
                </a:solidFill>
                <a:effectLst>
                  <a:glow rad="76200">
                    <a:schemeClr val="tx1"/>
                  </a:glow>
                </a:effectLst>
              </a:rPr>
              <a:t>among men</a:t>
            </a:r>
            <a:endParaRPr lang="en-US" altLang="en-US" sz="3200" i="1" dirty="0">
              <a:solidFill>
                <a:srgbClr val="FF5050"/>
              </a:solidFill>
              <a:effectLst>
                <a:glow rad="76200">
                  <a:schemeClr val="tx1"/>
                </a:glow>
              </a:effectLst>
            </a:endParaRPr>
          </a:p>
        </p:txBody>
      </p:sp>
      <p:sp>
        <p:nvSpPr>
          <p:cNvPr id="291852" name="Rectangle 12">
            <a:extLst>
              <a:ext uri="{FF2B5EF4-FFF2-40B4-BE49-F238E27FC236}">
                <a16:creationId xmlns:a16="http://schemas.microsoft.com/office/drawing/2014/main" id="{A086DAA9-D299-473E-BBB3-1B5CB9DBA4CF}"/>
              </a:ext>
            </a:extLst>
          </p:cNvPr>
          <p:cNvSpPr>
            <a:spLocks noChangeArrowheads="1"/>
          </p:cNvSpPr>
          <p:nvPr/>
        </p:nvSpPr>
        <p:spPr bwMode="auto">
          <a:xfrm>
            <a:off x="1078523" y="5392615"/>
            <a:ext cx="438168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5050"/>
                </a:solidFill>
                <a:effectLst>
                  <a:glow rad="76200">
                    <a:schemeClr val="tx1"/>
                  </a:glow>
                </a:effectLst>
              </a:rPr>
              <a:t>must be saved</a:t>
            </a:r>
            <a:endParaRPr lang="en-US" altLang="en-US" sz="3200" i="1" dirty="0">
              <a:solidFill>
                <a:srgbClr val="FF5050"/>
              </a:solidFill>
              <a:effectLst>
                <a:glow rad="76200">
                  <a:schemeClr val="tx1"/>
                </a:glow>
              </a:effectLst>
            </a:endParaRPr>
          </a:p>
        </p:txBody>
      </p:sp>
      <p:sp>
        <p:nvSpPr>
          <p:cNvPr id="291853" name="Rectangle 13">
            <a:extLst>
              <a:ext uri="{FF2B5EF4-FFF2-40B4-BE49-F238E27FC236}">
                <a16:creationId xmlns:a16="http://schemas.microsoft.com/office/drawing/2014/main" id="{240078AE-5CB9-45FE-AFD6-075354ADD99C}"/>
              </a:ext>
            </a:extLst>
          </p:cNvPr>
          <p:cNvSpPr>
            <a:spLocks noChangeArrowheads="1"/>
          </p:cNvSpPr>
          <p:nvPr/>
        </p:nvSpPr>
        <p:spPr bwMode="auto">
          <a:xfrm>
            <a:off x="2203938" y="4132385"/>
            <a:ext cx="4451656" cy="1032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600" b="1" dirty="0">
                <a:solidFill>
                  <a:srgbClr val="FF5050"/>
                </a:solidFill>
                <a:effectLst>
                  <a:glow rad="76200">
                    <a:schemeClr val="tx1"/>
                  </a:glow>
                </a:effectLst>
              </a:rPr>
              <a:t> </a:t>
            </a:r>
            <a:r>
              <a:rPr lang="en-US" altLang="en-US" sz="3600" b="1" dirty="0">
                <a:solidFill>
                  <a:srgbClr val="FF5050"/>
                </a:solidFill>
                <a:effectLst>
                  <a:glow rad="76200">
                    <a:schemeClr val="tx1"/>
                  </a:glow>
                </a:effectLst>
              </a:rPr>
              <a:t> </a:t>
            </a:r>
            <a:r>
              <a:rPr lang="en-US" altLang="en-US" sz="4400" b="1" dirty="0">
                <a:solidFill>
                  <a:srgbClr val="FF5050"/>
                </a:solidFill>
                <a:effectLst>
                  <a:glow rad="76200">
                    <a:schemeClr val="tx1"/>
                  </a:glow>
                </a:effectLst>
              </a:rPr>
              <a:t>under heaven</a:t>
            </a:r>
            <a:endParaRPr lang="en-US" altLang="en-US" sz="3200" i="1" dirty="0">
              <a:solidFill>
                <a:srgbClr val="FF5050"/>
              </a:solidFill>
              <a:effectLst>
                <a:glow rad="76200">
                  <a:schemeClr val="tx1"/>
                </a:glow>
              </a:effectLst>
            </a:endParaRPr>
          </a:p>
        </p:txBody>
      </p:sp>
      <p:sp>
        <p:nvSpPr>
          <p:cNvPr id="291854" name="Rectangle 14">
            <a:extLst>
              <a:ext uri="{FF2B5EF4-FFF2-40B4-BE49-F238E27FC236}">
                <a16:creationId xmlns:a16="http://schemas.microsoft.com/office/drawing/2014/main" id="{413DEFB8-B6F4-4167-A92E-68424F55EFC6}"/>
              </a:ext>
            </a:extLst>
          </p:cNvPr>
          <p:cNvSpPr>
            <a:spLocks noChangeArrowheads="1"/>
          </p:cNvSpPr>
          <p:nvPr/>
        </p:nvSpPr>
        <p:spPr bwMode="auto">
          <a:xfrm>
            <a:off x="5519738" y="3505200"/>
            <a:ext cx="2692277"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solidFill>
                  <a:srgbClr val="FF5050"/>
                </a:solidFill>
                <a:effectLst>
                  <a:glow rad="76200">
                    <a:schemeClr val="tx1"/>
                  </a:glow>
                </a:effectLst>
              </a:rPr>
              <a:t> </a:t>
            </a:r>
            <a:r>
              <a:rPr lang="en-US" altLang="en-US" sz="4400" b="1" dirty="0">
                <a:solidFill>
                  <a:srgbClr val="FF5050"/>
                </a:solidFill>
                <a:effectLst>
                  <a:glow rad="76200">
                    <a:schemeClr val="tx1"/>
                  </a:glow>
                </a:effectLst>
              </a:rPr>
              <a:t>no other</a:t>
            </a:r>
            <a:endParaRPr lang="en-US" altLang="en-US" sz="3200" i="1" dirty="0">
              <a:solidFill>
                <a:srgbClr val="FF5050"/>
              </a:solidFill>
              <a:effectLst>
                <a:glow rad="76200">
                  <a:schemeClr val="tx1"/>
                </a:glow>
              </a:effectLst>
            </a:endParaRPr>
          </a:p>
        </p:txBody>
      </p:sp>
      <p:sp>
        <p:nvSpPr>
          <p:cNvPr id="291856" name="Freeform 16">
            <a:extLst>
              <a:ext uri="{FF2B5EF4-FFF2-40B4-BE49-F238E27FC236}">
                <a16:creationId xmlns:a16="http://schemas.microsoft.com/office/drawing/2014/main" id="{464E8CE3-0608-4C72-996D-BDAFAB27E47D}"/>
              </a:ext>
            </a:extLst>
          </p:cNvPr>
          <p:cNvSpPr>
            <a:spLocks/>
          </p:cNvSpPr>
          <p:nvPr/>
        </p:nvSpPr>
        <p:spPr bwMode="auto">
          <a:xfrm>
            <a:off x="0" y="1219200"/>
            <a:ext cx="1365250" cy="3187700"/>
          </a:xfrm>
          <a:custGeom>
            <a:avLst/>
            <a:gdLst>
              <a:gd name="T0" fmla="*/ 1365250 w 860"/>
              <a:gd name="T1" fmla="*/ 3187700 h 2008"/>
              <a:gd name="T2" fmla="*/ 0 w 860"/>
              <a:gd name="T3" fmla="*/ 0 h 2008"/>
              <a:gd name="T4" fmla="*/ 0 60000 65536"/>
              <a:gd name="T5" fmla="*/ 0 60000 65536"/>
            </a:gdLst>
            <a:ahLst/>
            <a:cxnLst>
              <a:cxn ang="T4">
                <a:pos x="T0" y="T1"/>
              </a:cxn>
              <a:cxn ang="T5">
                <a:pos x="T2" y="T3"/>
              </a:cxn>
            </a:cxnLst>
            <a:rect l="0" t="0" r="r" b="b"/>
            <a:pathLst>
              <a:path w="860" h="2008">
                <a:moveTo>
                  <a:pt x="860" y="2008"/>
                </a:moveTo>
                <a:lnTo>
                  <a:pt x="0" y="0"/>
                </a:lnTo>
              </a:path>
            </a:pathLst>
          </a:custGeom>
          <a:solidFill>
            <a:srgbClr val="969696">
              <a:alpha val="0"/>
            </a:srgbClr>
          </a:solidFill>
          <a:ln w="38100">
            <a:solidFill>
              <a:srgbClr val="FFFFFF"/>
            </a:solidFill>
            <a:round/>
            <a:headEnd type="none" w="med" len="med"/>
            <a:tailEnd type="stealth" w="med" len="med"/>
          </a:ln>
        </p:spPr>
        <p:txBody>
          <a:bodyPr/>
          <a:lstStyle/>
          <a:p>
            <a:endParaRPr lang="en-US"/>
          </a:p>
        </p:txBody>
      </p:sp>
      <p:sp>
        <p:nvSpPr>
          <p:cNvPr id="291857" name="Freeform 17">
            <a:extLst>
              <a:ext uri="{FF2B5EF4-FFF2-40B4-BE49-F238E27FC236}">
                <a16:creationId xmlns:a16="http://schemas.microsoft.com/office/drawing/2014/main" id="{7F954E20-7A12-4981-A342-438D0F28D5CE}"/>
              </a:ext>
            </a:extLst>
          </p:cNvPr>
          <p:cNvSpPr>
            <a:spLocks/>
          </p:cNvSpPr>
          <p:nvPr/>
        </p:nvSpPr>
        <p:spPr bwMode="auto">
          <a:xfrm>
            <a:off x="685800" y="0"/>
            <a:ext cx="1079500" cy="4400550"/>
          </a:xfrm>
          <a:custGeom>
            <a:avLst/>
            <a:gdLst>
              <a:gd name="T0" fmla="*/ 1079500 w 680"/>
              <a:gd name="T1" fmla="*/ 4400550 h 2772"/>
              <a:gd name="T2" fmla="*/ 0 w 680"/>
              <a:gd name="T3" fmla="*/ 0 h 2772"/>
              <a:gd name="T4" fmla="*/ 0 60000 65536"/>
              <a:gd name="T5" fmla="*/ 0 60000 65536"/>
            </a:gdLst>
            <a:ahLst/>
            <a:cxnLst>
              <a:cxn ang="T4">
                <a:pos x="T0" y="T1"/>
              </a:cxn>
              <a:cxn ang="T5">
                <a:pos x="T2" y="T3"/>
              </a:cxn>
            </a:cxnLst>
            <a:rect l="0" t="0" r="r" b="b"/>
            <a:pathLst>
              <a:path w="680" h="2772">
                <a:moveTo>
                  <a:pt x="680" y="2772"/>
                </a:moveTo>
                <a:lnTo>
                  <a:pt x="0" y="0"/>
                </a:lnTo>
              </a:path>
            </a:pathLst>
          </a:custGeom>
          <a:solidFill>
            <a:srgbClr val="969696">
              <a:alpha val="0"/>
            </a:srgbClr>
          </a:solidFill>
          <a:ln w="38100">
            <a:solidFill>
              <a:srgbClr val="FFFFFF"/>
            </a:solidFill>
            <a:round/>
            <a:headEnd type="none" w="med" len="med"/>
            <a:tailEnd type="stealth" w="med" len="med"/>
          </a:ln>
        </p:spPr>
        <p:txBody>
          <a:bodyPr/>
          <a:lstStyle/>
          <a:p>
            <a:endParaRPr lang="en-US"/>
          </a:p>
        </p:txBody>
      </p:sp>
      <p:sp>
        <p:nvSpPr>
          <p:cNvPr id="291858" name="Freeform 18">
            <a:extLst>
              <a:ext uri="{FF2B5EF4-FFF2-40B4-BE49-F238E27FC236}">
                <a16:creationId xmlns:a16="http://schemas.microsoft.com/office/drawing/2014/main" id="{0FCB3303-D154-4125-AA15-E192CDE73A49}"/>
              </a:ext>
            </a:extLst>
          </p:cNvPr>
          <p:cNvSpPr>
            <a:spLocks/>
          </p:cNvSpPr>
          <p:nvPr/>
        </p:nvSpPr>
        <p:spPr bwMode="auto">
          <a:xfrm>
            <a:off x="2076450" y="0"/>
            <a:ext cx="57150" cy="4394200"/>
          </a:xfrm>
          <a:custGeom>
            <a:avLst/>
            <a:gdLst>
              <a:gd name="T0" fmla="*/ 0 w 36"/>
              <a:gd name="T1" fmla="*/ 4394200 h 2768"/>
              <a:gd name="T2" fmla="*/ 57150 w 36"/>
              <a:gd name="T3" fmla="*/ 0 h 2768"/>
              <a:gd name="T4" fmla="*/ 0 60000 65536"/>
              <a:gd name="T5" fmla="*/ 0 60000 65536"/>
            </a:gdLst>
            <a:ahLst/>
            <a:cxnLst>
              <a:cxn ang="T4">
                <a:pos x="T0" y="T1"/>
              </a:cxn>
              <a:cxn ang="T5">
                <a:pos x="T2" y="T3"/>
              </a:cxn>
            </a:cxnLst>
            <a:rect l="0" t="0" r="r" b="b"/>
            <a:pathLst>
              <a:path w="36" h="2768">
                <a:moveTo>
                  <a:pt x="0" y="2768"/>
                </a:moveTo>
                <a:lnTo>
                  <a:pt x="36" y="0"/>
                </a:lnTo>
              </a:path>
            </a:pathLst>
          </a:custGeom>
          <a:solidFill>
            <a:srgbClr val="969696">
              <a:alpha val="0"/>
            </a:srgbClr>
          </a:solidFill>
          <a:ln w="38100">
            <a:solidFill>
              <a:srgbClr val="FFFFFF"/>
            </a:solidFill>
            <a:round/>
            <a:headEnd type="none" w="med" len="med"/>
            <a:tailEnd type="stealth" w="med" len="med"/>
          </a:ln>
        </p:spPr>
        <p:txBody>
          <a:bodyPr/>
          <a:lstStyle/>
          <a:p>
            <a:endParaRPr lang="en-US"/>
          </a:p>
        </p:txBody>
      </p:sp>
      <p:sp>
        <p:nvSpPr>
          <p:cNvPr id="291859" name="Freeform 19">
            <a:extLst>
              <a:ext uri="{FF2B5EF4-FFF2-40B4-BE49-F238E27FC236}">
                <a16:creationId xmlns:a16="http://schemas.microsoft.com/office/drawing/2014/main" id="{7C040E25-2FA4-4576-8989-88AADED992BD}"/>
              </a:ext>
            </a:extLst>
          </p:cNvPr>
          <p:cNvSpPr>
            <a:spLocks/>
          </p:cNvSpPr>
          <p:nvPr/>
        </p:nvSpPr>
        <p:spPr bwMode="auto">
          <a:xfrm>
            <a:off x="2413000" y="0"/>
            <a:ext cx="2006600" cy="4400550"/>
          </a:xfrm>
          <a:custGeom>
            <a:avLst/>
            <a:gdLst>
              <a:gd name="T0" fmla="*/ 0 w 1264"/>
              <a:gd name="T1" fmla="*/ 4400550 h 2772"/>
              <a:gd name="T2" fmla="*/ 2006600 w 1264"/>
              <a:gd name="T3" fmla="*/ 0 h 2772"/>
              <a:gd name="T4" fmla="*/ 0 60000 65536"/>
              <a:gd name="T5" fmla="*/ 0 60000 65536"/>
            </a:gdLst>
            <a:ahLst/>
            <a:cxnLst>
              <a:cxn ang="T4">
                <a:pos x="T0" y="T1"/>
              </a:cxn>
              <a:cxn ang="T5">
                <a:pos x="T2" y="T3"/>
              </a:cxn>
            </a:cxnLst>
            <a:rect l="0" t="0" r="r" b="b"/>
            <a:pathLst>
              <a:path w="1264" h="2772">
                <a:moveTo>
                  <a:pt x="0" y="2772"/>
                </a:moveTo>
                <a:lnTo>
                  <a:pt x="1264" y="0"/>
                </a:lnTo>
              </a:path>
            </a:pathLst>
          </a:custGeom>
          <a:solidFill>
            <a:srgbClr val="969696">
              <a:alpha val="0"/>
            </a:srgbClr>
          </a:solidFill>
          <a:ln w="38100">
            <a:solidFill>
              <a:srgbClr val="FFFFFF"/>
            </a:solidFill>
            <a:round/>
            <a:headEnd type="none" w="med" len="med"/>
            <a:tailEnd type="stealth" w="med" len="med"/>
          </a:ln>
        </p:spPr>
        <p:txBody>
          <a:bodyPr/>
          <a:lstStyle/>
          <a:p>
            <a:endParaRPr lang="en-US"/>
          </a:p>
        </p:txBody>
      </p:sp>
      <p:sp>
        <p:nvSpPr>
          <p:cNvPr id="291860" name="Freeform 20">
            <a:extLst>
              <a:ext uri="{FF2B5EF4-FFF2-40B4-BE49-F238E27FC236}">
                <a16:creationId xmlns:a16="http://schemas.microsoft.com/office/drawing/2014/main" id="{60628FA9-8CAA-4E19-8565-F38329D72093}"/>
              </a:ext>
            </a:extLst>
          </p:cNvPr>
          <p:cNvSpPr>
            <a:spLocks/>
          </p:cNvSpPr>
          <p:nvPr/>
        </p:nvSpPr>
        <p:spPr bwMode="auto">
          <a:xfrm>
            <a:off x="2597150" y="0"/>
            <a:ext cx="4184650" cy="4457700"/>
          </a:xfrm>
          <a:custGeom>
            <a:avLst/>
            <a:gdLst>
              <a:gd name="T0" fmla="*/ 0 w 2636"/>
              <a:gd name="T1" fmla="*/ 4457700 h 2808"/>
              <a:gd name="T2" fmla="*/ 4184650 w 2636"/>
              <a:gd name="T3" fmla="*/ 0 h 2808"/>
              <a:gd name="T4" fmla="*/ 0 60000 65536"/>
              <a:gd name="T5" fmla="*/ 0 60000 65536"/>
            </a:gdLst>
            <a:ahLst/>
            <a:cxnLst>
              <a:cxn ang="T4">
                <a:pos x="T0" y="T1"/>
              </a:cxn>
              <a:cxn ang="T5">
                <a:pos x="T2" y="T3"/>
              </a:cxn>
            </a:cxnLst>
            <a:rect l="0" t="0" r="r" b="b"/>
            <a:pathLst>
              <a:path w="2636" h="2808">
                <a:moveTo>
                  <a:pt x="0" y="2808"/>
                </a:moveTo>
                <a:lnTo>
                  <a:pt x="2636" y="0"/>
                </a:lnTo>
              </a:path>
            </a:pathLst>
          </a:custGeom>
          <a:solidFill>
            <a:srgbClr val="969696">
              <a:alpha val="0"/>
            </a:srgbClr>
          </a:solidFill>
          <a:ln w="38100">
            <a:solidFill>
              <a:srgbClr val="FFFFFF"/>
            </a:solidFill>
            <a:round/>
            <a:headEnd type="none" w="med" len="med"/>
            <a:tailEnd type="stealth" w="med" len="med"/>
          </a:ln>
        </p:spPr>
        <p:txBody>
          <a:bodyPr/>
          <a:lstStyle/>
          <a:p>
            <a:endParaRPr lang="en-US"/>
          </a:p>
        </p:txBody>
      </p:sp>
      <p:sp>
        <p:nvSpPr>
          <p:cNvPr id="291861" name="Freeform 21">
            <a:extLst>
              <a:ext uri="{FF2B5EF4-FFF2-40B4-BE49-F238E27FC236}">
                <a16:creationId xmlns:a16="http://schemas.microsoft.com/office/drawing/2014/main" id="{399D8B7B-3D03-499F-AE2F-C0FF34A6091E}"/>
              </a:ext>
            </a:extLst>
          </p:cNvPr>
          <p:cNvSpPr>
            <a:spLocks/>
          </p:cNvSpPr>
          <p:nvPr/>
        </p:nvSpPr>
        <p:spPr bwMode="auto">
          <a:xfrm>
            <a:off x="3086100" y="381000"/>
            <a:ext cx="6057900" cy="4025900"/>
          </a:xfrm>
          <a:custGeom>
            <a:avLst/>
            <a:gdLst>
              <a:gd name="T0" fmla="*/ 0 w 3816"/>
              <a:gd name="T1" fmla="*/ 4025900 h 2536"/>
              <a:gd name="T2" fmla="*/ 6057900 w 3816"/>
              <a:gd name="T3" fmla="*/ 0 h 2536"/>
              <a:gd name="T4" fmla="*/ 0 60000 65536"/>
              <a:gd name="T5" fmla="*/ 0 60000 65536"/>
            </a:gdLst>
            <a:ahLst/>
            <a:cxnLst>
              <a:cxn ang="T4">
                <a:pos x="T0" y="T1"/>
              </a:cxn>
              <a:cxn ang="T5">
                <a:pos x="T2" y="T3"/>
              </a:cxn>
            </a:cxnLst>
            <a:rect l="0" t="0" r="r" b="b"/>
            <a:pathLst>
              <a:path w="3816" h="2536">
                <a:moveTo>
                  <a:pt x="0" y="2536"/>
                </a:moveTo>
                <a:lnTo>
                  <a:pt x="3816" y="0"/>
                </a:lnTo>
              </a:path>
            </a:pathLst>
          </a:custGeom>
          <a:solidFill>
            <a:srgbClr val="969696">
              <a:alpha val="0"/>
            </a:srgbClr>
          </a:solidFill>
          <a:ln w="38100">
            <a:solidFill>
              <a:srgbClr val="FFFFFF"/>
            </a:solidFill>
            <a:round/>
            <a:headEnd type="none" w="med" len="med"/>
            <a:tailEnd type="stealth" w="med" len="med"/>
          </a:ln>
        </p:spPr>
        <p:txBody>
          <a:bodyPr/>
          <a:lstStyle/>
          <a:p>
            <a:endParaRPr lang="en-US"/>
          </a:p>
        </p:txBody>
      </p:sp>
      <p:sp>
        <p:nvSpPr>
          <p:cNvPr id="291862" name="Freeform 22">
            <a:extLst>
              <a:ext uri="{FF2B5EF4-FFF2-40B4-BE49-F238E27FC236}">
                <a16:creationId xmlns:a16="http://schemas.microsoft.com/office/drawing/2014/main" id="{9184DE7D-8484-4AED-8634-7F954C7ABC4C}"/>
              </a:ext>
            </a:extLst>
          </p:cNvPr>
          <p:cNvSpPr>
            <a:spLocks/>
          </p:cNvSpPr>
          <p:nvPr/>
        </p:nvSpPr>
        <p:spPr bwMode="auto">
          <a:xfrm>
            <a:off x="3232150" y="2667000"/>
            <a:ext cx="5911850" cy="1885950"/>
          </a:xfrm>
          <a:custGeom>
            <a:avLst/>
            <a:gdLst>
              <a:gd name="T0" fmla="*/ 0 w 3724"/>
              <a:gd name="T1" fmla="*/ 1885950 h 1188"/>
              <a:gd name="T2" fmla="*/ 5911850 w 3724"/>
              <a:gd name="T3" fmla="*/ 0 h 1188"/>
              <a:gd name="T4" fmla="*/ 0 60000 65536"/>
              <a:gd name="T5" fmla="*/ 0 60000 65536"/>
            </a:gdLst>
            <a:ahLst/>
            <a:cxnLst>
              <a:cxn ang="T4">
                <a:pos x="T0" y="T1"/>
              </a:cxn>
              <a:cxn ang="T5">
                <a:pos x="T2" y="T3"/>
              </a:cxn>
            </a:cxnLst>
            <a:rect l="0" t="0" r="r" b="b"/>
            <a:pathLst>
              <a:path w="3724" h="1188">
                <a:moveTo>
                  <a:pt x="0" y="1188"/>
                </a:moveTo>
                <a:lnTo>
                  <a:pt x="3724" y="0"/>
                </a:lnTo>
              </a:path>
            </a:pathLst>
          </a:custGeom>
          <a:solidFill>
            <a:srgbClr val="969696">
              <a:alpha val="0"/>
            </a:srgbClr>
          </a:solidFill>
          <a:ln w="38100">
            <a:solidFill>
              <a:srgbClr val="FFFFFF"/>
            </a:solidFill>
            <a:round/>
            <a:headEnd type="none" w="med" len="med"/>
            <a:tailEnd type="stealth" w="med" len="med"/>
          </a:ln>
        </p:spPr>
        <p:txBody>
          <a:bodyPr/>
          <a:lstStyle/>
          <a:p>
            <a:endParaRPr lang="en-US"/>
          </a:p>
        </p:txBody>
      </p:sp>
      <p:sp>
        <p:nvSpPr>
          <p:cNvPr id="291863" name="Freeform 23">
            <a:extLst>
              <a:ext uri="{FF2B5EF4-FFF2-40B4-BE49-F238E27FC236}">
                <a16:creationId xmlns:a16="http://schemas.microsoft.com/office/drawing/2014/main" id="{28EA6D96-D5C7-469A-8DB6-A38DE922D138}"/>
              </a:ext>
            </a:extLst>
          </p:cNvPr>
          <p:cNvSpPr>
            <a:spLocks/>
          </p:cNvSpPr>
          <p:nvPr/>
        </p:nvSpPr>
        <p:spPr bwMode="auto">
          <a:xfrm>
            <a:off x="-12700" y="3429000"/>
            <a:ext cx="908050" cy="977900"/>
          </a:xfrm>
          <a:custGeom>
            <a:avLst/>
            <a:gdLst>
              <a:gd name="T0" fmla="*/ 908050 w 572"/>
              <a:gd name="T1" fmla="*/ 977900 h 616"/>
              <a:gd name="T2" fmla="*/ 0 w 572"/>
              <a:gd name="T3" fmla="*/ 0 h 616"/>
              <a:gd name="T4" fmla="*/ 0 60000 65536"/>
              <a:gd name="T5" fmla="*/ 0 60000 65536"/>
            </a:gdLst>
            <a:ahLst/>
            <a:cxnLst>
              <a:cxn ang="T4">
                <a:pos x="T0" y="T1"/>
              </a:cxn>
              <a:cxn ang="T5">
                <a:pos x="T2" y="T3"/>
              </a:cxn>
            </a:cxnLst>
            <a:rect l="0" t="0" r="r" b="b"/>
            <a:pathLst>
              <a:path w="572" h="616">
                <a:moveTo>
                  <a:pt x="572" y="616"/>
                </a:moveTo>
                <a:lnTo>
                  <a:pt x="0" y="0"/>
                </a:lnTo>
              </a:path>
            </a:pathLst>
          </a:custGeom>
          <a:solidFill>
            <a:srgbClr val="969696">
              <a:alpha val="0"/>
            </a:srgbClr>
          </a:solidFill>
          <a:ln w="38100">
            <a:solidFill>
              <a:srgbClr val="FFFFFF"/>
            </a:solidFill>
            <a:round/>
            <a:headEnd type="none" w="med" len="med"/>
            <a:tailEnd type="stealth" w="med" len="med"/>
          </a:ln>
        </p:spPr>
        <p:txBody>
          <a:bodyPr/>
          <a:lstStyle/>
          <a:p>
            <a:endParaRPr lang="en-US"/>
          </a:p>
        </p:txBody>
      </p:sp>
      <p:sp>
        <p:nvSpPr>
          <p:cNvPr id="291864" name="Freeform 24">
            <a:extLst>
              <a:ext uri="{FF2B5EF4-FFF2-40B4-BE49-F238E27FC236}">
                <a16:creationId xmlns:a16="http://schemas.microsoft.com/office/drawing/2014/main" id="{ED91AA5D-012A-42AD-809B-DB89E857B6C2}"/>
              </a:ext>
            </a:extLst>
          </p:cNvPr>
          <p:cNvSpPr>
            <a:spLocks/>
          </p:cNvSpPr>
          <p:nvPr/>
        </p:nvSpPr>
        <p:spPr bwMode="auto">
          <a:xfrm flipV="1">
            <a:off x="0" y="4678681"/>
            <a:ext cx="861134" cy="45719"/>
          </a:xfrm>
          <a:custGeom>
            <a:avLst/>
            <a:gdLst>
              <a:gd name="T0" fmla="*/ 590550 w 372"/>
              <a:gd name="T1" fmla="*/ 0 h 1"/>
              <a:gd name="T2" fmla="*/ 0 w 372"/>
              <a:gd name="T3" fmla="*/ 0 h 1"/>
              <a:gd name="T4" fmla="*/ 0 60000 65536"/>
              <a:gd name="T5" fmla="*/ 0 60000 65536"/>
            </a:gdLst>
            <a:ahLst/>
            <a:cxnLst>
              <a:cxn ang="T4">
                <a:pos x="T0" y="T1"/>
              </a:cxn>
              <a:cxn ang="T5">
                <a:pos x="T2" y="T3"/>
              </a:cxn>
            </a:cxnLst>
            <a:rect l="0" t="0" r="r" b="b"/>
            <a:pathLst>
              <a:path w="372" h="1">
                <a:moveTo>
                  <a:pt x="372" y="0"/>
                </a:moveTo>
                <a:lnTo>
                  <a:pt x="0" y="0"/>
                </a:lnTo>
              </a:path>
            </a:pathLst>
          </a:custGeom>
          <a:solidFill>
            <a:srgbClr val="969696">
              <a:alpha val="0"/>
            </a:srgbClr>
          </a:solidFill>
          <a:ln w="38100">
            <a:solidFill>
              <a:srgbClr val="FFFFFF"/>
            </a:solidFill>
            <a:round/>
            <a:headEnd type="none" w="med" len="med"/>
            <a:tailEnd type="stealth" w="med" len="med"/>
          </a:ln>
        </p:spPr>
        <p:txBody>
          <a:bodyPr/>
          <a:lstStyle/>
          <a:p>
            <a:endParaRPr lang="en-US"/>
          </a:p>
        </p:txBody>
      </p:sp>
      <p:sp>
        <p:nvSpPr>
          <p:cNvPr id="291865" name="Freeform 25">
            <a:extLst>
              <a:ext uri="{FF2B5EF4-FFF2-40B4-BE49-F238E27FC236}">
                <a16:creationId xmlns:a16="http://schemas.microsoft.com/office/drawing/2014/main" id="{F09A202E-027F-4117-A536-6D87B6D5737C}"/>
              </a:ext>
            </a:extLst>
          </p:cNvPr>
          <p:cNvSpPr>
            <a:spLocks/>
          </p:cNvSpPr>
          <p:nvPr/>
        </p:nvSpPr>
        <p:spPr bwMode="auto">
          <a:xfrm>
            <a:off x="-1" y="4938944"/>
            <a:ext cx="1047565" cy="1080856"/>
          </a:xfrm>
          <a:custGeom>
            <a:avLst/>
            <a:gdLst>
              <a:gd name="T0" fmla="*/ 984250 w 620"/>
              <a:gd name="T1" fmla="*/ 0 h 640"/>
              <a:gd name="T2" fmla="*/ 0 w 620"/>
              <a:gd name="T3" fmla="*/ 1016000 h 640"/>
              <a:gd name="T4" fmla="*/ 0 60000 65536"/>
              <a:gd name="T5" fmla="*/ 0 60000 65536"/>
            </a:gdLst>
            <a:ahLst/>
            <a:cxnLst>
              <a:cxn ang="T4">
                <a:pos x="T0" y="T1"/>
              </a:cxn>
              <a:cxn ang="T5">
                <a:pos x="T2" y="T3"/>
              </a:cxn>
            </a:cxnLst>
            <a:rect l="0" t="0" r="r" b="b"/>
            <a:pathLst>
              <a:path w="620" h="640">
                <a:moveTo>
                  <a:pt x="620" y="0"/>
                </a:moveTo>
                <a:lnTo>
                  <a:pt x="0" y="640"/>
                </a:lnTo>
              </a:path>
            </a:pathLst>
          </a:custGeom>
          <a:solidFill>
            <a:srgbClr val="969696">
              <a:alpha val="0"/>
            </a:srgbClr>
          </a:solidFill>
          <a:ln w="38100">
            <a:solidFill>
              <a:srgbClr val="FFFFFF"/>
            </a:solidFill>
            <a:round/>
            <a:headEnd type="none" w="med" len="med"/>
            <a:tailEnd type="stealth" w="med" len="med"/>
          </a:ln>
        </p:spPr>
        <p:txBody>
          <a:bodyPr/>
          <a:lstStyle/>
          <a:p>
            <a:endParaRPr lang="en-US"/>
          </a:p>
        </p:txBody>
      </p:sp>
      <p:sp>
        <p:nvSpPr>
          <p:cNvPr id="291866" name="Freeform 26">
            <a:extLst>
              <a:ext uri="{FF2B5EF4-FFF2-40B4-BE49-F238E27FC236}">
                <a16:creationId xmlns:a16="http://schemas.microsoft.com/office/drawing/2014/main" id="{C07E9BB7-5452-425A-8622-AB6BD952E325}"/>
              </a:ext>
            </a:extLst>
          </p:cNvPr>
          <p:cNvSpPr>
            <a:spLocks/>
          </p:cNvSpPr>
          <p:nvPr/>
        </p:nvSpPr>
        <p:spPr bwMode="auto">
          <a:xfrm>
            <a:off x="914400" y="4984750"/>
            <a:ext cx="628650" cy="1873250"/>
          </a:xfrm>
          <a:custGeom>
            <a:avLst/>
            <a:gdLst>
              <a:gd name="T0" fmla="*/ 628650 w 396"/>
              <a:gd name="T1" fmla="*/ 0 h 1180"/>
              <a:gd name="T2" fmla="*/ 0 w 396"/>
              <a:gd name="T3" fmla="*/ 1873250 h 1180"/>
              <a:gd name="T4" fmla="*/ 0 60000 65536"/>
              <a:gd name="T5" fmla="*/ 0 60000 65536"/>
            </a:gdLst>
            <a:ahLst/>
            <a:cxnLst>
              <a:cxn ang="T4">
                <a:pos x="T0" y="T1"/>
              </a:cxn>
              <a:cxn ang="T5">
                <a:pos x="T2" y="T3"/>
              </a:cxn>
            </a:cxnLst>
            <a:rect l="0" t="0" r="r" b="b"/>
            <a:pathLst>
              <a:path w="396" h="1180">
                <a:moveTo>
                  <a:pt x="396" y="0"/>
                </a:moveTo>
                <a:lnTo>
                  <a:pt x="0" y="1180"/>
                </a:lnTo>
              </a:path>
            </a:pathLst>
          </a:custGeom>
          <a:solidFill>
            <a:srgbClr val="969696">
              <a:alpha val="0"/>
            </a:srgbClr>
          </a:solidFill>
          <a:ln w="38100">
            <a:solidFill>
              <a:srgbClr val="FFFFFF"/>
            </a:solidFill>
            <a:round/>
            <a:headEnd type="none" w="med" len="med"/>
            <a:tailEnd type="stealth" w="med" len="med"/>
          </a:ln>
        </p:spPr>
        <p:txBody>
          <a:bodyPr/>
          <a:lstStyle/>
          <a:p>
            <a:endParaRPr lang="en-US"/>
          </a:p>
        </p:txBody>
      </p:sp>
      <p:sp>
        <p:nvSpPr>
          <p:cNvPr id="291867" name="Freeform 27">
            <a:extLst>
              <a:ext uri="{FF2B5EF4-FFF2-40B4-BE49-F238E27FC236}">
                <a16:creationId xmlns:a16="http://schemas.microsoft.com/office/drawing/2014/main" id="{77144935-F4B7-4875-847C-D074708239E3}"/>
              </a:ext>
            </a:extLst>
          </p:cNvPr>
          <p:cNvSpPr>
            <a:spLocks/>
          </p:cNvSpPr>
          <p:nvPr/>
        </p:nvSpPr>
        <p:spPr bwMode="auto">
          <a:xfrm>
            <a:off x="1892300" y="4978400"/>
            <a:ext cx="88900" cy="1879600"/>
          </a:xfrm>
          <a:custGeom>
            <a:avLst/>
            <a:gdLst>
              <a:gd name="T0" fmla="*/ 0 w 56"/>
              <a:gd name="T1" fmla="*/ 0 h 1184"/>
              <a:gd name="T2" fmla="*/ 88900 w 56"/>
              <a:gd name="T3" fmla="*/ 1879600 h 1184"/>
              <a:gd name="T4" fmla="*/ 0 60000 65536"/>
              <a:gd name="T5" fmla="*/ 0 60000 65536"/>
            </a:gdLst>
            <a:ahLst/>
            <a:cxnLst>
              <a:cxn ang="T4">
                <a:pos x="T0" y="T1"/>
              </a:cxn>
              <a:cxn ang="T5">
                <a:pos x="T2" y="T3"/>
              </a:cxn>
            </a:cxnLst>
            <a:rect l="0" t="0" r="r" b="b"/>
            <a:pathLst>
              <a:path w="56" h="1184">
                <a:moveTo>
                  <a:pt x="0" y="0"/>
                </a:moveTo>
                <a:lnTo>
                  <a:pt x="56" y="1184"/>
                </a:lnTo>
              </a:path>
            </a:pathLst>
          </a:custGeom>
          <a:solidFill>
            <a:srgbClr val="969696">
              <a:alpha val="0"/>
            </a:srgbClr>
          </a:solidFill>
          <a:ln w="38100">
            <a:solidFill>
              <a:srgbClr val="FFFFFF"/>
            </a:solidFill>
            <a:round/>
            <a:headEnd type="none" w="med" len="med"/>
            <a:tailEnd type="stealth" w="med" len="med"/>
          </a:ln>
        </p:spPr>
        <p:txBody>
          <a:bodyPr/>
          <a:lstStyle/>
          <a:p>
            <a:endParaRPr lang="en-US"/>
          </a:p>
        </p:txBody>
      </p:sp>
      <p:sp>
        <p:nvSpPr>
          <p:cNvPr id="291868" name="Freeform 28">
            <a:extLst>
              <a:ext uri="{FF2B5EF4-FFF2-40B4-BE49-F238E27FC236}">
                <a16:creationId xmlns:a16="http://schemas.microsoft.com/office/drawing/2014/main" id="{E29BA4E6-48F5-4DD1-8B30-77DDE3E35F80}"/>
              </a:ext>
            </a:extLst>
          </p:cNvPr>
          <p:cNvSpPr>
            <a:spLocks/>
          </p:cNvSpPr>
          <p:nvPr/>
        </p:nvSpPr>
        <p:spPr bwMode="auto">
          <a:xfrm>
            <a:off x="2247900" y="4972050"/>
            <a:ext cx="800100" cy="1885950"/>
          </a:xfrm>
          <a:custGeom>
            <a:avLst/>
            <a:gdLst>
              <a:gd name="T0" fmla="*/ 0 w 504"/>
              <a:gd name="T1" fmla="*/ 0 h 1188"/>
              <a:gd name="T2" fmla="*/ 800100 w 504"/>
              <a:gd name="T3" fmla="*/ 1885950 h 1188"/>
              <a:gd name="T4" fmla="*/ 0 60000 65536"/>
              <a:gd name="T5" fmla="*/ 0 60000 65536"/>
            </a:gdLst>
            <a:ahLst/>
            <a:cxnLst>
              <a:cxn ang="T4">
                <a:pos x="T0" y="T1"/>
              </a:cxn>
              <a:cxn ang="T5">
                <a:pos x="T2" y="T3"/>
              </a:cxn>
            </a:cxnLst>
            <a:rect l="0" t="0" r="r" b="b"/>
            <a:pathLst>
              <a:path w="504" h="1188">
                <a:moveTo>
                  <a:pt x="0" y="0"/>
                </a:moveTo>
                <a:lnTo>
                  <a:pt x="504" y="1188"/>
                </a:lnTo>
              </a:path>
            </a:pathLst>
          </a:custGeom>
          <a:solidFill>
            <a:srgbClr val="969696">
              <a:alpha val="0"/>
            </a:srgbClr>
          </a:solidFill>
          <a:ln w="38100">
            <a:solidFill>
              <a:srgbClr val="FFFFFF"/>
            </a:solidFill>
            <a:round/>
            <a:headEnd type="none" w="med" len="med"/>
            <a:tailEnd type="stealth" w="med" len="med"/>
          </a:ln>
        </p:spPr>
        <p:txBody>
          <a:bodyPr/>
          <a:lstStyle/>
          <a:p>
            <a:endParaRPr lang="en-US"/>
          </a:p>
        </p:txBody>
      </p:sp>
      <p:sp>
        <p:nvSpPr>
          <p:cNvPr id="291869" name="Freeform 29">
            <a:extLst>
              <a:ext uri="{FF2B5EF4-FFF2-40B4-BE49-F238E27FC236}">
                <a16:creationId xmlns:a16="http://schemas.microsoft.com/office/drawing/2014/main" id="{4B68B243-93F6-4861-96DB-2C53AAF5ECC7}"/>
              </a:ext>
            </a:extLst>
          </p:cNvPr>
          <p:cNvSpPr>
            <a:spLocks/>
          </p:cNvSpPr>
          <p:nvPr/>
        </p:nvSpPr>
        <p:spPr bwMode="auto">
          <a:xfrm>
            <a:off x="2641600" y="4991100"/>
            <a:ext cx="2768600" cy="1866900"/>
          </a:xfrm>
          <a:custGeom>
            <a:avLst/>
            <a:gdLst>
              <a:gd name="T0" fmla="*/ 0 w 1744"/>
              <a:gd name="T1" fmla="*/ 0 h 1176"/>
              <a:gd name="T2" fmla="*/ 2768600 w 1744"/>
              <a:gd name="T3" fmla="*/ 1866900 h 1176"/>
              <a:gd name="T4" fmla="*/ 0 60000 65536"/>
              <a:gd name="T5" fmla="*/ 0 60000 65536"/>
            </a:gdLst>
            <a:ahLst/>
            <a:cxnLst>
              <a:cxn ang="T4">
                <a:pos x="T0" y="T1"/>
              </a:cxn>
              <a:cxn ang="T5">
                <a:pos x="T2" y="T3"/>
              </a:cxn>
            </a:cxnLst>
            <a:rect l="0" t="0" r="r" b="b"/>
            <a:pathLst>
              <a:path w="1744" h="1176">
                <a:moveTo>
                  <a:pt x="0" y="0"/>
                </a:moveTo>
                <a:lnTo>
                  <a:pt x="1744" y="1176"/>
                </a:lnTo>
              </a:path>
            </a:pathLst>
          </a:custGeom>
          <a:solidFill>
            <a:srgbClr val="969696">
              <a:alpha val="0"/>
            </a:srgbClr>
          </a:solidFill>
          <a:ln w="38100">
            <a:solidFill>
              <a:srgbClr val="FFFFFF"/>
            </a:solidFill>
            <a:round/>
            <a:headEnd type="none" w="med" len="med"/>
            <a:tailEnd type="stealth" w="med" len="med"/>
          </a:ln>
        </p:spPr>
        <p:txBody>
          <a:bodyPr/>
          <a:lstStyle/>
          <a:p>
            <a:endParaRPr lang="en-US"/>
          </a:p>
        </p:txBody>
      </p:sp>
      <p:sp>
        <p:nvSpPr>
          <p:cNvPr id="291870" name="Freeform 30">
            <a:extLst>
              <a:ext uri="{FF2B5EF4-FFF2-40B4-BE49-F238E27FC236}">
                <a16:creationId xmlns:a16="http://schemas.microsoft.com/office/drawing/2014/main" id="{649BA629-7947-4AE3-A422-F42639AAF7F3}"/>
              </a:ext>
            </a:extLst>
          </p:cNvPr>
          <p:cNvSpPr>
            <a:spLocks/>
          </p:cNvSpPr>
          <p:nvPr/>
        </p:nvSpPr>
        <p:spPr bwMode="auto">
          <a:xfrm>
            <a:off x="3175000" y="4940300"/>
            <a:ext cx="5816600" cy="1917700"/>
          </a:xfrm>
          <a:custGeom>
            <a:avLst/>
            <a:gdLst>
              <a:gd name="T0" fmla="*/ 0 w 3664"/>
              <a:gd name="T1" fmla="*/ 0 h 1208"/>
              <a:gd name="T2" fmla="*/ 5816600 w 3664"/>
              <a:gd name="T3" fmla="*/ 1917700 h 1208"/>
              <a:gd name="T4" fmla="*/ 0 60000 65536"/>
              <a:gd name="T5" fmla="*/ 0 60000 65536"/>
            </a:gdLst>
            <a:ahLst/>
            <a:cxnLst>
              <a:cxn ang="T4">
                <a:pos x="T0" y="T1"/>
              </a:cxn>
              <a:cxn ang="T5">
                <a:pos x="T2" y="T3"/>
              </a:cxn>
            </a:cxnLst>
            <a:rect l="0" t="0" r="r" b="b"/>
            <a:pathLst>
              <a:path w="3664" h="1208">
                <a:moveTo>
                  <a:pt x="0" y="0"/>
                </a:moveTo>
                <a:lnTo>
                  <a:pt x="3664" y="1208"/>
                </a:lnTo>
              </a:path>
            </a:pathLst>
          </a:custGeom>
          <a:solidFill>
            <a:srgbClr val="969696">
              <a:alpha val="0"/>
            </a:srgbClr>
          </a:solidFill>
          <a:ln w="38100">
            <a:solidFill>
              <a:srgbClr val="FFFFFF"/>
            </a:solidFill>
            <a:round/>
            <a:headEnd type="none" w="med" len="med"/>
            <a:tailEnd type="stealth" w="med" len="med"/>
          </a:ln>
        </p:spPr>
        <p:txBody>
          <a:bodyPr/>
          <a:lstStyle/>
          <a:p>
            <a:endParaRPr lang="en-US"/>
          </a:p>
        </p:txBody>
      </p:sp>
      <p:sp>
        <p:nvSpPr>
          <p:cNvPr id="291871" name="Freeform 31">
            <a:extLst>
              <a:ext uri="{FF2B5EF4-FFF2-40B4-BE49-F238E27FC236}">
                <a16:creationId xmlns:a16="http://schemas.microsoft.com/office/drawing/2014/main" id="{CAABBDB8-BB58-43DF-A78E-519659A6A82D}"/>
              </a:ext>
            </a:extLst>
          </p:cNvPr>
          <p:cNvSpPr>
            <a:spLocks/>
          </p:cNvSpPr>
          <p:nvPr/>
        </p:nvSpPr>
        <p:spPr bwMode="auto">
          <a:xfrm>
            <a:off x="3225800" y="4737100"/>
            <a:ext cx="5918200" cy="139700"/>
          </a:xfrm>
          <a:custGeom>
            <a:avLst/>
            <a:gdLst>
              <a:gd name="T0" fmla="*/ 0 w 3728"/>
              <a:gd name="T1" fmla="*/ 0 h 88"/>
              <a:gd name="T2" fmla="*/ 5918200 w 3728"/>
              <a:gd name="T3" fmla="*/ 139700 h 88"/>
              <a:gd name="T4" fmla="*/ 0 60000 65536"/>
              <a:gd name="T5" fmla="*/ 0 60000 65536"/>
            </a:gdLst>
            <a:ahLst/>
            <a:cxnLst>
              <a:cxn ang="T4">
                <a:pos x="T0" y="T1"/>
              </a:cxn>
              <a:cxn ang="T5">
                <a:pos x="T2" y="T3"/>
              </a:cxn>
            </a:cxnLst>
            <a:rect l="0" t="0" r="r" b="b"/>
            <a:pathLst>
              <a:path w="3728" h="88">
                <a:moveTo>
                  <a:pt x="0" y="0"/>
                </a:moveTo>
                <a:lnTo>
                  <a:pt x="3728" y="88"/>
                </a:lnTo>
              </a:path>
            </a:pathLst>
          </a:custGeom>
          <a:solidFill>
            <a:srgbClr val="969696">
              <a:alpha val="0"/>
            </a:srgbClr>
          </a:solidFill>
          <a:ln w="38100">
            <a:solidFill>
              <a:srgbClr val="FFFFFF"/>
            </a:solidFill>
            <a:round/>
            <a:headEnd type="none" w="med" len="med"/>
            <a:tailEnd type="stealth" w="med" len="med"/>
          </a:ln>
        </p:spPr>
        <p:txBody>
          <a:bodyPr/>
          <a:lstStyle/>
          <a:p>
            <a:endParaRPr lang="en-US"/>
          </a:p>
        </p:txBody>
      </p:sp>
      <p:sp>
        <p:nvSpPr>
          <p:cNvPr id="291855" name="Rectangle 15">
            <a:extLst>
              <a:ext uri="{FF2B5EF4-FFF2-40B4-BE49-F238E27FC236}">
                <a16:creationId xmlns:a16="http://schemas.microsoft.com/office/drawing/2014/main" id="{D01171BE-1FD6-4FCA-974A-FA537E851BC2}"/>
              </a:ext>
            </a:extLst>
          </p:cNvPr>
          <p:cNvSpPr>
            <a:spLocks noChangeArrowheads="1"/>
          </p:cNvSpPr>
          <p:nvPr/>
        </p:nvSpPr>
        <p:spPr bwMode="auto">
          <a:xfrm>
            <a:off x="762000" y="4267200"/>
            <a:ext cx="2209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FF00"/>
                </a:solidFill>
                <a:effectLst>
                  <a:glow rad="76200">
                    <a:schemeClr val="tx1"/>
                  </a:glow>
                </a:effectLst>
              </a:rPr>
              <a:t>name</a:t>
            </a:r>
            <a:endParaRPr lang="en-US" altLang="en-US" sz="3200" i="1" dirty="0">
              <a:solidFill>
                <a:srgbClr val="FFFF00"/>
              </a:solidFill>
              <a:effectLst>
                <a:glow rad="76200">
                  <a:schemeClr val="tx1"/>
                </a:glow>
              </a:effectLst>
            </a:endParaRPr>
          </a:p>
        </p:txBody>
      </p:sp>
      <p:sp>
        <p:nvSpPr>
          <p:cNvPr id="26" name="Rectangle 9">
            <a:extLst>
              <a:ext uri="{FF2B5EF4-FFF2-40B4-BE49-F238E27FC236}">
                <a16:creationId xmlns:a16="http://schemas.microsoft.com/office/drawing/2014/main" id="{1BE98475-FF39-4425-AE58-8E1E4DA4A8CE}"/>
              </a:ext>
            </a:extLst>
          </p:cNvPr>
          <p:cNvSpPr>
            <a:spLocks noChangeArrowheads="1"/>
          </p:cNvSpPr>
          <p:nvPr/>
        </p:nvSpPr>
        <p:spPr bwMode="auto">
          <a:xfrm>
            <a:off x="476794" y="4132633"/>
            <a:ext cx="2860766" cy="961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7200" b="1" dirty="0">
                <a:solidFill>
                  <a:srgbClr val="CC9900"/>
                </a:solidFill>
                <a:effectLst>
                  <a:glow rad="101600">
                    <a:schemeClr val="tx1"/>
                  </a:glow>
                </a:effectLst>
                <a:latin typeface="+mj-lt"/>
                <a:cs typeface="Calibri" panose="020F0502020204030204" pitchFamily="34" charset="0"/>
              </a:rPr>
              <a:t>Jesus</a:t>
            </a:r>
            <a:endParaRPr kumimoji="0" lang="en-US" sz="7200" b="1" i="1" u="none" strike="noStrike" kern="1200" cap="none" spc="0" normalizeH="0" baseline="0" noProof="0" dirty="0">
              <a:ln>
                <a:noFill/>
              </a:ln>
              <a:solidFill>
                <a:srgbClr val="CC9900"/>
              </a:solidFill>
              <a:effectLst>
                <a:glow rad="101600">
                  <a:schemeClr val="tx1"/>
                </a:glow>
              </a:effectLst>
              <a:uLnTx/>
              <a:uFillTx/>
              <a:latin typeface="+mj-lt"/>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91850"/>
                                        </p:tgtEl>
                                        <p:attrNameLst>
                                          <p:attrName>style.visibility</p:attrName>
                                        </p:attrNameLst>
                                      </p:cBhvr>
                                      <p:to>
                                        <p:strVal val="visible"/>
                                      </p:to>
                                    </p:set>
                                    <p:animEffect transition="in" filter="fade">
                                      <p:cBhvr>
                                        <p:cTn id="7" dur="1000"/>
                                        <p:tgtEl>
                                          <p:spTgt spid="291850"/>
                                        </p:tgtEl>
                                      </p:cBhvr>
                                    </p:animEffect>
                                    <p:anim calcmode="lin" valueType="num">
                                      <p:cBhvr>
                                        <p:cTn id="8" dur="1000" fill="hold"/>
                                        <p:tgtEl>
                                          <p:spTgt spid="291850"/>
                                        </p:tgtEl>
                                        <p:attrNameLst>
                                          <p:attrName>ppt_x</p:attrName>
                                        </p:attrNameLst>
                                      </p:cBhvr>
                                      <p:tavLst>
                                        <p:tav tm="0">
                                          <p:val>
                                            <p:strVal val="#ppt_x"/>
                                          </p:val>
                                        </p:tav>
                                        <p:tav tm="100000">
                                          <p:val>
                                            <p:strVal val="#ppt_x"/>
                                          </p:val>
                                        </p:tav>
                                      </p:tavLst>
                                    </p:anim>
                                    <p:anim calcmode="lin" valueType="num">
                                      <p:cBhvr>
                                        <p:cTn id="9" dur="1000" fill="hold"/>
                                        <p:tgtEl>
                                          <p:spTgt spid="29185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91854"/>
                                        </p:tgtEl>
                                        <p:attrNameLst>
                                          <p:attrName>style.visibility</p:attrName>
                                        </p:attrNameLst>
                                      </p:cBhvr>
                                      <p:to>
                                        <p:strVal val="visible"/>
                                      </p:to>
                                    </p:set>
                                    <p:animEffect transition="in" filter="fade">
                                      <p:cBhvr>
                                        <p:cTn id="14" dur="1000"/>
                                        <p:tgtEl>
                                          <p:spTgt spid="291854"/>
                                        </p:tgtEl>
                                      </p:cBhvr>
                                    </p:animEffect>
                                  </p:childTnLst>
                                </p:cTn>
                              </p:par>
                              <p:par>
                                <p:cTn id="15" presetID="10" presetClass="entr" presetSubtype="0" fill="hold" grpId="0" nodeType="withEffect">
                                  <p:stCondLst>
                                    <p:cond delay="750"/>
                                  </p:stCondLst>
                                  <p:childTnLst>
                                    <p:set>
                                      <p:cBhvr>
                                        <p:cTn id="16" dur="1" fill="hold">
                                          <p:stCondLst>
                                            <p:cond delay="0"/>
                                          </p:stCondLst>
                                        </p:cTn>
                                        <p:tgtEl>
                                          <p:spTgt spid="291853"/>
                                        </p:tgtEl>
                                        <p:attrNameLst>
                                          <p:attrName>style.visibility</p:attrName>
                                        </p:attrNameLst>
                                      </p:cBhvr>
                                      <p:to>
                                        <p:strVal val="visible"/>
                                      </p:to>
                                    </p:set>
                                    <p:animEffect transition="in" filter="fade">
                                      <p:cBhvr>
                                        <p:cTn id="17" dur="1000"/>
                                        <p:tgtEl>
                                          <p:spTgt spid="291853"/>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291851"/>
                                        </p:tgtEl>
                                        <p:attrNameLst>
                                          <p:attrName>style.visibility</p:attrName>
                                        </p:attrNameLst>
                                      </p:cBhvr>
                                      <p:to>
                                        <p:strVal val="visible"/>
                                      </p:to>
                                    </p:set>
                                    <p:animEffect transition="in" filter="fade">
                                      <p:cBhvr>
                                        <p:cTn id="20" dur="1000"/>
                                        <p:tgtEl>
                                          <p:spTgt spid="291851"/>
                                        </p:tgtEl>
                                      </p:cBhvr>
                                    </p:animEffect>
                                  </p:childTnLst>
                                </p:cTn>
                              </p:par>
                              <p:par>
                                <p:cTn id="21" presetID="10" presetClass="entr" presetSubtype="0" fill="hold" grpId="0" nodeType="withEffect">
                                  <p:stCondLst>
                                    <p:cond delay="2250"/>
                                  </p:stCondLst>
                                  <p:childTnLst>
                                    <p:set>
                                      <p:cBhvr>
                                        <p:cTn id="22" dur="1" fill="hold">
                                          <p:stCondLst>
                                            <p:cond delay="0"/>
                                          </p:stCondLst>
                                        </p:cTn>
                                        <p:tgtEl>
                                          <p:spTgt spid="291852"/>
                                        </p:tgtEl>
                                        <p:attrNameLst>
                                          <p:attrName>style.visibility</p:attrName>
                                        </p:attrNameLst>
                                      </p:cBhvr>
                                      <p:to>
                                        <p:strVal val="visible"/>
                                      </p:to>
                                    </p:set>
                                    <p:animEffect transition="in" filter="fade">
                                      <p:cBhvr>
                                        <p:cTn id="23" dur="1000"/>
                                        <p:tgtEl>
                                          <p:spTgt spid="29185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1" nodeType="clickEffect">
                                  <p:stCondLst>
                                    <p:cond delay="0"/>
                                  </p:stCondLst>
                                  <p:childTnLst>
                                    <p:animEffect transition="out" filter="fade">
                                      <p:cBhvr>
                                        <p:cTn id="27" dur="2000"/>
                                        <p:tgtEl>
                                          <p:spTgt spid="291854"/>
                                        </p:tgtEl>
                                      </p:cBhvr>
                                    </p:animEffect>
                                    <p:set>
                                      <p:cBhvr>
                                        <p:cTn id="28" dur="1" fill="hold">
                                          <p:stCondLst>
                                            <p:cond delay="1999"/>
                                          </p:stCondLst>
                                        </p:cTn>
                                        <p:tgtEl>
                                          <p:spTgt spid="291854"/>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000"/>
                                        <p:tgtEl>
                                          <p:spTgt spid="291853"/>
                                        </p:tgtEl>
                                      </p:cBhvr>
                                    </p:animEffect>
                                    <p:set>
                                      <p:cBhvr>
                                        <p:cTn id="31" dur="1" fill="hold">
                                          <p:stCondLst>
                                            <p:cond delay="1999"/>
                                          </p:stCondLst>
                                        </p:cTn>
                                        <p:tgtEl>
                                          <p:spTgt spid="29185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000"/>
                                        <p:tgtEl>
                                          <p:spTgt spid="291851"/>
                                        </p:tgtEl>
                                      </p:cBhvr>
                                    </p:animEffect>
                                    <p:set>
                                      <p:cBhvr>
                                        <p:cTn id="34" dur="1" fill="hold">
                                          <p:stCondLst>
                                            <p:cond delay="1999"/>
                                          </p:stCondLst>
                                        </p:cTn>
                                        <p:tgtEl>
                                          <p:spTgt spid="291851"/>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2000"/>
                                        <p:tgtEl>
                                          <p:spTgt spid="291852"/>
                                        </p:tgtEl>
                                      </p:cBhvr>
                                    </p:animEffect>
                                    <p:set>
                                      <p:cBhvr>
                                        <p:cTn id="37" dur="1" fill="hold">
                                          <p:stCondLst>
                                            <p:cond delay="1999"/>
                                          </p:stCondLst>
                                        </p:cTn>
                                        <p:tgtEl>
                                          <p:spTgt spid="29185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291850"/>
                                        </p:tgtEl>
                                      </p:cBhvr>
                                    </p:animEffect>
                                    <p:set>
                                      <p:cBhvr>
                                        <p:cTn id="40" dur="1" fill="hold">
                                          <p:stCondLst>
                                            <p:cond delay="1999"/>
                                          </p:stCondLst>
                                        </p:cTn>
                                        <p:tgtEl>
                                          <p:spTgt spid="291850"/>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291855"/>
                                        </p:tgtEl>
                                        <p:attrNameLst>
                                          <p:attrName>style.visibility</p:attrName>
                                        </p:attrNameLst>
                                      </p:cBhvr>
                                      <p:to>
                                        <p:strVal val="visible"/>
                                      </p:to>
                                    </p:set>
                                    <p:animEffect transition="in" filter="fade">
                                      <p:cBhvr>
                                        <p:cTn id="43" dur="500"/>
                                        <p:tgtEl>
                                          <p:spTgt spid="291855"/>
                                        </p:tgtEl>
                                      </p:cBhvr>
                                    </p:animEffect>
                                  </p:childTnLst>
                                </p:cTn>
                              </p:par>
                              <p:par>
                                <p:cTn id="44" presetID="6" presetClass="emph" presetSubtype="0" fill="hold" grpId="1" nodeType="withEffect">
                                  <p:stCondLst>
                                    <p:cond delay="0"/>
                                  </p:stCondLst>
                                  <p:childTnLst>
                                    <p:animScale>
                                      <p:cBhvr>
                                        <p:cTn id="45" dur="2000" fill="hold"/>
                                        <p:tgtEl>
                                          <p:spTgt spid="291855"/>
                                        </p:tgtEl>
                                      </p:cBhvr>
                                      <p:by x="180000" y="180000"/>
                                    </p:animScale>
                                  </p:childTnLst>
                                </p:cTn>
                              </p:par>
                              <p:par>
                                <p:cTn id="46" presetID="42" presetClass="path" presetSubtype="0" accel="50000" decel="50000" fill="hold" grpId="4" nodeType="withEffect">
                                  <p:stCondLst>
                                    <p:cond delay="0"/>
                                  </p:stCondLst>
                                  <p:childTnLst>
                                    <p:animMotion origin="layout" path="M 3.33333E-6 2.22222E-6 L 0.01336 -0.00023 " pathEditMode="relative" rAng="0" ptsTypes="AA">
                                      <p:cBhvr>
                                        <p:cTn id="47" dur="2000" fill="hold"/>
                                        <p:tgtEl>
                                          <p:spTgt spid="291855"/>
                                        </p:tgtEl>
                                        <p:attrNameLst>
                                          <p:attrName>ppt_x</p:attrName>
                                          <p:attrName>ppt_y</p:attrName>
                                        </p:attrNameLst>
                                      </p:cBhvr>
                                      <p:rCtr x="66000" y="-2300"/>
                                    </p:animMotion>
                                  </p:childTnLst>
                                </p:cTn>
                              </p:par>
                            </p:childTnLst>
                          </p:cTn>
                        </p:par>
                        <p:par>
                          <p:cTn id="48" fill="hold">
                            <p:stCondLst>
                              <p:cond delay="2000"/>
                            </p:stCondLst>
                            <p:childTnLst>
                              <p:par>
                                <p:cTn id="49" presetID="3" presetClass="emph" presetSubtype="2" fill="hold" grpId="2" nodeType="afterEffect">
                                  <p:stCondLst>
                                    <p:cond delay="0"/>
                                  </p:stCondLst>
                                  <p:childTnLst>
                                    <p:animClr clrSpc="rgb" dir="cw">
                                      <p:cBhvr override="childStyle">
                                        <p:cTn id="50" dur="2000" fill="hold"/>
                                        <p:tgtEl>
                                          <p:spTgt spid="291855"/>
                                        </p:tgtEl>
                                        <p:attrNameLst>
                                          <p:attrName>style.color</p:attrName>
                                        </p:attrNameLst>
                                      </p:cBhvr>
                                      <p:to>
                                        <a:srgbClr val="FF9900"/>
                                      </p:to>
                                    </p:animClr>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291856"/>
                                        </p:tgtEl>
                                        <p:attrNameLst>
                                          <p:attrName>style.visibility</p:attrName>
                                        </p:attrNameLst>
                                      </p:cBhvr>
                                      <p:to>
                                        <p:strVal val="visible"/>
                                      </p:to>
                                    </p:set>
                                    <p:animEffect transition="in" filter="wipe(right)">
                                      <p:cBhvr>
                                        <p:cTn id="55" dur="1000"/>
                                        <p:tgtEl>
                                          <p:spTgt spid="291856"/>
                                        </p:tgtEl>
                                      </p:cBhvr>
                                    </p:animEffect>
                                  </p:childTnLst>
                                </p:cTn>
                              </p:par>
                              <p:par>
                                <p:cTn id="56" presetID="22" presetClass="entr" presetSubtype="2" fill="hold" nodeType="withEffect">
                                  <p:stCondLst>
                                    <p:cond delay="0"/>
                                  </p:stCondLst>
                                  <p:childTnLst>
                                    <p:set>
                                      <p:cBhvr>
                                        <p:cTn id="57" dur="1" fill="hold">
                                          <p:stCondLst>
                                            <p:cond delay="0"/>
                                          </p:stCondLst>
                                        </p:cTn>
                                        <p:tgtEl>
                                          <p:spTgt spid="291857"/>
                                        </p:tgtEl>
                                        <p:attrNameLst>
                                          <p:attrName>style.visibility</p:attrName>
                                        </p:attrNameLst>
                                      </p:cBhvr>
                                      <p:to>
                                        <p:strVal val="visible"/>
                                      </p:to>
                                    </p:set>
                                    <p:animEffect transition="in" filter="wipe(right)">
                                      <p:cBhvr>
                                        <p:cTn id="58" dur="1000"/>
                                        <p:tgtEl>
                                          <p:spTgt spid="291857"/>
                                        </p:tgtEl>
                                      </p:cBhvr>
                                    </p:animEffect>
                                  </p:childTnLst>
                                </p:cTn>
                              </p:par>
                              <p:par>
                                <p:cTn id="59" presetID="22" presetClass="entr" presetSubtype="4" fill="hold" nodeType="withEffect">
                                  <p:stCondLst>
                                    <p:cond delay="0"/>
                                  </p:stCondLst>
                                  <p:childTnLst>
                                    <p:set>
                                      <p:cBhvr>
                                        <p:cTn id="60" dur="1" fill="hold">
                                          <p:stCondLst>
                                            <p:cond delay="0"/>
                                          </p:stCondLst>
                                        </p:cTn>
                                        <p:tgtEl>
                                          <p:spTgt spid="291858"/>
                                        </p:tgtEl>
                                        <p:attrNameLst>
                                          <p:attrName>style.visibility</p:attrName>
                                        </p:attrNameLst>
                                      </p:cBhvr>
                                      <p:to>
                                        <p:strVal val="visible"/>
                                      </p:to>
                                    </p:set>
                                    <p:animEffect transition="in" filter="wipe(down)">
                                      <p:cBhvr>
                                        <p:cTn id="61" dur="1000"/>
                                        <p:tgtEl>
                                          <p:spTgt spid="291858"/>
                                        </p:tgtEl>
                                      </p:cBhvr>
                                    </p:animEffect>
                                  </p:childTnLst>
                                </p:cTn>
                              </p:par>
                              <p:par>
                                <p:cTn id="62" presetID="22" presetClass="entr" presetSubtype="4" fill="hold" nodeType="withEffect">
                                  <p:stCondLst>
                                    <p:cond delay="0"/>
                                  </p:stCondLst>
                                  <p:childTnLst>
                                    <p:set>
                                      <p:cBhvr>
                                        <p:cTn id="63" dur="1" fill="hold">
                                          <p:stCondLst>
                                            <p:cond delay="0"/>
                                          </p:stCondLst>
                                        </p:cTn>
                                        <p:tgtEl>
                                          <p:spTgt spid="291859"/>
                                        </p:tgtEl>
                                        <p:attrNameLst>
                                          <p:attrName>style.visibility</p:attrName>
                                        </p:attrNameLst>
                                      </p:cBhvr>
                                      <p:to>
                                        <p:strVal val="visible"/>
                                      </p:to>
                                    </p:set>
                                    <p:animEffect transition="in" filter="wipe(down)">
                                      <p:cBhvr>
                                        <p:cTn id="64" dur="1000"/>
                                        <p:tgtEl>
                                          <p:spTgt spid="291859"/>
                                        </p:tgtEl>
                                      </p:cBhvr>
                                    </p:animEffect>
                                  </p:childTnLst>
                                </p:cTn>
                              </p:par>
                              <p:par>
                                <p:cTn id="65" presetID="22" presetClass="entr" presetSubtype="4" fill="hold" nodeType="withEffect">
                                  <p:stCondLst>
                                    <p:cond delay="0"/>
                                  </p:stCondLst>
                                  <p:childTnLst>
                                    <p:set>
                                      <p:cBhvr>
                                        <p:cTn id="66" dur="1" fill="hold">
                                          <p:stCondLst>
                                            <p:cond delay="0"/>
                                          </p:stCondLst>
                                        </p:cTn>
                                        <p:tgtEl>
                                          <p:spTgt spid="291860"/>
                                        </p:tgtEl>
                                        <p:attrNameLst>
                                          <p:attrName>style.visibility</p:attrName>
                                        </p:attrNameLst>
                                      </p:cBhvr>
                                      <p:to>
                                        <p:strVal val="visible"/>
                                      </p:to>
                                    </p:set>
                                    <p:animEffect transition="in" filter="wipe(down)">
                                      <p:cBhvr>
                                        <p:cTn id="67" dur="1000"/>
                                        <p:tgtEl>
                                          <p:spTgt spid="291860"/>
                                        </p:tgtEl>
                                      </p:cBhvr>
                                    </p:animEffect>
                                  </p:childTnLst>
                                </p:cTn>
                              </p:par>
                              <p:par>
                                <p:cTn id="68" presetID="22" presetClass="entr" presetSubtype="8" fill="hold" nodeType="withEffect">
                                  <p:stCondLst>
                                    <p:cond delay="0"/>
                                  </p:stCondLst>
                                  <p:childTnLst>
                                    <p:set>
                                      <p:cBhvr>
                                        <p:cTn id="69" dur="1" fill="hold">
                                          <p:stCondLst>
                                            <p:cond delay="0"/>
                                          </p:stCondLst>
                                        </p:cTn>
                                        <p:tgtEl>
                                          <p:spTgt spid="291861"/>
                                        </p:tgtEl>
                                        <p:attrNameLst>
                                          <p:attrName>style.visibility</p:attrName>
                                        </p:attrNameLst>
                                      </p:cBhvr>
                                      <p:to>
                                        <p:strVal val="visible"/>
                                      </p:to>
                                    </p:set>
                                    <p:animEffect transition="in" filter="wipe(left)">
                                      <p:cBhvr>
                                        <p:cTn id="70" dur="1000"/>
                                        <p:tgtEl>
                                          <p:spTgt spid="291861"/>
                                        </p:tgtEl>
                                      </p:cBhvr>
                                    </p:animEffect>
                                  </p:childTnLst>
                                </p:cTn>
                              </p:par>
                              <p:par>
                                <p:cTn id="71" presetID="22" presetClass="entr" presetSubtype="8" fill="hold" nodeType="withEffect">
                                  <p:stCondLst>
                                    <p:cond delay="0"/>
                                  </p:stCondLst>
                                  <p:childTnLst>
                                    <p:set>
                                      <p:cBhvr>
                                        <p:cTn id="72" dur="1" fill="hold">
                                          <p:stCondLst>
                                            <p:cond delay="0"/>
                                          </p:stCondLst>
                                        </p:cTn>
                                        <p:tgtEl>
                                          <p:spTgt spid="291862"/>
                                        </p:tgtEl>
                                        <p:attrNameLst>
                                          <p:attrName>style.visibility</p:attrName>
                                        </p:attrNameLst>
                                      </p:cBhvr>
                                      <p:to>
                                        <p:strVal val="visible"/>
                                      </p:to>
                                    </p:set>
                                    <p:animEffect transition="in" filter="wipe(left)">
                                      <p:cBhvr>
                                        <p:cTn id="73" dur="1000"/>
                                        <p:tgtEl>
                                          <p:spTgt spid="291862"/>
                                        </p:tgtEl>
                                      </p:cBhvr>
                                    </p:animEffect>
                                  </p:childTnLst>
                                </p:cTn>
                              </p:par>
                              <p:par>
                                <p:cTn id="74" presetID="22" presetClass="entr" presetSubtype="2" fill="hold" nodeType="withEffect">
                                  <p:stCondLst>
                                    <p:cond delay="0"/>
                                  </p:stCondLst>
                                  <p:childTnLst>
                                    <p:set>
                                      <p:cBhvr>
                                        <p:cTn id="75" dur="1" fill="hold">
                                          <p:stCondLst>
                                            <p:cond delay="0"/>
                                          </p:stCondLst>
                                        </p:cTn>
                                        <p:tgtEl>
                                          <p:spTgt spid="291863"/>
                                        </p:tgtEl>
                                        <p:attrNameLst>
                                          <p:attrName>style.visibility</p:attrName>
                                        </p:attrNameLst>
                                      </p:cBhvr>
                                      <p:to>
                                        <p:strVal val="visible"/>
                                      </p:to>
                                    </p:set>
                                    <p:animEffect transition="in" filter="wipe(right)">
                                      <p:cBhvr>
                                        <p:cTn id="76" dur="1000"/>
                                        <p:tgtEl>
                                          <p:spTgt spid="291863"/>
                                        </p:tgtEl>
                                      </p:cBhvr>
                                    </p:animEffect>
                                  </p:childTnLst>
                                </p:cTn>
                              </p:par>
                              <p:par>
                                <p:cTn id="77" presetID="22" presetClass="entr" presetSubtype="2" fill="hold" nodeType="withEffect">
                                  <p:stCondLst>
                                    <p:cond delay="0"/>
                                  </p:stCondLst>
                                  <p:childTnLst>
                                    <p:set>
                                      <p:cBhvr>
                                        <p:cTn id="78" dur="1" fill="hold">
                                          <p:stCondLst>
                                            <p:cond delay="0"/>
                                          </p:stCondLst>
                                        </p:cTn>
                                        <p:tgtEl>
                                          <p:spTgt spid="291864"/>
                                        </p:tgtEl>
                                        <p:attrNameLst>
                                          <p:attrName>style.visibility</p:attrName>
                                        </p:attrNameLst>
                                      </p:cBhvr>
                                      <p:to>
                                        <p:strVal val="visible"/>
                                      </p:to>
                                    </p:set>
                                    <p:animEffect transition="in" filter="wipe(right)">
                                      <p:cBhvr>
                                        <p:cTn id="79" dur="1000"/>
                                        <p:tgtEl>
                                          <p:spTgt spid="291864"/>
                                        </p:tgtEl>
                                      </p:cBhvr>
                                    </p:animEffect>
                                  </p:childTnLst>
                                </p:cTn>
                              </p:par>
                              <p:par>
                                <p:cTn id="80" presetID="22" presetClass="entr" presetSubtype="1" fill="hold" nodeType="withEffect">
                                  <p:stCondLst>
                                    <p:cond delay="0"/>
                                  </p:stCondLst>
                                  <p:childTnLst>
                                    <p:set>
                                      <p:cBhvr>
                                        <p:cTn id="81" dur="1" fill="hold">
                                          <p:stCondLst>
                                            <p:cond delay="0"/>
                                          </p:stCondLst>
                                        </p:cTn>
                                        <p:tgtEl>
                                          <p:spTgt spid="291865"/>
                                        </p:tgtEl>
                                        <p:attrNameLst>
                                          <p:attrName>style.visibility</p:attrName>
                                        </p:attrNameLst>
                                      </p:cBhvr>
                                      <p:to>
                                        <p:strVal val="visible"/>
                                      </p:to>
                                    </p:set>
                                    <p:animEffect transition="in" filter="wipe(up)">
                                      <p:cBhvr>
                                        <p:cTn id="82" dur="1000"/>
                                        <p:tgtEl>
                                          <p:spTgt spid="291865"/>
                                        </p:tgtEl>
                                      </p:cBhvr>
                                    </p:animEffect>
                                  </p:childTnLst>
                                </p:cTn>
                              </p:par>
                              <p:par>
                                <p:cTn id="83" presetID="22" presetClass="entr" presetSubtype="1" fill="hold" nodeType="withEffect">
                                  <p:stCondLst>
                                    <p:cond delay="0"/>
                                  </p:stCondLst>
                                  <p:childTnLst>
                                    <p:set>
                                      <p:cBhvr>
                                        <p:cTn id="84" dur="1" fill="hold">
                                          <p:stCondLst>
                                            <p:cond delay="0"/>
                                          </p:stCondLst>
                                        </p:cTn>
                                        <p:tgtEl>
                                          <p:spTgt spid="291866"/>
                                        </p:tgtEl>
                                        <p:attrNameLst>
                                          <p:attrName>style.visibility</p:attrName>
                                        </p:attrNameLst>
                                      </p:cBhvr>
                                      <p:to>
                                        <p:strVal val="visible"/>
                                      </p:to>
                                    </p:set>
                                    <p:animEffect transition="in" filter="wipe(up)">
                                      <p:cBhvr>
                                        <p:cTn id="85" dur="1000"/>
                                        <p:tgtEl>
                                          <p:spTgt spid="291866"/>
                                        </p:tgtEl>
                                      </p:cBhvr>
                                    </p:animEffect>
                                  </p:childTnLst>
                                </p:cTn>
                              </p:par>
                              <p:par>
                                <p:cTn id="86" presetID="22" presetClass="entr" presetSubtype="1" fill="hold" nodeType="withEffect">
                                  <p:stCondLst>
                                    <p:cond delay="0"/>
                                  </p:stCondLst>
                                  <p:childTnLst>
                                    <p:set>
                                      <p:cBhvr>
                                        <p:cTn id="87" dur="1" fill="hold">
                                          <p:stCondLst>
                                            <p:cond delay="0"/>
                                          </p:stCondLst>
                                        </p:cTn>
                                        <p:tgtEl>
                                          <p:spTgt spid="291867"/>
                                        </p:tgtEl>
                                        <p:attrNameLst>
                                          <p:attrName>style.visibility</p:attrName>
                                        </p:attrNameLst>
                                      </p:cBhvr>
                                      <p:to>
                                        <p:strVal val="visible"/>
                                      </p:to>
                                    </p:set>
                                    <p:animEffect transition="in" filter="wipe(up)">
                                      <p:cBhvr>
                                        <p:cTn id="88" dur="1000"/>
                                        <p:tgtEl>
                                          <p:spTgt spid="291867"/>
                                        </p:tgtEl>
                                      </p:cBhvr>
                                    </p:animEffect>
                                  </p:childTnLst>
                                </p:cTn>
                              </p:par>
                              <p:par>
                                <p:cTn id="89" presetID="22" presetClass="entr" presetSubtype="1" fill="hold" nodeType="withEffect">
                                  <p:stCondLst>
                                    <p:cond delay="0"/>
                                  </p:stCondLst>
                                  <p:childTnLst>
                                    <p:set>
                                      <p:cBhvr>
                                        <p:cTn id="90" dur="1" fill="hold">
                                          <p:stCondLst>
                                            <p:cond delay="0"/>
                                          </p:stCondLst>
                                        </p:cTn>
                                        <p:tgtEl>
                                          <p:spTgt spid="291868"/>
                                        </p:tgtEl>
                                        <p:attrNameLst>
                                          <p:attrName>style.visibility</p:attrName>
                                        </p:attrNameLst>
                                      </p:cBhvr>
                                      <p:to>
                                        <p:strVal val="visible"/>
                                      </p:to>
                                    </p:set>
                                    <p:animEffect transition="in" filter="wipe(up)">
                                      <p:cBhvr>
                                        <p:cTn id="91" dur="1000"/>
                                        <p:tgtEl>
                                          <p:spTgt spid="291868"/>
                                        </p:tgtEl>
                                      </p:cBhvr>
                                    </p:animEffect>
                                  </p:childTnLst>
                                </p:cTn>
                              </p:par>
                              <p:par>
                                <p:cTn id="92" presetID="22" presetClass="entr" presetSubtype="8" fill="hold" nodeType="withEffect">
                                  <p:stCondLst>
                                    <p:cond delay="0"/>
                                  </p:stCondLst>
                                  <p:childTnLst>
                                    <p:set>
                                      <p:cBhvr>
                                        <p:cTn id="93" dur="1" fill="hold">
                                          <p:stCondLst>
                                            <p:cond delay="0"/>
                                          </p:stCondLst>
                                        </p:cTn>
                                        <p:tgtEl>
                                          <p:spTgt spid="291869"/>
                                        </p:tgtEl>
                                        <p:attrNameLst>
                                          <p:attrName>style.visibility</p:attrName>
                                        </p:attrNameLst>
                                      </p:cBhvr>
                                      <p:to>
                                        <p:strVal val="visible"/>
                                      </p:to>
                                    </p:set>
                                    <p:animEffect transition="in" filter="wipe(left)">
                                      <p:cBhvr>
                                        <p:cTn id="94" dur="1000"/>
                                        <p:tgtEl>
                                          <p:spTgt spid="291869"/>
                                        </p:tgtEl>
                                      </p:cBhvr>
                                    </p:animEffect>
                                  </p:childTnLst>
                                </p:cTn>
                              </p:par>
                              <p:par>
                                <p:cTn id="95" presetID="22" presetClass="entr" presetSubtype="8" fill="hold" nodeType="withEffect">
                                  <p:stCondLst>
                                    <p:cond delay="0"/>
                                  </p:stCondLst>
                                  <p:childTnLst>
                                    <p:set>
                                      <p:cBhvr>
                                        <p:cTn id="96" dur="1" fill="hold">
                                          <p:stCondLst>
                                            <p:cond delay="0"/>
                                          </p:stCondLst>
                                        </p:cTn>
                                        <p:tgtEl>
                                          <p:spTgt spid="291870"/>
                                        </p:tgtEl>
                                        <p:attrNameLst>
                                          <p:attrName>style.visibility</p:attrName>
                                        </p:attrNameLst>
                                      </p:cBhvr>
                                      <p:to>
                                        <p:strVal val="visible"/>
                                      </p:to>
                                    </p:set>
                                    <p:animEffect transition="in" filter="wipe(left)">
                                      <p:cBhvr>
                                        <p:cTn id="97" dur="1000"/>
                                        <p:tgtEl>
                                          <p:spTgt spid="291870"/>
                                        </p:tgtEl>
                                      </p:cBhvr>
                                    </p:animEffect>
                                  </p:childTnLst>
                                </p:cTn>
                              </p:par>
                              <p:par>
                                <p:cTn id="98" presetID="22" presetClass="entr" presetSubtype="8" fill="hold" nodeType="withEffect">
                                  <p:stCondLst>
                                    <p:cond delay="0"/>
                                  </p:stCondLst>
                                  <p:childTnLst>
                                    <p:set>
                                      <p:cBhvr>
                                        <p:cTn id="99" dur="1" fill="hold">
                                          <p:stCondLst>
                                            <p:cond delay="0"/>
                                          </p:stCondLst>
                                        </p:cTn>
                                        <p:tgtEl>
                                          <p:spTgt spid="291871"/>
                                        </p:tgtEl>
                                        <p:attrNameLst>
                                          <p:attrName>style.visibility</p:attrName>
                                        </p:attrNameLst>
                                      </p:cBhvr>
                                      <p:to>
                                        <p:strVal val="visible"/>
                                      </p:to>
                                    </p:set>
                                    <p:animEffect transition="in" filter="wipe(left)">
                                      <p:cBhvr>
                                        <p:cTn id="100" dur="1000"/>
                                        <p:tgtEl>
                                          <p:spTgt spid="291871"/>
                                        </p:tgtEl>
                                      </p:cBhvr>
                                    </p:animEffect>
                                  </p:childTnLst>
                                </p:cTn>
                              </p:par>
                            </p:childTnLst>
                          </p:cTn>
                        </p:par>
                        <p:par>
                          <p:cTn id="101" fill="hold" nodeType="afterGroup">
                            <p:stCondLst>
                              <p:cond delay="1000"/>
                            </p:stCondLst>
                            <p:childTnLst>
                              <p:par>
                                <p:cTn id="102" presetID="10" presetClass="exit" presetSubtype="0" fill="hold" nodeType="afterEffect">
                                  <p:stCondLst>
                                    <p:cond delay="0"/>
                                  </p:stCondLst>
                                  <p:childTnLst>
                                    <p:animEffect transition="out" filter="fade">
                                      <p:cBhvr>
                                        <p:cTn id="103" dur="2000"/>
                                        <p:tgtEl>
                                          <p:spTgt spid="291858"/>
                                        </p:tgtEl>
                                      </p:cBhvr>
                                    </p:animEffect>
                                    <p:set>
                                      <p:cBhvr>
                                        <p:cTn id="104" dur="1" fill="hold">
                                          <p:stCondLst>
                                            <p:cond delay="1999"/>
                                          </p:stCondLst>
                                        </p:cTn>
                                        <p:tgtEl>
                                          <p:spTgt spid="29185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2000"/>
                                        <p:tgtEl>
                                          <p:spTgt spid="291857"/>
                                        </p:tgtEl>
                                      </p:cBhvr>
                                    </p:animEffect>
                                    <p:set>
                                      <p:cBhvr>
                                        <p:cTn id="107" dur="1" fill="hold">
                                          <p:stCondLst>
                                            <p:cond delay="1999"/>
                                          </p:stCondLst>
                                        </p:cTn>
                                        <p:tgtEl>
                                          <p:spTgt spid="291857"/>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2000"/>
                                        <p:tgtEl>
                                          <p:spTgt spid="291856"/>
                                        </p:tgtEl>
                                      </p:cBhvr>
                                    </p:animEffect>
                                    <p:set>
                                      <p:cBhvr>
                                        <p:cTn id="110" dur="1" fill="hold">
                                          <p:stCondLst>
                                            <p:cond delay="1999"/>
                                          </p:stCondLst>
                                        </p:cTn>
                                        <p:tgtEl>
                                          <p:spTgt spid="291856"/>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2000"/>
                                        <p:tgtEl>
                                          <p:spTgt spid="291859"/>
                                        </p:tgtEl>
                                      </p:cBhvr>
                                    </p:animEffect>
                                    <p:set>
                                      <p:cBhvr>
                                        <p:cTn id="113" dur="1" fill="hold">
                                          <p:stCondLst>
                                            <p:cond delay="1999"/>
                                          </p:stCondLst>
                                        </p:cTn>
                                        <p:tgtEl>
                                          <p:spTgt spid="291859"/>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2000"/>
                                        <p:tgtEl>
                                          <p:spTgt spid="291860"/>
                                        </p:tgtEl>
                                      </p:cBhvr>
                                    </p:animEffect>
                                    <p:set>
                                      <p:cBhvr>
                                        <p:cTn id="116" dur="1" fill="hold">
                                          <p:stCondLst>
                                            <p:cond delay="1999"/>
                                          </p:stCondLst>
                                        </p:cTn>
                                        <p:tgtEl>
                                          <p:spTgt spid="291860"/>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2000"/>
                                        <p:tgtEl>
                                          <p:spTgt spid="291861"/>
                                        </p:tgtEl>
                                      </p:cBhvr>
                                    </p:animEffect>
                                    <p:set>
                                      <p:cBhvr>
                                        <p:cTn id="119" dur="1" fill="hold">
                                          <p:stCondLst>
                                            <p:cond delay="1999"/>
                                          </p:stCondLst>
                                        </p:cTn>
                                        <p:tgtEl>
                                          <p:spTgt spid="291861"/>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2000"/>
                                        <p:tgtEl>
                                          <p:spTgt spid="291862"/>
                                        </p:tgtEl>
                                      </p:cBhvr>
                                    </p:animEffect>
                                    <p:set>
                                      <p:cBhvr>
                                        <p:cTn id="122" dur="1" fill="hold">
                                          <p:stCondLst>
                                            <p:cond delay="1999"/>
                                          </p:stCondLst>
                                        </p:cTn>
                                        <p:tgtEl>
                                          <p:spTgt spid="291862"/>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2000"/>
                                        <p:tgtEl>
                                          <p:spTgt spid="291863"/>
                                        </p:tgtEl>
                                      </p:cBhvr>
                                    </p:animEffect>
                                    <p:set>
                                      <p:cBhvr>
                                        <p:cTn id="125" dur="1" fill="hold">
                                          <p:stCondLst>
                                            <p:cond delay="1999"/>
                                          </p:stCondLst>
                                        </p:cTn>
                                        <p:tgtEl>
                                          <p:spTgt spid="291863"/>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2000"/>
                                        <p:tgtEl>
                                          <p:spTgt spid="291864"/>
                                        </p:tgtEl>
                                      </p:cBhvr>
                                    </p:animEffect>
                                    <p:set>
                                      <p:cBhvr>
                                        <p:cTn id="128" dur="1" fill="hold">
                                          <p:stCondLst>
                                            <p:cond delay="1999"/>
                                          </p:stCondLst>
                                        </p:cTn>
                                        <p:tgtEl>
                                          <p:spTgt spid="291864"/>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2000"/>
                                        <p:tgtEl>
                                          <p:spTgt spid="291865"/>
                                        </p:tgtEl>
                                      </p:cBhvr>
                                    </p:animEffect>
                                    <p:set>
                                      <p:cBhvr>
                                        <p:cTn id="131" dur="1" fill="hold">
                                          <p:stCondLst>
                                            <p:cond delay="1999"/>
                                          </p:stCondLst>
                                        </p:cTn>
                                        <p:tgtEl>
                                          <p:spTgt spid="291865"/>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2000"/>
                                        <p:tgtEl>
                                          <p:spTgt spid="291866"/>
                                        </p:tgtEl>
                                      </p:cBhvr>
                                    </p:animEffect>
                                    <p:set>
                                      <p:cBhvr>
                                        <p:cTn id="134" dur="1" fill="hold">
                                          <p:stCondLst>
                                            <p:cond delay="1999"/>
                                          </p:stCondLst>
                                        </p:cTn>
                                        <p:tgtEl>
                                          <p:spTgt spid="291866"/>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2000"/>
                                        <p:tgtEl>
                                          <p:spTgt spid="291867"/>
                                        </p:tgtEl>
                                      </p:cBhvr>
                                    </p:animEffect>
                                    <p:set>
                                      <p:cBhvr>
                                        <p:cTn id="137" dur="1" fill="hold">
                                          <p:stCondLst>
                                            <p:cond delay="1999"/>
                                          </p:stCondLst>
                                        </p:cTn>
                                        <p:tgtEl>
                                          <p:spTgt spid="291867"/>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2000"/>
                                        <p:tgtEl>
                                          <p:spTgt spid="291868"/>
                                        </p:tgtEl>
                                      </p:cBhvr>
                                    </p:animEffect>
                                    <p:set>
                                      <p:cBhvr>
                                        <p:cTn id="140" dur="1" fill="hold">
                                          <p:stCondLst>
                                            <p:cond delay="1999"/>
                                          </p:stCondLst>
                                        </p:cTn>
                                        <p:tgtEl>
                                          <p:spTgt spid="291868"/>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2000"/>
                                        <p:tgtEl>
                                          <p:spTgt spid="291869"/>
                                        </p:tgtEl>
                                      </p:cBhvr>
                                    </p:animEffect>
                                    <p:set>
                                      <p:cBhvr>
                                        <p:cTn id="143" dur="1" fill="hold">
                                          <p:stCondLst>
                                            <p:cond delay="1999"/>
                                          </p:stCondLst>
                                        </p:cTn>
                                        <p:tgtEl>
                                          <p:spTgt spid="291869"/>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2000"/>
                                        <p:tgtEl>
                                          <p:spTgt spid="291870"/>
                                        </p:tgtEl>
                                      </p:cBhvr>
                                    </p:animEffect>
                                    <p:set>
                                      <p:cBhvr>
                                        <p:cTn id="146" dur="1" fill="hold">
                                          <p:stCondLst>
                                            <p:cond delay="1999"/>
                                          </p:stCondLst>
                                        </p:cTn>
                                        <p:tgtEl>
                                          <p:spTgt spid="291870"/>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2000"/>
                                        <p:tgtEl>
                                          <p:spTgt spid="291871"/>
                                        </p:tgtEl>
                                      </p:cBhvr>
                                    </p:animEffect>
                                    <p:set>
                                      <p:cBhvr>
                                        <p:cTn id="149" dur="1" fill="hold">
                                          <p:stCondLst>
                                            <p:cond delay="1999"/>
                                          </p:stCondLst>
                                        </p:cTn>
                                        <p:tgtEl>
                                          <p:spTgt spid="291871"/>
                                        </p:tgtEl>
                                        <p:attrNameLst>
                                          <p:attrName>style.visibility</p:attrName>
                                        </p:attrNameLst>
                                      </p:cBhvr>
                                      <p:to>
                                        <p:strVal val="hidden"/>
                                      </p:to>
                                    </p:set>
                                  </p:childTnLst>
                                </p:cTn>
                              </p:par>
                            </p:childTnLst>
                          </p:cTn>
                        </p:par>
                        <p:par>
                          <p:cTn id="150" fill="hold">
                            <p:stCondLst>
                              <p:cond delay="3000"/>
                            </p:stCondLst>
                            <p:childTnLst>
                              <p:par>
                                <p:cTn id="151" presetID="0" presetClass="entr" presetSubtype="0" fill="hold" grpId="0" nodeType="afterEffect">
                                  <p:stCondLst>
                                    <p:cond delay="0"/>
                                  </p:stCondLst>
                                  <p:childTnLst>
                                    <p:set>
                                      <p:cBhvr>
                                        <p:cTn id="152" dur="1" fill="hold">
                                          <p:stCondLst>
                                            <p:cond delay="0"/>
                                          </p:stCondLst>
                                        </p:cTn>
                                        <p:tgtEl>
                                          <p:spTgt spid="26"/>
                                        </p:tgtEl>
                                        <p:attrNameLst>
                                          <p:attrName>style.visibility</p:attrName>
                                        </p:attrNameLst>
                                      </p:cBhvr>
                                      <p:to>
                                        <p:strVal val="visible"/>
                                      </p:to>
                                    </p:set>
                                    <p:animEffect transition="in" filter="dissolve">
                                      <p:cBhvr>
                                        <p:cTn id="153" dur="500">
                                          <p:stCondLst>
                                            <p:cond delay="0"/>
                                          </p:stCondLst>
                                        </p:cTn>
                                        <p:tgtEl>
                                          <p:spTgt spid="26"/>
                                        </p:tgtEl>
                                      </p:cBhvr>
                                    </p:animEffect>
                                    <p:anim to="" calcmode="lin" valueType="num">
                                      <p:cBhvr>
                                        <p:cTn id="154"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55" dur="500" fill="hold">
                                          <p:stCondLst>
                                            <p:cond delay="0"/>
                                          </p:stCondLst>
                                        </p:cTn>
                                        <p:tgtEl>
                                          <p:spTgt spid="26"/>
                                        </p:tgtEl>
                                        <p:attrNameLst>
                                          <p:attrName>ppt_h</p:attrName>
                                        </p:attrNameLst>
                                      </p:cBhvr>
                                      <p:tavLst>
                                        <p:tav tm="0">
                                          <p:val>
                                            <p:strVal val="#ppt_h*4"/>
                                          </p:val>
                                        </p:tav>
                                        <p:tav tm="100000">
                                          <p:val>
                                            <p:strVal val="#ppt_h"/>
                                          </p:val>
                                        </p:tav>
                                      </p:tavLst>
                                    </p:anim>
                                  </p:childTnLst>
                                </p:cTn>
                              </p:par>
                              <p:par>
                                <p:cTn id="156" presetID="50" presetClass="exit" presetSubtype="0" accel="100000" fill="hold" grpId="3" nodeType="withEffect">
                                  <p:stCondLst>
                                    <p:cond delay="0"/>
                                  </p:stCondLst>
                                  <p:childTnLst>
                                    <p:anim calcmode="lin" valueType="num">
                                      <p:cBhvr>
                                        <p:cTn id="157" dur="1000"/>
                                        <p:tgtEl>
                                          <p:spTgt spid="291855"/>
                                        </p:tgtEl>
                                        <p:attrNameLst>
                                          <p:attrName>ppt_w</p:attrName>
                                        </p:attrNameLst>
                                      </p:cBhvr>
                                      <p:tavLst>
                                        <p:tav tm="0">
                                          <p:val>
                                            <p:strVal val="ppt_w"/>
                                          </p:val>
                                        </p:tav>
                                        <p:tav tm="100000">
                                          <p:val>
                                            <p:strVal val="ppt_w+.3"/>
                                          </p:val>
                                        </p:tav>
                                      </p:tavLst>
                                    </p:anim>
                                    <p:anim calcmode="lin" valueType="num">
                                      <p:cBhvr>
                                        <p:cTn id="158" dur="1000"/>
                                        <p:tgtEl>
                                          <p:spTgt spid="291855"/>
                                        </p:tgtEl>
                                        <p:attrNameLst>
                                          <p:attrName>ppt_h</p:attrName>
                                        </p:attrNameLst>
                                      </p:cBhvr>
                                      <p:tavLst>
                                        <p:tav tm="0">
                                          <p:val>
                                            <p:strVal val="ppt_h"/>
                                          </p:val>
                                        </p:tav>
                                        <p:tav tm="100000">
                                          <p:val>
                                            <p:strVal val="ppt_h"/>
                                          </p:val>
                                        </p:tav>
                                      </p:tavLst>
                                    </p:anim>
                                    <p:animEffect transition="out" filter="fade">
                                      <p:cBhvr>
                                        <p:cTn id="159" dur="1000"/>
                                        <p:tgtEl>
                                          <p:spTgt spid="291855"/>
                                        </p:tgtEl>
                                      </p:cBhvr>
                                    </p:animEffect>
                                    <p:set>
                                      <p:cBhvr>
                                        <p:cTn id="160" dur="1" fill="hold">
                                          <p:stCondLst>
                                            <p:cond delay="999"/>
                                          </p:stCondLst>
                                        </p:cTn>
                                        <p:tgtEl>
                                          <p:spTgt spid="2918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50" grpId="0"/>
      <p:bldP spid="291850" grpId="1"/>
      <p:bldP spid="291851" grpId="0"/>
      <p:bldP spid="291851" grpId="1"/>
      <p:bldP spid="291852" grpId="0"/>
      <p:bldP spid="291852" grpId="1"/>
      <p:bldP spid="291853" grpId="0"/>
      <p:bldP spid="291853" grpId="1"/>
      <p:bldP spid="291854" grpId="0"/>
      <p:bldP spid="291854" grpId="1"/>
      <p:bldP spid="291855" grpId="0"/>
      <p:bldP spid="291855" grpId="1"/>
      <p:bldP spid="291855" grpId="2"/>
      <p:bldP spid="291855" grpId="3"/>
      <p:bldP spid="291855" grpId="4"/>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2">
            <a:extLst>
              <a:ext uri="{FF2B5EF4-FFF2-40B4-BE49-F238E27FC236}">
                <a16:creationId xmlns:a16="http://schemas.microsoft.com/office/drawing/2014/main" id="{8EEA1247-9C64-4966-8555-E9E6B0F5A9E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409"/>
          <a:stretch/>
        </p:blipFill>
        <p:spPr>
          <a:xfrm>
            <a:off x="0" y="0"/>
            <a:ext cx="9144000" cy="6854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9509" name="Rectangle 21">
            <a:extLst>
              <a:ext uri="{FF2B5EF4-FFF2-40B4-BE49-F238E27FC236}">
                <a16:creationId xmlns:a16="http://schemas.microsoft.com/office/drawing/2014/main" id="{9762D2BA-8053-4364-9E8C-292A554D5656}"/>
              </a:ext>
            </a:extLst>
          </p:cNvPr>
          <p:cNvSpPr>
            <a:spLocks noChangeArrowheads="1"/>
          </p:cNvSpPr>
          <p:nvPr/>
        </p:nvSpPr>
        <p:spPr bwMode="auto">
          <a:xfrm>
            <a:off x="509336" y="533400"/>
            <a:ext cx="8129338" cy="574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0066FF"/>
                </a:solidFill>
                <a:effectLst>
                  <a:glow rad="177800">
                    <a:srgbClr val="0000FF"/>
                  </a:glow>
                </a:effectLst>
              </a:rPr>
              <a:t>"… that they all may be one, as You, Father, are in Me, and I in You; that they also may be one in Us, that the world may believe that You sent Me. And the glory which You gave Me I have given them, that they may be one just as We are one: I in them, and You in Me; that they may be made perfect in one, and that the world may know that You have sent Me, and have loved them as You have loved Me."</a:t>
            </a:r>
            <a:r>
              <a:rPr lang="en-US" altLang="en-US" sz="2800" b="1" dirty="0">
                <a:solidFill>
                  <a:srgbClr val="0066FF"/>
                </a:solidFill>
                <a:effectLst>
                  <a:glow rad="177800">
                    <a:srgbClr val="0000FF"/>
                  </a:glow>
                </a:effectLst>
              </a:rPr>
              <a:t> </a:t>
            </a:r>
            <a:r>
              <a:rPr lang="en-US" altLang="en-US" sz="2800" i="1" dirty="0">
                <a:solidFill>
                  <a:srgbClr val="0066FF"/>
                </a:solidFill>
                <a:effectLst>
                  <a:glow rad="177800">
                    <a:srgbClr val="0000FF"/>
                  </a:glow>
                </a:effectLst>
              </a:rPr>
              <a:t>~ John 17:21-23</a:t>
            </a:r>
          </a:p>
        </p:txBody>
      </p:sp>
      <p:sp>
        <p:nvSpPr>
          <p:cNvPr id="319510" name="Rectangle 22">
            <a:extLst>
              <a:ext uri="{FF2B5EF4-FFF2-40B4-BE49-F238E27FC236}">
                <a16:creationId xmlns:a16="http://schemas.microsoft.com/office/drawing/2014/main" id="{BC3196D2-7918-47E5-B763-48771DDDC0B5}"/>
              </a:ext>
            </a:extLst>
          </p:cNvPr>
          <p:cNvSpPr>
            <a:spLocks noChangeArrowheads="1"/>
          </p:cNvSpPr>
          <p:nvPr/>
        </p:nvSpPr>
        <p:spPr bwMode="auto">
          <a:xfrm>
            <a:off x="457200" y="533400"/>
            <a:ext cx="8229600" cy="574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FFFF00"/>
                </a:solidFill>
                <a:effectLst>
                  <a:glow rad="101600">
                    <a:schemeClr val="tx1"/>
                  </a:glow>
                </a:effectLst>
              </a:rPr>
              <a:t>"… that they all may be one, as You, Father, are in Me, and I in You; that they also may be one in Us, that the world may believe that You sent Me. And the glory which You gave Me I have given them, that they may be one just as We are one: I in them, and You in Me; that they may be made perfect in one, and that the world may know that You have sent Me, and have loved them as You have loved Me."</a:t>
            </a:r>
            <a:r>
              <a:rPr lang="en-US" altLang="en-US" sz="2800" b="1" dirty="0">
                <a:solidFill>
                  <a:srgbClr val="FFFF00"/>
                </a:solidFill>
                <a:effectLst>
                  <a:glow rad="101600">
                    <a:schemeClr val="tx1"/>
                  </a:glow>
                </a:effectLst>
              </a:rPr>
              <a:t> </a:t>
            </a:r>
            <a:r>
              <a:rPr lang="en-US" altLang="en-US" sz="2800" b="1" i="1" dirty="0">
                <a:solidFill>
                  <a:srgbClr val="FFFF00"/>
                </a:solidFill>
                <a:effectLst>
                  <a:glow rad="101600">
                    <a:schemeClr val="tx1"/>
                  </a:glow>
                </a:effectLst>
              </a:rPr>
              <a:t>~ John 17:21-23</a:t>
            </a:r>
          </a:p>
        </p:txBody>
      </p:sp>
      <p:sp>
        <p:nvSpPr>
          <p:cNvPr id="319504" name="Rectangle 16">
            <a:extLst>
              <a:ext uri="{FF2B5EF4-FFF2-40B4-BE49-F238E27FC236}">
                <a16:creationId xmlns:a16="http://schemas.microsoft.com/office/drawing/2014/main" id="{100D6BC9-FCB4-4713-AFE8-0F169F040033}"/>
              </a:ext>
            </a:extLst>
          </p:cNvPr>
          <p:cNvSpPr>
            <a:spLocks noChangeArrowheads="1"/>
          </p:cNvSpPr>
          <p:nvPr/>
        </p:nvSpPr>
        <p:spPr bwMode="auto">
          <a:xfrm>
            <a:off x="5576888" y="709863"/>
            <a:ext cx="944228" cy="511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0066FF"/>
                </a:solidFill>
                <a:effectLst>
                  <a:glow rad="76200">
                    <a:schemeClr val="bg1"/>
                  </a:glow>
                </a:effectLst>
              </a:rPr>
              <a:t>one</a:t>
            </a:r>
            <a:endParaRPr lang="en-US" altLang="en-US" sz="2800" i="1" dirty="0">
              <a:solidFill>
                <a:srgbClr val="0066FF"/>
              </a:solidFill>
              <a:effectLst>
                <a:glow rad="76200">
                  <a:schemeClr val="bg1"/>
                </a:glow>
              </a:effectLst>
            </a:endParaRPr>
          </a:p>
        </p:txBody>
      </p:sp>
      <p:sp>
        <p:nvSpPr>
          <p:cNvPr id="319505" name="Rectangle 17">
            <a:extLst>
              <a:ext uri="{FF2B5EF4-FFF2-40B4-BE49-F238E27FC236}">
                <a16:creationId xmlns:a16="http://schemas.microsoft.com/office/drawing/2014/main" id="{F4636191-1972-4849-8D83-6879AE848126}"/>
              </a:ext>
            </a:extLst>
          </p:cNvPr>
          <p:cNvSpPr>
            <a:spLocks noChangeArrowheads="1"/>
          </p:cNvSpPr>
          <p:nvPr/>
        </p:nvSpPr>
        <p:spPr bwMode="auto">
          <a:xfrm>
            <a:off x="3108158" y="1688432"/>
            <a:ext cx="1187116"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0066FF"/>
                </a:solidFill>
                <a:effectLst>
                  <a:glow rad="76200">
                    <a:schemeClr val="bg1"/>
                  </a:glow>
                </a:effectLst>
              </a:rPr>
              <a:t> </a:t>
            </a:r>
            <a:r>
              <a:rPr lang="en-US" altLang="en-US" sz="1600" b="1" dirty="0">
                <a:solidFill>
                  <a:srgbClr val="0066FF"/>
                </a:solidFill>
                <a:effectLst>
                  <a:glow rad="76200">
                    <a:schemeClr val="bg1"/>
                  </a:glow>
                </a:effectLst>
              </a:rPr>
              <a:t> </a:t>
            </a:r>
            <a:r>
              <a:rPr lang="en-US" altLang="en-US" sz="3200" b="1" dirty="0">
                <a:solidFill>
                  <a:srgbClr val="0066FF"/>
                </a:solidFill>
                <a:effectLst>
                  <a:glow rad="76200">
                    <a:schemeClr val="bg1"/>
                  </a:glow>
                </a:effectLst>
              </a:rPr>
              <a:t>one</a:t>
            </a:r>
            <a:endParaRPr lang="en-US" altLang="en-US" sz="2800" i="1" dirty="0">
              <a:solidFill>
                <a:srgbClr val="0066FF"/>
              </a:solidFill>
              <a:effectLst>
                <a:glow rad="76200">
                  <a:schemeClr val="bg1"/>
                </a:glow>
              </a:effectLst>
            </a:endParaRPr>
          </a:p>
        </p:txBody>
      </p:sp>
      <p:sp>
        <p:nvSpPr>
          <p:cNvPr id="319506" name="Rectangle 18">
            <a:extLst>
              <a:ext uri="{FF2B5EF4-FFF2-40B4-BE49-F238E27FC236}">
                <a16:creationId xmlns:a16="http://schemas.microsoft.com/office/drawing/2014/main" id="{222086E7-B512-4871-8AC6-8210390C5016}"/>
              </a:ext>
            </a:extLst>
          </p:cNvPr>
          <p:cNvSpPr>
            <a:spLocks noChangeArrowheads="1"/>
          </p:cNvSpPr>
          <p:nvPr/>
        </p:nvSpPr>
        <p:spPr bwMode="auto">
          <a:xfrm>
            <a:off x="5157536" y="3017044"/>
            <a:ext cx="1228977" cy="77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0066FF"/>
                </a:solidFill>
                <a:effectLst>
                  <a:glow rad="76200">
                    <a:schemeClr val="bg1"/>
                  </a:glow>
                </a:effectLst>
              </a:rPr>
              <a:t>one</a:t>
            </a:r>
            <a:endParaRPr lang="en-US" altLang="en-US" sz="2800" i="1" dirty="0">
              <a:solidFill>
                <a:srgbClr val="0066FF"/>
              </a:solidFill>
              <a:effectLst>
                <a:glow rad="76200">
                  <a:schemeClr val="bg1"/>
                </a:glow>
              </a:effectLst>
            </a:endParaRPr>
          </a:p>
        </p:txBody>
      </p:sp>
      <p:sp>
        <p:nvSpPr>
          <p:cNvPr id="319507" name="Rectangle 19">
            <a:extLst>
              <a:ext uri="{FF2B5EF4-FFF2-40B4-BE49-F238E27FC236}">
                <a16:creationId xmlns:a16="http://schemas.microsoft.com/office/drawing/2014/main" id="{81058228-2C6E-40EC-9998-00FEB63D4617}"/>
              </a:ext>
            </a:extLst>
          </p:cNvPr>
          <p:cNvSpPr>
            <a:spLocks noChangeArrowheads="1"/>
          </p:cNvSpPr>
          <p:nvPr/>
        </p:nvSpPr>
        <p:spPr bwMode="auto">
          <a:xfrm>
            <a:off x="1434059" y="3600450"/>
            <a:ext cx="1151979" cy="58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0066FF"/>
                </a:solidFill>
                <a:effectLst>
                  <a:glow rad="76200">
                    <a:schemeClr val="bg1"/>
                  </a:glow>
                </a:effectLst>
              </a:rPr>
              <a:t>one</a:t>
            </a:r>
            <a:endParaRPr lang="en-US" altLang="en-US" sz="2800" i="1" dirty="0">
              <a:solidFill>
                <a:srgbClr val="0066FF"/>
              </a:solidFill>
              <a:effectLst>
                <a:glow rad="76200">
                  <a:schemeClr val="bg1"/>
                </a:glow>
              </a:effectLst>
            </a:endParaRPr>
          </a:p>
        </p:txBody>
      </p:sp>
      <p:sp>
        <p:nvSpPr>
          <p:cNvPr id="319508" name="Rectangle 20">
            <a:extLst>
              <a:ext uri="{FF2B5EF4-FFF2-40B4-BE49-F238E27FC236}">
                <a16:creationId xmlns:a16="http://schemas.microsoft.com/office/drawing/2014/main" id="{E026B937-4444-4AC8-AE6B-684F6C52CF53}"/>
              </a:ext>
            </a:extLst>
          </p:cNvPr>
          <p:cNvSpPr>
            <a:spLocks noChangeArrowheads="1"/>
          </p:cNvSpPr>
          <p:nvPr/>
        </p:nvSpPr>
        <p:spPr bwMode="auto">
          <a:xfrm>
            <a:off x="6315076" y="4150519"/>
            <a:ext cx="1135856" cy="466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rgbClr val="0066FF"/>
                </a:solidFill>
                <a:effectLst>
                  <a:glow rad="76200">
                    <a:schemeClr val="bg1"/>
                  </a:glow>
                </a:effectLst>
              </a:rPr>
              <a:t>one</a:t>
            </a:r>
            <a:endParaRPr lang="en-US" altLang="en-US" sz="2800" i="1" dirty="0">
              <a:solidFill>
                <a:srgbClr val="0066FF"/>
              </a:solidFill>
              <a:effectLst>
                <a:glow rad="76200">
                  <a:schemeClr val="bg1"/>
                </a:glo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9509"/>
                                        </p:tgtEl>
                                        <p:attrNameLst>
                                          <p:attrName>style.visibility</p:attrName>
                                        </p:attrNameLst>
                                      </p:cBhvr>
                                      <p:to>
                                        <p:strVal val="visible"/>
                                      </p:to>
                                    </p:set>
                                    <p:anim calcmode="lin" valueType="num">
                                      <p:cBhvr>
                                        <p:cTn id="7" dur="1000" fill="hold"/>
                                        <p:tgtEl>
                                          <p:spTgt spid="319509"/>
                                        </p:tgtEl>
                                        <p:attrNameLst>
                                          <p:attrName>ppt_w</p:attrName>
                                        </p:attrNameLst>
                                      </p:cBhvr>
                                      <p:tavLst>
                                        <p:tav tm="0">
                                          <p:val>
                                            <p:fltVal val="0"/>
                                          </p:val>
                                        </p:tav>
                                        <p:tav tm="100000">
                                          <p:val>
                                            <p:strVal val="#ppt_w"/>
                                          </p:val>
                                        </p:tav>
                                      </p:tavLst>
                                    </p:anim>
                                    <p:anim calcmode="lin" valueType="num">
                                      <p:cBhvr>
                                        <p:cTn id="8" dur="1000" fill="hold"/>
                                        <p:tgtEl>
                                          <p:spTgt spid="319509"/>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19510"/>
                                        </p:tgtEl>
                                        <p:attrNameLst>
                                          <p:attrName>style.visibility</p:attrName>
                                        </p:attrNameLst>
                                      </p:cBhvr>
                                      <p:to>
                                        <p:strVal val="visible"/>
                                      </p:to>
                                    </p:set>
                                    <p:anim calcmode="lin" valueType="num">
                                      <p:cBhvr>
                                        <p:cTn id="11" dur="1000" fill="hold"/>
                                        <p:tgtEl>
                                          <p:spTgt spid="319510"/>
                                        </p:tgtEl>
                                        <p:attrNameLst>
                                          <p:attrName>ppt_w</p:attrName>
                                        </p:attrNameLst>
                                      </p:cBhvr>
                                      <p:tavLst>
                                        <p:tav tm="0">
                                          <p:val>
                                            <p:fltVal val="0"/>
                                          </p:val>
                                        </p:tav>
                                        <p:tav tm="100000">
                                          <p:val>
                                            <p:strVal val="#ppt_w"/>
                                          </p:val>
                                        </p:tav>
                                      </p:tavLst>
                                    </p:anim>
                                    <p:anim calcmode="lin" valueType="num">
                                      <p:cBhvr>
                                        <p:cTn id="12" dur="1000" fill="hold"/>
                                        <p:tgtEl>
                                          <p:spTgt spid="319510"/>
                                        </p:tgtEl>
                                        <p:attrNameLst>
                                          <p:attrName>ppt_h</p:attrName>
                                        </p:attrNameLst>
                                      </p:cBhvr>
                                      <p:tavLst>
                                        <p:tav tm="0">
                                          <p:val>
                                            <p:fltVal val="0"/>
                                          </p:val>
                                        </p:tav>
                                        <p:tav tm="100000">
                                          <p:val>
                                            <p:strVal val="#ppt_h"/>
                                          </p:val>
                                        </p:tav>
                                      </p:tavLst>
                                    </p:anim>
                                  </p:childTnLst>
                                </p:cTn>
                              </p:par>
                              <p:par>
                                <p:cTn id="13" presetID="0" presetClass="path" presetSubtype="0" accel="50000" decel="50000" fill="hold" grpId="1" nodeType="withEffect">
                                  <p:stCondLst>
                                    <p:cond delay="0"/>
                                  </p:stCondLst>
                                  <p:childTnLst>
                                    <p:animMotion origin="layout" path="M 0.4625 -0.43334 L 0.00052 -0.00278 " pathEditMode="relative" rAng="0" ptsTypes="AA">
                                      <p:cBhvr>
                                        <p:cTn id="14" dur="1000" fill="hold"/>
                                        <p:tgtEl>
                                          <p:spTgt spid="319509"/>
                                        </p:tgtEl>
                                        <p:attrNameLst>
                                          <p:attrName>ppt_x</p:attrName>
                                          <p:attrName>ppt_y</p:attrName>
                                        </p:attrNameLst>
                                      </p:cBhvr>
                                      <p:rCtr x="-23108" y="21528"/>
                                    </p:animMotion>
                                  </p:childTnLst>
                                </p:cTn>
                              </p:par>
                              <p:par>
                                <p:cTn id="15" presetID="0" presetClass="path" presetSubtype="0" accel="50000" decel="50000" fill="hold" grpId="1" nodeType="withEffect">
                                  <p:stCondLst>
                                    <p:cond delay="0"/>
                                  </p:stCondLst>
                                  <p:childTnLst>
                                    <p:animMotion origin="layout" path="M 0.46667 -0.43334 L 0.00104 -0.00209 " pathEditMode="relative" rAng="0" ptsTypes="AA">
                                      <p:cBhvr>
                                        <p:cTn id="16" dur="1000" fill="hold"/>
                                        <p:tgtEl>
                                          <p:spTgt spid="319510"/>
                                        </p:tgtEl>
                                        <p:attrNameLst>
                                          <p:attrName>ppt_x</p:attrName>
                                          <p:attrName>ppt_y</p:attrName>
                                        </p:attrNameLst>
                                      </p:cBhvr>
                                      <p:rCtr x="-23281" y="21551"/>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19504"/>
                                        </p:tgtEl>
                                        <p:attrNameLst>
                                          <p:attrName>style.visibility</p:attrName>
                                        </p:attrNameLst>
                                      </p:cBhvr>
                                      <p:to>
                                        <p:strVal val="visible"/>
                                      </p:to>
                                    </p:set>
                                    <p:animEffect transition="in" filter="fade">
                                      <p:cBhvr>
                                        <p:cTn id="21" dur="1000"/>
                                        <p:tgtEl>
                                          <p:spTgt spid="31950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9505"/>
                                        </p:tgtEl>
                                        <p:attrNameLst>
                                          <p:attrName>style.visibility</p:attrName>
                                        </p:attrNameLst>
                                      </p:cBhvr>
                                      <p:to>
                                        <p:strVal val="visible"/>
                                      </p:to>
                                    </p:set>
                                    <p:animEffect transition="in" filter="fade">
                                      <p:cBhvr>
                                        <p:cTn id="24" dur="2000"/>
                                        <p:tgtEl>
                                          <p:spTgt spid="31950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9506"/>
                                        </p:tgtEl>
                                        <p:attrNameLst>
                                          <p:attrName>style.visibility</p:attrName>
                                        </p:attrNameLst>
                                      </p:cBhvr>
                                      <p:to>
                                        <p:strVal val="visible"/>
                                      </p:to>
                                    </p:set>
                                    <p:animEffect transition="in" filter="fade">
                                      <p:cBhvr>
                                        <p:cTn id="27" dur="2000"/>
                                        <p:tgtEl>
                                          <p:spTgt spid="31950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9507"/>
                                        </p:tgtEl>
                                        <p:attrNameLst>
                                          <p:attrName>style.visibility</p:attrName>
                                        </p:attrNameLst>
                                      </p:cBhvr>
                                      <p:to>
                                        <p:strVal val="visible"/>
                                      </p:to>
                                    </p:set>
                                    <p:animEffect transition="in" filter="fade">
                                      <p:cBhvr>
                                        <p:cTn id="30" dur="2000"/>
                                        <p:tgtEl>
                                          <p:spTgt spid="31950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9508"/>
                                        </p:tgtEl>
                                        <p:attrNameLst>
                                          <p:attrName>style.visibility</p:attrName>
                                        </p:attrNameLst>
                                      </p:cBhvr>
                                      <p:to>
                                        <p:strVal val="visible"/>
                                      </p:to>
                                    </p:set>
                                    <p:animEffect transition="in" filter="fade">
                                      <p:cBhvr>
                                        <p:cTn id="33" dur="2000"/>
                                        <p:tgtEl>
                                          <p:spTgt spid="31950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xit" presetSubtype="0" fill="hold" grpId="2" nodeType="clickEffect">
                                  <p:stCondLst>
                                    <p:cond delay="0"/>
                                  </p:stCondLst>
                                  <p:childTnLst>
                                    <p:animEffect transition="out" filter="fade">
                                      <p:cBhvr>
                                        <p:cTn id="37" dur="1250"/>
                                        <p:tgtEl>
                                          <p:spTgt spid="319510"/>
                                        </p:tgtEl>
                                      </p:cBhvr>
                                    </p:animEffect>
                                    <p:set>
                                      <p:cBhvr>
                                        <p:cTn id="38" dur="1" fill="hold">
                                          <p:stCondLst>
                                            <p:cond delay="1249"/>
                                          </p:stCondLst>
                                        </p:cTn>
                                        <p:tgtEl>
                                          <p:spTgt spid="319510"/>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1250"/>
                                        <p:tgtEl>
                                          <p:spTgt spid="319509"/>
                                        </p:tgtEl>
                                      </p:cBhvr>
                                    </p:animEffect>
                                    <p:set>
                                      <p:cBhvr>
                                        <p:cTn id="41" dur="1" fill="hold">
                                          <p:stCondLst>
                                            <p:cond delay="1249"/>
                                          </p:stCondLst>
                                        </p:cTn>
                                        <p:tgtEl>
                                          <p:spTgt spid="319509"/>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0" presetClass="path" presetSubtype="0" accel="50000" decel="50000" fill="hold" grpId="1" nodeType="clickEffect">
                                  <p:stCondLst>
                                    <p:cond delay="0"/>
                                  </p:stCondLst>
                                  <p:childTnLst>
                                    <p:animMotion origin="layout" path="M 1.66667E-6 -7.40741E-7 L 0.30295 -0.06574 " pathEditMode="relative" rAng="0" ptsTypes="AA">
                                      <p:cBhvr>
                                        <p:cTn id="45" dur="2000" fill="hold"/>
                                        <p:tgtEl>
                                          <p:spTgt spid="319504"/>
                                        </p:tgtEl>
                                        <p:attrNameLst>
                                          <p:attrName>ppt_x</p:attrName>
                                          <p:attrName>ppt_y</p:attrName>
                                        </p:attrNameLst>
                                      </p:cBhvr>
                                      <p:rCtr x="15139" y="-3287"/>
                                    </p:animMotion>
                                  </p:childTnLst>
                                </p:cTn>
                              </p:par>
                              <p:par>
                                <p:cTn id="46" presetID="0" presetClass="path" presetSubtype="0" accel="50000" decel="50000" fill="hold" grpId="1" nodeType="withEffect">
                                  <p:stCondLst>
                                    <p:cond delay="100"/>
                                  </p:stCondLst>
                                  <p:childTnLst>
                                    <p:animMotion origin="layout" path="M -1.11111E-6 -2.96296E-6 L 0.55868 -0.20602 " pathEditMode="relative" rAng="0" ptsTypes="AA">
                                      <p:cBhvr>
                                        <p:cTn id="47" dur="2000" fill="hold"/>
                                        <p:tgtEl>
                                          <p:spTgt spid="319505"/>
                                        </p:tgtEl>
                                        <p:attrNameLst>
                                          <p:attrName>ppt_x</p:attrName>
                                          <p:attrName>ppt_y</p:attrName>
                                        </p:attrNameLst>
                                      </p:cBhvr>
                                      <p:rCtr x="27934" y="-10301"/>
                                    </p:animMotion>
                                  </p:childTnLst>
                                </p:cTn>
                              </p:par>
                              <p:par>
                                <p:cTn id="48" presetID="0" presetClass="path" presetSubtype="0" accel="50000" decel="50000" fill="hold" grpId="1" nodeType="withEffect">
                                  <p:stCondLst>
                                    <p:cond delay="0"/>
                                  </p:stCondLst>
                                  <p:childTnLst>
                                    <p:animMotion origin="layout" path="M 1.11022E-16 2.22222E-6 L 0.33281 -0.42084 " pathEditMode="relative" rAng="0" ptsTypes="AA">
                                      <p:cBhvr>
                                        <p:cTn id="49" dur="2000" fill="hold"/>
                                        <p:tgtEl>
                                          <p:spTgt spid="319506"/>
                                        </p:tgtEl>
                                        <p:attrNameLst>
                                          <p:attrName>ppt_x</p:attrName>
                                          <p:attrName>ppt_y</p:attrName>
                                        </p:attrNameLst>
                                      </p:cBhvr>
                                      <p:rCtr x="16632" y="-21042"/>
                                    </p:animMotion>
                                  </p:childTnLst>
                                </p:cTn>
                              </p:par>
                              <p:par>
                                <p:cTn id="50" presetID="0" presetClass="path" presetSubtype="0" accel="50000" decel="50000" fill="hold" grpId="1" nodeType="withEffect">
                                  <p:stCondLst>
                                    <p:cond delay="0"/>
                                  </p:stCondLst>
                                  <p:childTnLst>
                                    <p:animMotion origin="layout" path="M -1.66667E-6 -4.07407E-6 L 0.74462 -0.49351 " pathEditMode="relative" rAng="0" ptsTypes="AA">
                                      <p:cBhvr>
                                        <p:cTn id="51" dur="2000" fill="hold"/>
                                        <p:tgtEl>
                                          <p:spTgt spid="319507"/>
                                        </p:tgtEl>
                                        <p:attrNameLst>
                                          <p:attrName>ppt_x</p:attrName>
                                          <p:attrName>ppt_y</p:attrName>
                                        </p:attrNameLst>
                                      </p:cBhvr>
                                      <p:rCtr x="37222" y="-24676"/>
                                    </p:animMotion>
                                  </p:childTnLst>
                                </p:cTn>
                              </p:par>
                              <p:par>
                                <p:cTn id="52" presetID="0" presetClass="path" presetSubtype="0" accel="50000" decel="50000" fill="hold" grpId="1" nodeType="withEffect">
                                  <p:stCondLst>
                                    <p:cond delay="0"/>
                                  </p:stCondLst>
                                  <p:childTnLst>
                                    <p:animMotion origin="layout" path="M 2.22222E-6 -3.7037E-7 L 0.21128 -0.56389 " pathEditMode="relative" rAng="0" ptsTypes="AA">
                                      <p:cBhvr>
                                        <p:cTn id="53" dur="2000" fill="hold"/>
                                        <p:tgtEl>
                                          <p:spTgt spid="319508"/>
                                        </p:tgtEl>
                                        <p:attrNameLst>
                                          <p:attrName>ppt_x</p:attrName>
                                          <p:attrName>ppt_y</p:attrName>
                                        </p:attrNameLst>
                                      </p:cBhvr>
                                      <p:rCtr x="10556" y="-28194"/>
                                    </p:animMotion>
                                  </p:childTnLst>
                                </p:cTn>
                              </p:par>
                              <p:par>
                                <p:cTn id="54" presetID="23" presetClass="exit" presetSubtype="32" fill="hold" grpId="2" nodeType="withEffect">
                                  <p:stCondLst>
                                    <p:cond delay="0"/>
                                  </p:stCondLst>
                                  <p:childTnLst>
                                    <p:anim calcmode="lin" valueType="num">
                                      <p:cBhvr>
                                        <p:cTn id="55" dur="2000"/>
                                        <p:tgtEl>
                                          <p:spTgt spid="319504"/>
                                        </p:tgtEl>
                                        <p:attrNameLst>
                                          <p:attrName>ppt_w</p:attrName>
                                        </p:attrNameLst>
                                      </p:cBhvr>
                                      <p:tavLst>
                                        <p:tav tm="0">
                                          <p:val>
                                            <p:strVal val="ppt_w"/>
                                          </p:val>
                                        </p:tav>
                                        <p:tav tm="100000">
                                          <p:val>
                                            <p:fltVal val="0"/>
                                          </p:val>
                                        </p:tav>
                                      </p:tavLst>
                                    </p:anim>
                                    <p:anim calcmode="lin" valueType="num">
                                      <p:cBhvr>
                                        <p:cTn id="56" dur="2000"/>
                                        <p:tgtEl>
                                          <p:spTgt spid="319504"/>
                                        </p:tgtEl>
                                        <p:attrNameLst>
                                          <p:attrName>ppt_h</p:attrName>
                                        </p:attrNameLst>
                                      </p:cBhvr>
                                      <p:tavLst>
                                        <p:tav tm="0">
                                          <p:val>
                                            <p:strVal val="ppt_h"/>
                                          </p:val>
                                        </p:tav>
                                        <p:tav tm="100000">
                                          <p:val>
                                            <p:fltVal val="0"/>
                                          </p:val>
                                        </p:tav>
                                      </p:tavLst>
                                    </p:anim>
                                    <p:set>
                                      <p:cBhvr>
                                        <p:cTn id="57" dur="1" fill="hold">
                                          <p:stCondLst>
                                            <p:cond delay="1999"/>
                                          </p:stCondLst>
                                        </p:cTn>
                                        <p:tgtEl>
                                          <p:spTgt spid="319504"/>
                                        </p:tgtEl>
                                        <p:attrNameLst>
                                          <p:attrName>style.visibility</p:attrName>
                                        </p:attrNameLst>
                                      </p:cBhvr>
                                      <p:to>
                                        <p:strVal val="hidden"/>
                                      </p:to>
                                    </p:set>
                                  </p:childTnLst>
                                </p:cTn>
                              </p:par>
                              <p:par>
                                <p:cTn id="58" presetID="23" presetClass="exit" presetSubtype="32" fill="hold" grpId="2" nodeType="withEffect">
                                  <p:stCondLst>
                                    <p:cond delay="0"/>
                                  </p:stCondLst>
                                  <p:childTnLst>
                                    <p:anim calcmode="lin" valueType="num">
                                      <p:cBhvr>
                                        <p:cTn id="59" dur="2000"/>
                                        <p:tgtEl>
                                          <p:spTgt spid="319505"/>
                                        </p:tgtEl>
                                        <p:attrNameLst>
                                          <p:attrName>ppt_w</p:attrName>
                                        </p:attrNameLst>
                                      </p:cBhvr>
                                      <p:tavLst>
                                        <p:tav tm="0">
                                          <p:val>
                                            <p:strVal val="ppt_w"/>
                                          </p:val>
                                        </p:tav>
                                        <p:tav tm="100000">
                                          <p:val>
                                            <p:fltVal val="0"/>
                                          </p:val>
                                        </p:tav>
                                      </p:tavLst>
                                    </p:anim>
                                    <p:anim calcmode="lin" valueType="num">
                                      <p:cBhvr>
                                        <p:cTn id="60" dur="2000"/>
                                        <p:tgtEl>
                                          <p:spTgt spid="319505"/>
                                        </p:tgtEl>
                                        <p:attrNameLst>
                                          <p:attrName>ppt_h</p:attrName>
                                        </p:attrNameLst>
                                      </p:cBhvr>
                                      <p:tavLst>
                                        <p:tav tm="0">
                                          <p:val>
                                            <p:strVal val="ppt_h"/>
                                          </p:val>
                                        </p:tav>
                                        <p:tav tm="100000">
                                          <p:val>
                                            <p:fltVal val="0"/>
                                          </p:val>
                                        </p:tav>
                                      </p:tavLst>
                                    </p:anim>
                                    <p:set>
                                      <p:cBhvr>
                                        <p:cTn id="61" dur="1" fill="hold">
                                          <p:stCondLst>
                                            <p:cond delay="1999"/>
                                          </p:stCondLst>
                                        </p:cTn>
                                        <p:tgtEl>
                                          <p:spTgt spid="319505"/>
                                        </p:tgtEl>
                                        <p:attrNameLst>
                                          <p:attrName>style.visibility</p:attrName>
                                        </p:attrNameLst>
                                      </p:cBhvr>
                                      <p:to>
                                        <p:strVal val="hidden"/>
                                      </p:to>
                                    </p:set>
                                  </p:childTnLst>
                                </p:cTn>
                              </p:par>
                              <p:par>
                                <p:cTn id="62" presetID="23" presetClass="exit" presetSubtype="32" fill="hold" grpId="2" nodeType="withEffect">
                                  <p:stCondLst>
                                    <p:cond delay="0"/>
                                  </p:stCondLst>
                                  <p:childTnLst>
                                    <p:anim calcmode="lin" valueType="num">
                                      <p:cBhvr>
                                        <p:cTn id="63" dur="2000"/>
                                        <p:tgtEl>
                                          <p:spTgt spid="319507"/>
                                        </p:tgtEl>
                                        <p:attrNameLst>
                                          <p:attrName>ppt_w</p:attrName>
                                        </p:attrNameLst>
                                      </p:cBhvr>
                                      <p:tavLst>
                                        <p:tav tm="0">
                                          <p:val>
                                            <p:strVal val="ppt_w"/>
                                          </p:val>
                                        </p:tav>
                                        <p:tav tm="100000">
                                          <p:val>
                                            <p:fltVal val="0"/>
                                          </p:val>
                                        </p:tav>
                                      </p:tavLst>
                                    </p:anim>
                                    <p:anim calcmode="lin" valueType="num">
                                      <p:cBhvr>
                                        <p:cTn id="64" dur="2000"/>
                                        <p:tgtEl>
                                          <p:spTgt spid="319507"/>
                                        </p:tgtEl>
                                        <p:attrNameLst>
                                          <p:attrName>ppt_h</p:attrName>
                                        </p:attrNameLst>
                                      </p:cBhvr>
                                      <p:tavLst>
                                        <p:tav tm="0">
                                          <p:val>
                                            <p:strVal val="ppt_h"/>
                                          </p:val>
                                        </p:tav>
                                        <p:tav tm="100000">
                                          <p:val>
                                            <p:fltVal val="0"/>
                                          </p:val>
                                        </p:tav>
                                      </p:tavLst>
                                    </p:anim>
                                    <p:set>
                                      <p:cBhvr>
                                        <p:cTn id="65" dur="1" fill="hold">
                                          <p:stCondLst>
                                            <p:cond delay="1999"/>
                                          </p:stCondLst>
                                        </p:cTn>
                                        <p:tgtEl>
                                          <p:spTgt spid="319507"/>
                                        </p:tgtEl>
                                        <p:attrNameLst>
                                          <p:attrName>style.visibility</p:attrName>
                                        </p:attrNameLst>
                                      </p:cBhvr>
                                      <p:to>
                                        <p:strVal val="hidden"/>
                                      </p:to>
                                    </p:set>
                                  </p:childTnLst>
                                </p:cTn>
                              </p:par>
                              <p:par>
                                <p:cTn id="66" presetID="23" presetClass="exit" presetSubtype="32" fill="hold" grpId="2" nodeType="withEffect">
                                  <p:stCondLst>
                                    <p:cond delay="0"/>
                                  </p:stCondLst>
                                  <p:childTnLst>
                                    <p:anim calcmode="lin" valueType="num">
                                      <p:cBhvr>
                                        <p:cTn id="67" dur="2000"/>
                                        <p:tgtEl>
                                          <p:spTgt spid="319506"/>
                                        </p:tgtEl>
                                        <p:attrNameLst>
                                          <p:attrName>ppt_w</p:attrName>
                                        </p:attrNameLst>
                                      </p:cBhvr>
                                      <p:tavLst>
                                        <p:tav tm="0">
                                          <p:val>
                                            <p:strVal val="ppt_w"/>
                                          </p:val>
                                        </p:tav>
                                        <p:tav tm="100000">
                                          <p:val>
                                            <p:fltVal val="0"/>
                                          </p:val>
                                        </p:tav>
                                      </p:tavLst>
                                    </p:anim>
                                    <p:anim calcmode="lin" valueType="num">
                                      <p:cBhvr>
                                        <p:cTn id="68" dur="2000"/>
                                        <p:tgtEl>
                                          <p:spTgt spid="319506"/>
                                        </p:tgtEl>
                                        <p:attrNameLst>
                                          <p:attrName>ppt_h</p:attrName>
                                        </p:attrNameLst>
                                      </p:cBhvr>
                                      <p:tavLst>
                                        <p:tav tm="0">
                                          <p:val>
                                            <p:strVal val="ppt_h"/>
                                          </p:val>
                                        </p:tav>
                                        <p:tav tm="100000">
                                          <p:val>
                                            <p:fltVal val="0"/>
                                          </p:val>
                                        </p:tav>
                                      </p:tavLst>
                                    </p:anim>
                                    <p:set>
                                      <p:cBhvr>
                                        <p:cTn id="69" dur="1" fill="hold">
                                          <p:stCondLst>
                                            <p:cond delay="1999"/>
                                          </p:stCondLst>
                                        </p:cTn>
                                        <p:tgtEl>
                                          <p:spTgt spid="319506"/>
                                        </p:tgtEl>
                                        <p:attrNameLst>
                                          <p:attrName>style.visibility</p:attrName>
                                        </p:attrNameLst>
                                      </p:cBhvr>
                                      <p:to>
                                        <p:strVal val="hidden"/>
                                      </p:to>
                                    </p:set>
                                  </p:childTnLst>
                                </p:cTn>
                              </p:par>
                              <p:par>
                                <p:cTn id="70" presetID="23" presetClass="exit" presetSubtype="32" fill="hold" grpId="2" nodeType="withEffect">
                                  <p:stCondLst>
                                    <p:cond delay="0"/>
                                  </p:stCondLst>
                                  <p:childTnLst>
                                    <p:anim calcmode="lin" valueType="num">
                                      <p:cBhvr>
                                        <p:cTn id="71" dur="2000"/>
                                        <p:tgtEl>
                                          <p:spTgt spid="319508"/>
                                        </p:tgtEl>
                                        <p:attrNameLst>
                                          <p:attrName>ppt_w</p:attrName>
                                        </p:attrNameLst>
                                      </p:cBhvr>
                                      <p:tavLst>
                                        <p:tav tm="0">
                                          <p:val>
                                            <p:strVal val="ppt_w"/>
                                          </p:val>
                                        </p:tav>
                                        <p:tav tm="100000">
                                          <p:val>
                                            <p:fltVal val="0"/>
                                          </p:val>
                                        </p:tav>
                                      </p:tavLst>
                                    </p:anim>
                                    <p:anim calcmode="lin" valueType="num">
                                      <p:cBhvr>
                                        <p:cTn id="72" dur="2000"/>
                                        <p:tgtEl>
                                          <p:spTgt spid="319508"/>
                                        </p:tgtEl>
                                        <p:attrNameLst>
                                          <p:attrName>ppt_h</p:attrName>
                                        </p:attrNameLst>
                                      </p:cBhvr>
                                      <p:tavLst>
                                        <p:tav tm="0">
                                          <p:val>
                                            <p:strVal val="ppt_h"/>
                                          </p:val>
                                        </p:tav>
                                        <p:tav tm="100000">
                                          <p:val>
                                            <p:fltVal val="0"/>
                                          </p:val>
                                        </p:tav>
                                      </p:tavLst>
                                    </p:anim>
                                    <p:set>
                                      <p:cBhvr>
                                        <p:cTn id="73" dur="1" fill="hold">
                                          <p:stCondLst>
                                            <p:cond delay="1999"/>
                                          </p:stCondLst>
                                        </p:cTn>
                                        <p:tgtEl>
                                          <p:spTgt spid="3195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509" grpId="0"/>
      <p:bldP spid="319509" grpId="1"/>
      <p:bldP spid="319509" grpId="2"/>
      <p:bldP spid="319510" grpId="0"/>
      <p:bldP spid="319510" grpId="1"/>
      <p:bldP spid="319510" grpId="2"/>
      <p:bldP spid="319504" grpId="0"/>
      <p:bldP spid="319504" grpId="1"/>
      <p:bldP spid="319504" grpId="2"/>
      <p:bldP spid="319505" grpId="0"/>
      <p:bldP spid="319505" grpId="1"/>
      <p:bldP spid="319505" grpId="2"/>
      <p:bldP spid="319506" grpId="0"/>
      <p:bldP spid="319506" grpId="1"/>
      <p:bldP spid="319506" grpId="2"/>
      <p:bldP spid="319507" grpId="0"/>
      <p:bldP spid="319507" grpId="1"/>
      <p:bldP spid="319507" grpId="2"/>
      <p:bldP spid="319508" grpId="0"/>
      <p:bldP spid="319508" grpId="1"/>
      <p:bldP spid="319508" grpId="2"/>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A0D6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0B022E-886D-4061-9493-3757042BA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11303" name="Rectangle 7">
            <a:extLst>
              <a:ext uri="{FF2B5EF4-FFF2-40B4-BE49-F238E27FC236}">
                <a16:creationId xmlns:a16="http://schemas.microsoft.com/office/drawing/2014/main" id="{D512378E-F56F-40F5-B3C6-57FC357BF94B}"/>
              </a:ext>
            </a:extLst>
          </p:cNvPr>
          <p:cNvSpPr>
            <a:spLocks noGrp="1" noChangeArrowheads="1"/>
          </p:cNvSpPr>
          <p:nvPr>
            <p:ph type="title"/>
          </p:nvPr>
        </p:nvSpPr>
        <p:spPr>
          <a:xfrm>
            <a:off x="502444" y="233362"/>
            <a:ext cx="8055769" cy="5638800"/>
          </a:xfrm>
          <a:noFill/>
        </p:spPr>
        <p:txBody>
          <a:bodyPr/>
          <a:lstStyle/>
          <a:p>
            <a:pPr eaLnBrk="1" hangingPunct="1"/>
            <a:r>
              <a:rPr lang="en-US" altLang="en-US" b="1" dirty="0">
                <a:solidFill>
                  <a:srgbClr val="0066FF"/>
                </a:solidFill>
                <a:effectLst>
                  <a:glow rad="203200">
                    <a:srgbClr val="0000FF"/>
                  </a:glow>
                </a:effectLst>
              </a:rPr>
              <a:t>There is one body and one Spirit, just as you were called in one hope of your calling; one Lord, one faith, one baptism; one God and Father of all, who is above all, and through all, and in you all.</a:t>
            </a:r>
            <a:r>
              <a:rPr lang="en-US" altLang="en-US" dirty="0">
                <a:solidFill>
                  <a:srgbClr val="0066FF"/>
                </a:solidFill>
                <a:effectLst>
                  <a:glow rad="203200">
                    <a:srgbClr val="0000FF"/>
                  </a:glow>
                </a:effectLst>
              </a:rPr>
              <a:t>      </a:t>
            </a:r>
            <a:r>
              <a:rPr lang="en-US" altLang="en-US" sz="3200" i="1" dirty="0">
                <a:solidFill>
                  <a:srgbClr val="0066FF"/>
                </a:solidFill>
                <a:effectLst>
                  <a:glow rad="203200">
                    <a:srgbClr val="0000FF"/>
                  </a:glow>
                </a:effectLst>
              </a:rPr>
              <a:t>~ Ephesians 4:4-6</a:t>
            </a:r>
          </a:p>
        </p:txBody>
      </p:sp>
      <p:sp>
        <p:nvSpPr>
          <p:cNvPr id="311304" name="Rectangle 8">
            <a:extLst>
              <a:ext uri="{FF2B5EF4-FFF2-40B4-BE49-F238E27FC236}">
                <a16:creationId xmlns:a16="http://schemas.microsoft.com/office/drawing/2014/main" id="{D4FAD666-2F6B-48C1-AD93-166B7556FB0D}"/>
              </a:ext>
            </a:extLst>
          </p:cNvPr>
          <p:cNvSpPr>
            <a:spLocks noChangeArrowheads="1"/>
          </p:cNvSpPr>
          <p:nvPr/>
        </p:nvSpPr>
        <p:spPr bwMode="auto">
          <a:xfrm>
            <a:off x="457200" y="228600"/>
            <a:ext cx="8151019"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152400">
                    <a:schemeClr val="bg1"/>
                  </a:glow>
                </a:effectLst>
              </a:rPr>
              <a:t>There is one body and one Spirit, just as you were called in one hope of your calling; one Lord, one faith, one baptism; one God and Father of all, who is above all, and through all, and in you all.</a:t>
            </a:r>
            <a:r>
              <a:rPr lang="en-US" altLang="en-US" sz="4400" dirty="0">
                <a:solidFill>
                  <a:schemeClr val="bg1"/>
                </a:solidFill>
                <a:effectLst>
                  <a:glow rad="152400">
                    <a:schemeClr val="bg1"/>
                  </a:glow>
                </a:effectLst>
              </a:rPr>
              <a:t>      </a:t>
            </a:r>
            <a:r>
              <a:rPr lang="en-US" altLang="en-US" sz="3200" i="1" dirty="0">
                <a:solidFill>
                  <a:schemeClr val="bg1"/>
                </a:solidFill>
                <a:effectLst>
                  <a:glow rad="152400">
                    <a:schemeClr val="bg1"/>
                  </a:glow>
                </a:effectLst>
              </a:rPr>
              <a:t>~ Ephesians 4:4-6</a:t>
            </a:r>
          </a:p>
        </p:txBody>
      </p:sp>
      <p:sp>
        <p:nvSpPr>
          <p:cNvPr id="311305" name="Rectangle 9">
            <a:extLst>
              <a:ext uri="{FF2B5EF4-FFF2-40B4-BE49-F238E27FC236}">
                <a16:creationId xmlns:a16="http://schemas.microsoft.com/office/drawing/2014/main" id="{71441CCF-6710-461F-A6AF-0E5BEF1620B9}"/>
              </a:ext>
            </a:extLst>
          </p:cNvPr>
          <p:cNvSpPr>
            <a:spLocks noChangeArrowheads="1"/>
          </p:cNvSpPr>
          <p:nvPr/>
        </p:nvSpPr>
        <p:spPr bwMode="auto">
          <a:xfrm>
            <a:off x="457200" y="228600"/>
            <a:ext cx="8153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3300"/>
                </a:solidFill>
                <a:effectLst>
                  <a:glow rad="76200">
                    <a:schemeClr val="tx1"/>
                  </a:glow>
                </a:effectLst>
              </a:rPr>
              <a:t>There is one body and one Spirit, just as you were called in one hope of your calling; one Lord, one faith, one baptism; one God and Father of all, who is above all, and through all, and in you all.</a:t>
            </a:r>
            <a:r>
              <a:rPr lang="en-US" altLang="en-US" sz="4400" dirty="0">
                <a:solidFill>
                  <a:srgbClr val="FF3300"/>
                </a:solidFill>
                <a:effectLst>
                  <a:glow rad="76200">
                    <a:schemeClr val="tx1"/>
                  </a:glow>
                </a:effectLst>
              </a:rPr>
              <a:t>      </a:t>
            </a:r>
            <a:r>
              <a:rPr lang="en-US" altLang="en-US" sz="3200" i="1" dirty="0">
                <a:solidFill>
                  <a:srgbClr val="FF3300"/>
                </a:solidFill>
                <a:effectLst>
                  <a:glow rad="76200">
                    <a:schemeClr val="tx1"/>
                  </a:glow>
                </a:effectLst>
              </a:rPr>
              <a:t>~ Ephesians 4:4-6</a:t>
            </a:r>
          </a:p>
        </p:txBody>
      </p:sp>
      <p:sp>
        <p:nvSpPr>
          <p:cNvPr id="311306" name="Rectangle 10">
            <a:extLst>
              <a:ext uri="{FF2B5EF4-FFF2-40B4-BE49-F238E27FC236}">
                <a16:creationId xmlns:a16="http://schemas.microsoft.com/office/drawing/2014/main" id="{ABC5FD54-BC24-4BCD-AA51-D2A3BEB98B43}"/>
              </a:ext>
            </a:extLst>
          </p:cNvPr>
          <p:cNvSpPr>
            <a:spLocks noChangeArrowheads="1"/>
          </p:cNvSpPr>
          <p:nvPr/>
        </p:nvSpPr>
        <p:spPr bwMode="auto">
          <a:xfrm>
            <a:off x="6743114" y="321469"/>
            <a:ext cx="1672223" cy="94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CC"/>
                </a:solidFill>
                <a:effectLst>
                  <a:glow rad="88900">
                    <a:schemeClr val="tx1"/>
                  </a:glow>
                </a:effectLst>
              </a:rPr>
              <a:t>one</a:t>
            </a:r>
            <a:endParaRPr lang="en-US" altLang="en-US" sz="3600" i="1" dirty="0">
              <a:solidFill>
                <a:srgbClr val="CC00CC"/>
              </a:solidFill>
              <a:effectLst>
                <a:glow rad="88900">
                  <a:schemeClr val="tx1"/>
                </a:glow>
              </a:effectLst>
            </a:endParaRPr>
          </a:p>
        </p:txBody>
      </p:sp>
      <p:sp>
        <p:nvSpPr>
          <p:cNvPr id="311307" name="Rectangle 11">
            <a:extLst>
              <a:ext uri="{FF2B5EF4-FFF2-40B4-BE49-F238E27FC236}">
                <a16:creationId xmlns:a16="http://schemas.microsoft.com/office/drawing/2014/main" id="{C98EDF8D-6340-4691-9DE5-9C59387FA882}"/>
              </a:ext>
            </a:extLst>
          </p:cNvPr>
          <p:cNvSpPr>
            <a:spLocks noChangeArrowheads="1"/>
          </p:cNvSpPr>
          <p:nvPr/>
        </p:nvSpPr>
        <p:spPr bwMode="auto">
          <a:xfrm>
            <a:off x="3024554" y="409135"/>
            <a:ext cx="152363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CC"/>
                </a:solidFill>
                <a:effectLst>
                  <a:glow rad="88900">
                    <a:schemeClr val="tx1"/>
                  </a:glow>
                </a:effectLst>
              </a:rPr>
              <a:t>one</a:t>
            </a:r>
            <a:endParaRPr lang="en-US" altLang="en-US" sz="3600" i="1" dirty="0">
              <a:solidFill>
                <a:srgbClr val="CC00CC"/>
              </a:solidFill>
              <a:effectLst>
                <a:glow rad="88900">
                  <a:schemeClr val="tx1"/>
                </a:glow>
              </a:effectLst>
            </a:endParaRPr>
          </a:p>
        </p:txBody>
      </p:sp>
      <p:sp>
        <p:nvSpPr>
          <p:cNvPr id="311308" name="Rectangle 12">
            <a:extLst>
              <a:ext uri="{FF2B5EF4-FFF2-40B4-BE49-F238E27FC236}">
                <a16:creationId xmlns:a16="http://schemas.microsoft.com/office/drawing/2014/main" id="{9E7AC6BF-C1ED-42BB-AB3D-28F7D9AABB17}"/>
              </a:ext>
            </a:extLst>
          </p:cNvPr>
          <p:cNvSpPr>
            <a:spLocks noChangeArrowheads="1"/>
          </p:cNvSpPr>
          <p:nvPr/>
        </p:nvSpPr>
        <p:spPr bwMode="auto">
          <a:xfrm>
            <a:off x="1420836" y="1752600"/>
            <a:ext cx="11922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CC"/>
                </a:solidFill>
                <a:effectLst>
                  <a:glow rad="88900">
                    <a:schemeClr val="tx1"/>
                  </a:glow>
                </a:effectLst>
              </a:rPr>
              <a:t>one</a:t>
            </a:r>
            <a:endParaRPr lang="en-US" altLang="en-US" sz="3600" i="1" dirty="0">
              <a:solidFill>
                <a:srgbClr val="CC00CC"/>
              </a:solidFill>
              <a:effectLst>
                <a:glow rad="88900">
                  <a:schemeClr val="tx1"/>
                </a:glow>
              </a:effectLst>
            </a:endParaRPr>
          </a:p>
        </p:txBody>
      </p:sp>
      <p:sp>
        <p:nvSpPr>
          <p:cNvPr id="311309" name="Rectangle 13">
            <a:extLst>
              <a:ext uri="{FF2B5EF4-FFF2-40B4-BE49-F238E27FC236}">
                <a16:creationId xmlns:a16="http://schemas.microsoft.com/office/drawing/2014/main" id="{ACE1CCDF-F9F2-4647-87C8-A89B918E760A}"/>
              </a:ext>
            </a:extLst>
          </p:cNvPr>
          <p:cNvSpPr>
            <a:spLocks noChangeArrowheads="1"/>
          </p:cNvSpPr>
          <p:nvPr/>
        </p:nvSpPr>
        <p:spPr bwMode="auto">
          <a:xfrm>
            <a:off x="1193005" y="2424332"/>
            <a:ext cx="133917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CC"/>
                </a:solidFill>
                <a:effectLst>
                  <a:glow rad="88900">
                    <a:schemeClr val="tx1"/>
                  </a:glow>
                </a:effectLst>
              </a:rPr>
              <a:t>one</a:t>
            </a:r>
            <a:endParaRPr lang="en-US" altLang="en-US" sz="3600" i="1" dirty="0">
              <a:solidFill>
                <a:srgbClr val="CC00CC"/>
              </a:solidFill>
              <a:effectLst>
                <a:glow rad="88900">
                  <a:schemeClr val="tx1"/>
                </a:glow>
              </a:effectLst>
            </a:endParaRPr>
          </a:p>
        </p:txBody>
      </p:sp>
      <p:sp>
        <p:nvSpPr>
          <p:cNvPr id="311310" name="Rectangle 14">
            <a:extLst>
              <a:ext uri="{FF2B5EF4-FFF2-40B4-BE49-F238E27FC236}">
                <a16:creationId xmlns:a16="http://schemas.microsoft.com/office/drawing/2014/main" id="{25E6D220-9DB3-4AD3-9E2F-CC51510066D1}"/>
              </a:ext>
            </a:extLst>
          </p:cNvPr>
          <p:cNvSpPr>
            <a:spLocks noChangeArrowheads="1"/>
          </p:cNvSpPr>
          <p:nvPr/>
        </p:nvSpPr>
        <p:spPr bwMode="auto">
          <a:xfrm>
            <a:off x="3910013" y="2410265"/>
            <a:ext cx="1309101" cy="78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CC"/>
                </a:solidFill>
                <a:effectLst>
                  <a:glow rad="88900">
                    <a:schemeClr val="tx1"/>
                  </a:glow>
                </a:effectLst>
              </a:rPr>
              <a:t>one</a:t>
            </a:r>
            <a:endParaRPr lang="en-US" altLang="en-US" sz="3600" i="1" dirty="0">
              <a:solidFill>
                <a:srgbClr val="CC00CC"/>
              </a:solidFill>
              <a:effectLst>
                <a:glow rad="88900">
                  <a:schemeClr val="tx1"/>
                </a:glow>
              </a:effectLst>
            </a:endParaRPr>
          </a:p>
        </p:txBody>
      </p:sp>
      <p:sp>
        <p:nvSpPr>
          <p:cNvPr id="311311" name="Rectangle 15">
            <a:extLst>
              <a:ext uri="{FF2B5EF4-FFF2-40B4-BE49-F238E27FC236}">
                <a16:creationId xmlns:a16="http://schemas.microsoft.com/office/drawing/2014/main" id="{4692BFEA-2C19-4103-8982-8F48E6125B93}"/>
              </a:ext>
            </a:extLst>
          </p:cNvPr>
          <p:cNvSpPr>
            <a:spLocks noChangeArrowheads="1"/>
          </p:cNvSpPr>
          <p:nvPr/>
        </p:nvSpPr>
        <p:spPr bwMode="auto">
          <a:xfrm>
            <a:off x="6508652" y="2396197"/>
            <a:ext cx="1394718" cy="81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CC"/>
                </a:solidFill>
                <a:effectLst>
                  <a:glow rad="88900">
                    <a:schemeClr val="tx1"/>
                  </a:glow>
                </a:effectLst>
              </a:rPr>
              <a:t>one</a:t>
            </a:r>
            <a:endParaRPr lang="en-US" altLang="en-US" sz="3600" i="1" dirty="0">
              <a:solidFill>
                <a:srgbClr val="CC00CC"/>
              </a:solidFill>
              <a:effectLst>
                <a:glow rad="88900">
                  <a:schemeClr val="tx1"/>
                </a:glow>
              </a:effectLst>
            </a:endParaRPr>
          </a:p>
        </p:txBody>
      </p:sp>
      <p:sp>
        <p:nvSpPr>
          <p:cNvPr id="311312" name="Rectangle 16">
            <a:extLst>
              <a:ext uri="{FF2B5EF4-FFF2-40B4-BE49-F238E27FC236}">
                <a16:creationId xmlns:a16="http://schemas.microsoft.com/office/drawing/2014/main" id="{3671FE6D-449B-4E7A-8D46-CFCE23C492FB}"/>
              </a:ext>
            </a:extLst>
          </p:cNvPr>
          <p:cNvSpPr>
            <a:spLocks noChangeArrowheads="1"/>
          </p:cNvSpPr>
          <p:nvPr/>
        </p:nvSpPr>
        <p:spPr bwMode="auto">
          <a:xfrm>
            <a:off x="2840831" y="3053202"/>
            <a:ext cx="1579024" cy="84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CC"/>
                </a:solidFill>
                <a:effectLst>
                  <a:glow rad="88900">
                    <a:schemeClr val="tx1"/>
                  </a:glow>
                </a:effectLst>
              </a:rPr>
              <a:t>one</a:t>
            </a:r>
            <a:endParaRPr lang="en-US" altLang="en-US" sz="3600" i="1" dirty="0">
              <a:solidFill>
                <a:srgbClr val="CC00CC"/>
              </a:solidFill>
              <a:effectLst>
                <a:glow rad="88900">
                  <a:schemeClr val="tx1"/>
                </a:glow>
              </a:effectLst>
            </a:endParaRPr>
          </a:p>
        </p:txBody>
      </p:sp>
      <p:sp>
        <p:nvSpPr>
          <p:cNvPr id="311320" name="Rectangle 24">
            <a:extLst>
              <a:ext uri="{FF2B5EF4-FFF2-40B4-BE49-F238E27FC236}">
                <a16:creationId xmlns:a16="http://schemas.microsoft.com/office/drawing/2014/main" id="{1EABBAA1-5A1C-4987-989B-0C759F578076}"/>
              </a:ext>
            </a:extLst>
          </p:cNvPr>
          <p:cNvSpPr>
            <a:spLocks noChangeArrowheads="1"/>
          </p:cNvSpPr>
          <p:nvPr/>
        </p:nvSpPr>
        <p:spPr bwMode="auto">
          <a:xfrm>
            <a:off x="6903018" y="402431"/>
            <a:ext cx="1348014" cy="77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0000"/>
                </a:solidFill>
                <a:effectLst>
                  <a:glow rad="88900">
                    <a:schemeClr val="tx1"/>
                  </a:glow>
                </a:effectLst>
              </a:rPr>
              <a:t>one</a:t>
            </a:r>
            <a:endParaRPr lang="en-US" altLang="en-US" sz="3600" i="1" dirty="0">
              <a:solidFill>
                <a:srgbClr val="FF0000"/>
              </a:solidFill>
              <a:effectLst>
                <a:glow rad="88900">
                  <a:schemeClr val="tx1"/>
                </a:glow>
              </a:effectLst>
            </a:endParaRPr>
          </a:p>
        </p:txBody>
      </p:sp>
      <p:sp>
        <p:nvSpPr>
          <p:cNvPr id="311317" name="Rectangle 21">
            <a:extLst>
              <a:ext uri="{FF2B5EF4-FFF2-40B4-BE49-F238E27FC236}">
                <a16:creationId xmlns:a16="http://schemas.microsoft.com/office/drawing/2014/main" id="{F88614C2-F501-4FA1-BD85-AE5AF29638F5}"/>
              </a:ext>
            </a:extLst>
          </p:cNvPr>
          <p:cNvSpPr>
            <a:spLocks noChangeArrowheads="1"/>
          </p:cNvSpPr>
          <p:nvPr/>
        </p:nvSpPr>
        <p:spPr bwMode="auto">
          <a:xfrm>
            <a:off x="3263695" y="2359742"/>
            <a:ext cx="3259736" cy="85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dirty="0">
                <a:solidFill>
                  <a:srgbClr val="FF3300"/>
                </a:solidFill>
                <a:effectLst>
                  <a:glow rad="88900">
                    <a:schemeClr val="tx1"/>
                  </a:glow>
                </a:effectLst>
              </a:rPr>
              <a:t>    </a:t>
            </a:r>
            <a:r>
              <a:rPr lang="en-US" altLang="en-US" sz="4400" b="1" dirty="0">
                <a:solidFill>
                  <a:srgbClr val="FF3300"/>
                </a:solidFill>
                <a:effectLst>
                  <a:glow rad="88900">
                    <a:schemeClr val="tx1"/>
                  </a:glow>
                </a:effectLst>
              </a:rPr>
              <a:t>one faith</a:t>
            </a:r>
            <a:endParaRPr lang="en-US" altLang="en-US" sz="3600" i="1" dirty="0">
              <a:solidFill>
                <a:srgbClr val="FF3300"/>
              </a:solidFill>
              <a:effectLst>
                <a:glow rad="88900">
                  <a:schemeClr val="tx1"/>
                </a:glow>
              </a:effectLst>
            </a:endParaRPr>
          </a:p>
        </p:txBody>
      </p:sp>
      <p:sp>
        <p:nvSpPr>
          <p:cNvPr id="311319" name="Rectangle 23">
            <a:extLst>
              <a:ext uri="{FF2B5EF4-FFF2-40B4-BE49-F238E27FC236}">
                <a16:creationId xmlns:a16="http://schemas.microsoft.com/office/drawing/2014/main" id="{18BE6910-E041-40E4-BC8D-5E3460AA740D}"/>
              </a:ext>
            </a:extLst>
          </p:cNvPr>
          <p:cNvSpPr>
            <a:spLocks noChangeArrowheads="1"/>
          </p:cNvSpPr>
          <p:nvPr/>
        </p:nvSpPr>
        <p:spPr bwMode="auto">
          <a:xfrm>
            <a:off x="387676" y="3047111"/>
            <a:ext cx="2662989" cy="858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3300"/>
                </a:solidFill>
                <a:effectLst>
                  <a:glow rad="88900">
                    <a:schemeClr val="tx1"/>
                  </a:glow>
                </a:effectLst>
              </a:rPr>
              <a:t>baptism</a:t>
            </a:r>
            <a:endParaRPr lang="en-US" altLang="en-US" sz="3600" i="1" dirty="0">
              <a:solidFill>
                <a:srgbClr val="FF3300"/>
              </a:solidFill>
              <a:effectLst>
                <a:glow rad="88900">
                  <a:schemeClr val="tx1"/>
                </a:glow>
              </a:effectLst>
            </a:endParaRPr>
          </a:p>
        </p:txBody>
      </p:sp>
      <p:sp>
        <p:nvSpPr>
          <p:cNvPr id="311321" name="Rectangle 25">
            <a:extLst>
              <a:ext uri="{FF2B5EF4-FFF2-40B4-BE49-F238E27FC236}">
                <a16:creationId xmlns:a16="http://schemas.microsoft.com/office/drawing/2014/main" id="{2FA1DC89-81DF-46B2-9725-DC23EA2BE825}"/>
              </a:ext>
            </a:extLst>
          </p:cNvPr>
          <p:cNvSpPr>
            <a:spLocks noChangeArrowheads="1"/>
          </p:cNvSpPr>
          <p:nvPr/>
        </p:nvSpPr>
        <p:spPr bwMode="auto">
          <a:xfrm>
            <a:off x="445203" y="1045029"/>
            <a:ext cx="1777037" cy="83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3300"/>
                </a:solidFill>
                <a:effectLst>
                  <a:glow rad="88900">
                    <a:schemeClr val="tx1"/>
                  </a:glow>
                </a:effectLst>
              </a:rPr>
              <a:t>Spirit</a:t>
            </a:r>
            <a:endParaRPr lang="en-US" altLang="en-US" sz="3600" i="1" dirty="0">
              <a:solidFill>
                <a:srgbClr val="FF3300"/>
              </a:solidFill>
              <a:effectLst>
                <a:glow rad="88900">
                  <a:schemeClr val="tx1"/>
                </a:glow>
              </a:effectLst>
            </a:endParaRPr>
          </a:p>
        </p:txBody>
      </p:sp>
      <p:sp>
        <p:nvSpPr>
          <p:cNvPr id="311313" name="Rectangle 17">
            <a:extLst>
              <a:ext uri="{FF2B5EF4-FFF2-40B4-BE49-F238E27FC236}">
                <a16:creationId xmlns:a16="http://schemas.microsoft.com/office/drawing/2014/main" id="{7849FC6A-6F66-4134-9B57-CB05B8BF6C6C}"/>
              </a:ext>
            </a:extLst>
          </p:cNvPr>
          <p:cNvSpPr>
            <a:spLocks noChangeArrowheads="1"/>
          </p:cNvSpPr>
          <p:nvPr/>
        </p:nvSpPr>
        <p:spPr bwMode="auto">
          <a:xfrm>
            <a:off x="3004456" y="416719"/>
            <a:ext cx="3048682" cy="75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3300"/>
                </a:solidFill>
                <a:effectLst>
                  <a:glow rad="88900">
                    <a:schemeClr val="tx1"/>
                  </a:glow>
                </a:effectLst>
              </a:rPr>
              <a:t>one body</a:t>
            </a:r>
            <a:endParaRPr lang="en-US" altLang="en-US" sz="3600" i="1" dirty="0">
              <a:solidFill>
                <a:srgbClr val="FF3300"/>
              </a:solidFill>
              <a:effectLst>
                <a:glow rad="88900">
                  <a:schemeClr val="tx1"/>
                </a:glow>
              </a:effectLst>
            </a:endParaRPr>
          </a:p>
        </p:txBody>
      </p:sp>
      <p:sp>
        <p:nvSpPr>
          <p:cNvPr id="311314" name="Rectangle 18">
            <a:extLst>
              <a:ext uri="{FF2B5EF4-FFF2-40B4-BE49-F238E27FC236}">
                <a16:creationId xmlns:a16="http://schemas.microsoft.com/office/drawing/2014/main" id="{22E82D13-EF7C-419A-B97F-F836D7093200}"/>
              </a:ext>
            </a:extLst>
          </p:cNvPr>
          <p:cNvSpPr>
            <a:spLocks noChangeArrowheads="1"/>
          </p:cNvSpPr>
          <p:nvPr/>
        </p:nvSpPr>
        <p:spPr bwMode="auto">
          <a:xfrm>
            <a:off x="1370266" y="1695449"/>
            <a:ext cx="2820733" cy="87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3300"/>
                </a:solidFill>
                <a:effectLst>
                  <a:glow rad="88900">
                    <a:schemeClr val="tx1"/>
                  </a:glow>
                </a:effectLst>
              </a:rPr>
              <a:t>one hope</a:t>
            </a:r>
            <a:endParaRPr lang="en-US" altLang="en-US" sz="3600" i="1" dirty="0">
              <a:solidFill>
                <a:srgbClr val="FF3300"/>
              </a:solidFill>
              <a:effectLst>
                <a:glow rad="88900">
                  <a:schemeClr val="tx1"/>
                </a:glow>
              </a:effectLst>
            </a:endParaRPr>
          </a:p>
        </p:txBody>
      </p:sp>
      <p:sp>
        <p:nvSpPr>
          <p:cNvPr id="311315" name="Rectangle 19">
            <a:extLst>
              <a:ext uri="{FF2B5EF4-FFF2-40B4-BE49-F238E27FC236}">
                <a16:creationId xmlns:a16="http://schemas.microsoft.com/office/drawing/2014/main" id="{B02138A2-C087-4E2D-AD91-105D7351FEEC}"/>
              </a:ext>
            </a:extLst>
          </p:cNvPr>
          <p:cNvSpPr>
            <a:spLocks noChangeArrowheads="1"/>
          </p:cNvSpPr>
          <p:nvPr/>
        </p:nvSpPr>
        <p:spPr bwMode="auto">
          <a:xfrm>
            <a:off x="1162328" y="2381250"/>
            <a:ext cx="2800072" cy="83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3300"/>
                </a:solidFill>
                <a:effectLst>
                  <a:glow rad="88900">
                    <a:schemeClr val="tx1"/>
                  </a:glow>
                </a:effectLst>
              </a:rPr>
              <a:t>one Lord</a:t>
            </a:r>
            <a:endParaRPr lang="en-US" altLang="en-US" sz="3600" i="1" dirty="0">
              <a:solidFill>
                <a:srgbClr val="FF3300"/>
              </a:solidFill>
              <a:effectLst>
                <a:glow rad="88900">
                  <a:schemeClr val="tx1"/>
                </a:glow>
              </a:effectLst>
            </a:endParaRPr>
          </a:p>
        </p:txBody>
      </p:sp>
      <p:sp>
        <p:nvSpPr>
          <p:cNvPr id="311316" name="Rectangle 20">
            <a:extLst>
              <a:ext uri="{FF2B5EF4-FFF2-40B4-BE49-F238E27FC236}">
                <a16:creationId xmlns:a16="http://schemas.microsoft.com/office/drawing/2014/main" id="{5AABCD5F-20F3-414C-8B77-FEF5CCE74B17}"/>
              </a:ext>
            </a:extLst>
          </p:cNvPr>
          <p:cNvSpPr>
            <a:spLocks noChangeArrowheads="1"/>
          </p:cNvSpPr>
          <p:nvPr/>
        </p:nvSpPr>
        <p:spPr bwMode="auto">
          <a:xfrm>
            <a:off x="2398455" y="2971186"/>
            <a:ext cx="327967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5400" b="1" dirty="0">
                <a:solidFill>
                  <a:srgbClr val="FF3300"/>
                </a:solidFill>
                <a:effectLst>
                  <a:glow rad="88900">
                    <a:schemeClr val="tx1"/>
                  </a:glow>
                </a:effectLst>
              </a:rPr>
              <a:t> </a:t>
            </a:r>
            <a:r>
              <a:rPr lang="en-US" altLang="en-US" sz="4800" b="1" dirty="0">
                <a:solidFill>
                  <a:srgbClr val="FF3300"/>
                </a:solidFill>
                <a:effectLst>
                  <a:glow rad="88900">
                    <a:schemeClr val="tx1"/>
                  </a:glow>
                </a:effectLst>
              </a:rPr>
              <a:t> </a:t>
            </a:r>
            <a:r>
              <a:rPr lang="en-US" altLang="en-US" sz="2800" b="1" dirty="0">
                <a:solidFill>
                  <a:srgbClr val="FF3300"/>
                </a:solidFill>
                <a:effectLst>
                  <a:glow rad="88900">
                    <a:schemeClr val="tx1"/>
                  </a:glow>
                </a:effectLst>
              </a:rPr>
              <a:t> </a:t>
            </a:r>
            <a:r>
              <a:rPr lang="en-US" altLang="en-US" sz="4400" b="1" dirty="0">
                <a:solidFill>
                  <a:srgbClr val="FF3300"/>
                </a:solidFill>
                <a:effectLst>
                  <a:glow rad="88900">
                    <a:schemeClr val="tx1"/>
                  </a:glow>
                </a:effectLst>
              </a:rPr>
              <a:t>one God</a:t>
            </a:r>
            <a:endParaRPr lang="en-US" altLang="en-US" sz="3600" i="1" dirty="0">
              <a:solidFill>
                <a:srgbClr val="FF3300"/>
              </a:solidFill>
              <a:effectLst>
                <a:glow rad="88900">
                  <a:schemeClr val="tx1"/>
                </a:glow>
              </a:effectLst>
            </a:endParaRPr>
          </a:p>
        </p:txBody>
      </p:sp>
      <p:sp>
        <p:nvSpPr>
          <p:cNvPr id="311318" name="Rectangle 22">
            <a:extLst>
              <a:ext uri="{FF2B5EF4-FFF2-40B4-BE49-F238E27FC236}">
                <a16:creationId xmlns:a16="http://schemas.microsoft.com/office/drawing/2014/main" id="{AFE25F13-98E9-4B21-9047-AA7C4DA7DE38}"/>
              </a:ext>
            </a:extLst>
          </p:cNvPr>
          <p:cNvSpPr>
            <a:spLocks noChangeArrowheads="1"/>
          </p:cNvSpPr>
          <p:nvPr/>
        </p:nvSpPr>
        <p:spPr bwMode="auto">
          <a:xfrm>
            <a:off x="6474472" y="2383631"/>
            <a:ext cx="1472544" cy="842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3300"/>
                </a:solidFill>
                <a:effectLst>
                  <a:glow rad="88900">
                    <a:schemeClr val="tx1"/>
                  </a:glow>
                </a:effectLst>
              </a:rPr>
              <a:t>one</a:t>
            </a:r>
            <a:endParaRPr lang="en-US" altLang="en-US" sz="3600" i="1" dirty="0">
              <a:solidFill>
                <a:srgbClr val="FF3300"/>
              </a:solidFill>
              <a:effectLst>
                <a:glow rad="88900">
                  <a:schemeClr val="tx1"/>
                </a:glow>
              </a:effectLst>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11303"/>
                                        </p:tgtEl>
                                        <p:attrNameLst>
                                          <p:attrName>style.visibility</p:attrName>
                                        </p:attrNameLst>
                                      </p:cBhvr>
                                      <p:to>
                                        <p:strVal val="visible"/>
                                      </p:to>
                                    </p:set>
                                    <p:anim calcmode="lin" valueType="num">
                                      <p:cBhvr>
                                        <p:cTn id="7" dur="500" fill="hold"/>
                                        <p:tgtEl>
                                          <p:spTgt spid="311303"/>
                                        </p:tgtEl>
                                        <p:attrNameLst>
                                          <p:attrName>ppt_w</p:attrName>
                                        </p:attrNameLst>
                                      </p:cBhvr>
                                      <p:tavLst>
                                        <p:tav tm="0">
                                          <p:val>
                                            <p:fltVal val="0"/>
                                          </p:val>
                                        </p:tav>
                                        <p:tav tm="100000">
                                          <p:val>
                                            <p:strVal val="#ppt_w"/>
                                          </p:val>
                                        </p:tav>
                                      </p:tavLst>
                                    </p:anim>
                                    <p:anim calcmode="lin" valueType="num">
                                      <p:cBhvr>
                                        <p:cTn id="8" dur="500" fill="hold"/>
                                        <p:tgtEl>
                                          <p:spTgt spid="311303"/>
                                        </p:tgtEl>
                                        <p:attrNameLst>
                                          <p:attrName>ppt_h</p:attrName>
                                        </p:attrNameLst>
                                      </p:cBhvr>
                                      <p:tavLst>
                                        <p:tav tm="0">
                                          <p:val>
                                            <p:fltVal val="0"/>
                                          </p:val>
                                        </p:tav>
                                        <p:tav tm="100000">
                                          <p:val>
                                            <p:strVal val="#ppt_h"/>
                                          </p:val>
                                        </p:tav>
                                      </p:tavLst>
                                    </p:anim>
                                    <p:animEffect transition="in" filter="fade">
                                      <p:cBhvr>
                                        <p:cTn id="9" dur="500"/>
                                        <p:tgtEl>
                                          <p:spTgt spid="31130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11304"/>
                                        </p:tgtEl>
                                        <p:attrNameLst>
                                          <p:attrName>style.visibility</p:attrName>
                                        </p:attrNameLst>
                                      </p:cBhvr>
                                      <p:to>
                                        <p:strVal val="visible"/>
                                      </p:to>
                                    </p:set>
                                    <p:anim calcmode="lin" valueType="num">
                                      <p:cBhvr>
                                        <p:cTn id="12" dur="500" fill="hold"/>
                                        <p:tgtEl>
                                          <p:spTgt spid="311304"/>
                                        </p:tgtEl>
                                        <p:attrNameLst>
                                          <p:attrName>ppt_w</p:attrName>
                                        </p:attrNameLst>
                                      </p:cBhvr>
                                      <p:tavLst>
                                        <p:tav tm="0">
                                          <p:val>
                                            <p:fltVal val="0"/>
                                          </p:val>
                                        </p:tav>
                                        <p:tav tm="100000">
                                          <p:val>
                                            <p:strVal val="#ppt_w"/>
                                          </p:val>
                                        </p:tav>
                                      </p:tavLst>
                                    </p:anim>
                                    <p:anim calcmode="lin" valueType="num">
                                      <p:cBhvr>
                                        <p:cTn id="13" dur="500" fill="hold"/>
                                        <p:tgtEl>
                                          <p:spTgt spid="311304"/>
                                        </p:tgtEl>
                                        <p:attrNameLst>
                                          <p:attrName>ppt_h</p:attrName>
                                        </p:attrNameLst>
                                      </p:cBhvr>
                                      <p:tavLst>
                                        <p:tav tm="0">
                                          <p:val>
                                            <p:fltVal val="0"/>
                                          </p:val>
                                        </p:tav>
                                        <p:tav tm="100000">
                                          <p:val>
                                            <p:strVal val="#ppt_h"/>
                                          </p:val>
                                        </p:tav>
                                      </p:tavLst>
                                    </p:anim>
                                    <p:animEffect transition="in" filter="fade">
                                      <p:cBhvr>
                                        <p:cTn id="14" dur="500"/>
                                        <p:tgtEl>
                                          <p:spTgt spid="31130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11305"/>
                                        </p:tgtEl>
                                        <p:attrNameLst>
                                          <p:attrName>style.visibility</p:attrName>
                                        </p:attrNameLst>
                                      </p:cBhvr>
                                      <p:to>
                                        <p:strVal val="visible"/>
                                      </p:to>
                                    </p:set>
                                    <p:anim calcmode="lin" valueType="num">
                                      <p:cBhvr>
                                        <p:cTn id="17" dur="500" fill="hold"/>
                                        <p:tgtEl>
                                          <p:spTgt spid="311305"/>
                                        </p:tgtEl>
                                        <p:attrNameLst>
                                          <p:attrName>ppt_w</p:attrName>
                                        </p:attrNameLst>
                                      </p:cBhvr>
                                      <p:tavLst>
                                        <p:tav tm="0">
                                          <p:val>
                                            <p:fltVal val="0"/>
                                          </p:val>
                                        </p:tav>
                                        <p:tav tm="100000">
                                          <p:val>
                                            <p:strVal val="#ppt_w"/>
                                          </p:val>
                                        </p:tav>
                                      </p:tavLst>
                                    </p:anim>
                                    <p:anim calcmode="lin" valueType="num">
                                      <p:cBhvr>
                                        <p:cTn id="18" dur="500" fill="hold"/>
                                        <p:tgtEl>
                                          <p:spTgt spid="311305"/>
                                        </p:tgtEl>
                                        <p:attrNameLst>
                                          <p:attrName>ppt_h</p:attrName>
                                        </p:attrNameLst>
                                      </p:cBhvr>
                                      <p:tavLst>
                                        <p:tav tm="0">
                                          <p:val>
                                            <p:fltVal val="0"/>
                                          </p:val>
                                        </p:tav>
                                        <p:tav tm="100000">
                                          <p:val>
                                            <p:strVal val="#ppt_h"/>
                                          </p:val>
                                        </p:tav>
                                      </p:tavLst>
                                    </p:anim>
                                    <p:animEffect transition="in" filter="fade">
                                      <p:cBhvr>
                                        <p:cTn id="19" dur="500"/>
                                        <p:tgtEl>
                                          <p:spTgt spid="31130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311306"/>
                                        </p:tgtEl>
                                        <p:attrNameLst>
                                          <p:attrName>style.visibility</p:attrName>
                                        </p:attrNameLst>
                                      </p:cBhvr>
                                      <p:to>
                                        <p:strVal val="visible"/>
                                      </p:to>
                                    </p:set>
                                    <p:anim calcmode="lin" valueType="num">
                                      <p:cBhvr>
                                        <p:cTn id="24" dur="1000" fill="hold"/>
                                        <p:tgtEl>
                                          <p:spTgt spid="311306"/>
                                        </p:tgtEl>
                                        <p:attrNameLst>
                                          <p:attrName>ppt_w</p:attrName>
                                        </p:attrNameLst>
                                      </p:cBhvr>
                                      <p:tavLst>
                                        <p:tav tm="0">
                                          <p:val>
                                            <p:fltVal val="0"/>
                                          </p:val>
                                        </p:tav>
                                        <p:tav tm="100000">
                                          <p:val>
                                            <p:strVal val="#ppt_w"/>
                                          </p:val>
                                        </p:tav>
                                      </p:tavLst>
                                    </p:anim>
                                    <p:anim calcmode="lin" valueType="num">
                                      <p:cBhvr>
                                        <p:cTn id="25" dur="1000" fill="hold"/>
                                        <p:tgtEl>
                                          <p:spTgt spid="311306"/>
                                        </p:tgtEl>
                                        <p:attrNameLst>
                                          <p:attrName>ppt_h</p:attrName>
                                        </p:attrNameLst>
                                      </p:cBhvr>
                                      <p:tavLst>
                                        <p:tav tm="0">
                                          <p:val>
                                            <p:fltVal val="0"/>
                                          </p:val>
                                        </p:tav>
                                        <p:tav tm="100000">
                                          <p:val>
                                            <p:strVal val="#ppt_h"/>
                                          </p:val>
                                        </p:tav>
                                      </p:tavLst>
                                    </p:anim>
                                    <p:animEffect transition="in" filter="fade">
                                      <p:cBhvr>
                                        <p:cTn id="26" dur="1000"/>
                                        <p:tgtEl>
                                          <p:spTgt spid="311306"/>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311307"/>
                                        </p:tgtEl>
                                        <p:attrNameLst>
                                          <p:attrName>style.visibility</p:attrName>
                                        </p:attrNameLst>
                                      </p:cBhvr>
                                      <p:to>
                                        <p:strVal val="visible"/>
                                      </p:to>
                                    </p:set>
                                    <p:anim calcmode="lin" valueType="num">
                                      <p:cBhvr>
                                        <p:cTn id="29" dur="1000" fill="hold"/>
                                        <p:tgtEl>
                                          <p:spTgt spid="311307"/>
                                        </p:tgtEl>
                                        <p:attrNameLst>
                                          <p:attrName>ppt_w</p:attrName>
                                        </p:attrNameLst>
                                      </p:cBhvr>
                                      <p:tavLst>
                                        <p:tav tm="0">
                                          <p:val>
                                            <p:fltVal val="0"/>
                                          </p:val>
                                        </p:tav>
                                        <p:tav tm="100000">
                                          <p:val>
                                            <p:strVal val="#ppt_w"/>
                                          </p:val>
                                        </p:tav>
                                      </p:tavLst>
                                    </p:anim>
                                    <p:anim calcmode="lin" valueType="num">
                                      <p:cBhvr>
                                        <p:cTn id="30" dur="1000" fill="hold"/>
                                        <p:tgtEl>
                                          <p:spTgt spid="311307"/>
                                        </p:tgtEl>
                                        <p:attrNameLst>
                                          <p:attrName>ppt_h</p:attrName>
                                        </p:attrNameLst>
                                      </p:cBhvr>
                                      <p:tavLst>
                                        <p:tav tm="0">
                                          <p:val>
                                            <p:fltVal val="0"/>
                                          </p:val>
                                        </p:tav>
                                        <p:tav tm="100000">
                                          <p:val>
                                            <p:strVal val="#ppt_h"/>
                                          </p:val>
                                        </p:tav>
                                      </p:tavLst>
                                    </p:anim>
                                    <p:animEffect transition="in" filter="fade">
                                      <p:cBhvr>
                                        <p:cTn id="31" dur="1000"/>
                                        <p:tgtEl>
                                          <p:spTgt spid="311307"/>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311308"/>
                                        </p:tgtEl>
                                        <p:attrNameLst>
                                          <p:attrName>style.visibility</p:attrName>
                                        </p:attrNameLst>
                                      </p:cBhvr>
                                      <p:to>
                                        <p:strVal val="visible"/>
                                      </p:to>
                                    </p:set>
                                    <p:anim calcmode="lin" valueType="num">
                                      <p:cBhvr>
                                        <p:cTn id="34" dur="1000" fill="hold"/>
                                        <p:tgtEl>
                                          <p:spTgt spid="311308"/>
                                        </p:tgtEl>
                                        <p:attrNameLst>
                                          <p:attrName>ppt_w</p:attrName>
                                        </p:attrNameLst>
                                      </p:cBhvr>
                                      <p:tavLst>
                                        <p:tav tm="0">
                                          <p:val>
                                            <p:fltVal val="0"/>
                                          </p:val>
                                        </p:tav>
                                        <p:tav tm="100000">
                                          <p:val>
                                            <p:strVal val="#ppt_w"/>
                                          </p:val>
                                        </p:tav>
                                      </p:tavLst>
                                    </p:anim>
                                    <p:anim calcmode="lin" valueType="num">
                                      <p:cBhvr>
                                        <p:cTn id="35" dur="1000" fill="hold"/>
                                        <p:tgtEl>
                                          <p:spTgt spid="311308"/>
                                        </p:tgtEl>
                                        <p:attrNameLst>
                                          <p:attrName>ppt_h</p:attrName>
                                        </p:attrNameLst>
                                      </p:cBhvr>
                                      <p:tavLst>
                                        <p:tav tm="0">
                                          <p:val>
                                            <p:fltVal val="0"/>
                                          </p:val>
                                        </p:tav>
                                        <p:tav tm="100000">
                                          <p:val>
                                            <p:strVal val="#ppt_h"/>
                                          </p:val>
                                        </p:tav>
                                      </p:tavLst>
                                    </p:anim>
                                    <p:animEffect transition="in" filter="fade">
                                      <p:cBhvr>
                                        <p:cTn id="36" dur="1000"/>
                                        <p:tgtEl>
                                          <p:spTgt spid="311308"/>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311309"/>
                                        </p:tgtEl>
                                        <p:attrNameLst>
                                          <p:attrName>style.visibility</p:attrName>
                                        </p:attrNameLst>
                                      </p:cBhvr>
                                      <p:to>
                                        <p:strVal val="visible"/>
                                      </p:to>
                                    </p:set>
                                    <p:anim calcmode="lin" valueType="num">
                                      <p:cBhvr>
                                        <p:cTn id="39" dur="1000" fill="hold"/>
                                        <p:tgtEl>
                                          <p:spTgt spid="311309"/>
                                        </p:tgtEl>
                                        <p:attrNameLst>
                                          <p:attrName>ppt_w</p:attrName>
                                        </p:attrNameLst>
                                      </p:cBhvr>
                                      <p:tavLst>
                                        <p:tav tm="0">
                                          <p:val>
                                            <p:fltVal val="0"/>
                                          </p:val>
                                        </p:tav>
                                        <p:tav tm="100000">
                                          <p:val>
                                            <p:strVal val="#ppt_w"/>
                                          </p:val>
                                        </p:tav>
                                      </p:tavLst>
                                    </p:anim>
                                    <p:anim calcmode="lin" valueType="num">
                                      <p:cBhvr>
                                        <p:cTn id="40" dur="1000" fill="hold"/>
                                        <p:tgtEl>
                                          <p:spTgt spid="311309"/>
                                        </p:tgtEl>
                                        <p:attrNameLst>
                                          <p:attrName>ppt_h</p:attrName>
                                        </p:attrNameLst>
                                      </p:cBhvr>
                                      <p:tavLst>
                                        <p:tav tm="0">
                                          <p:val>
                                            <p:fltVal val="0"/>
                                          </p:val>
                                        </p:tav>
                                        <p:tav tm="100000">
                                          <p:val>
                                            <p:strVal val="#ppt_h"/>
                                          </p:val>
                                        </p:tav>
                                      </p:tavLst>
                                    </p:anim>
                                    <p:animEffect transition="in" filter="fade">
                                      <p:cBhvr>
                                        <p:cTn id="41" dur="1000"/>
                                        <p:tgtEl>
                                          <p:spTgt spid="311309"/>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311310"/>
                                        </p:tgtEl>
                                        <p:attrNameLst>
                                          <p:attrName>style.visibility</p:attrName>
                                        </p:attrNameLst>
                                      </p:cBhvr>
                                      <p:to>
                                        <p:strVal val="visible"/>
                                      </p:to>
                                    </p:set>
                                    <p:anim calcmode="lin" valueType="num">
                                      <p:cBhvr>
                                        <p:cTn id="44" dur="1000" fill="hold"/>
                                        <p:tgtEl>
                                          <p:spTgt spid="311310"/>
                                        </p:tgtEl>
                                        <p:attrNameLst>
                                          <p:attrName>ppt_w</p:attrName>
                                        </p:attrNameLst>
                                      </p:cBhvr>
                                      <p:tavLst>
                                        <p:tav tm="0">
                                          <p:val>
                                            <p:fltVal val="0"/>
                                          </p:val>
                                        </p:tav>
                                        <p:tav tm="100000">
                                          <p:val>
                                            <p:strVal val="#ppt_w"/>
                                          </p:val>
                                        </p:tav>
                                      </p:tavLst>
                                    </p:anim>
                                    <p:anim calcmode="lin" valueType="num">
                                      <p:cBhvr>
                                        <p:cTn id="45" dur="1000" fill="hold"/>
                                        <p:tgtEl>
                                          <p:spTgt spid="311310"/>
                                        </p:tgtEl>
                                        <p:attrNameLst>
                                          <p:attrName>ppt_h</p:attrName>
                                        </p:attrNameLst>
                                      </p:cBhvr>
                                      <p:tavLst>
                                        <p:tav tm="0">
                                          <p:val>
                                            <p:fltVal val="0"/>
                                          </p:val>
                                        </p:tav>
                                        <p:tav tm="100000">
                                          <p:val>
                                            <p:strVal val="#ppt_h"/>
                                          </p:val>
                                        </p:tav>
                                      </p:tavLst>
                                    </p:anim>
                                    <p:animEffect transition="in" filter="fade">
                                      <p:cBhvr>
                                        <p:cTn id="46" dur="1000"/>
                                        <p:tgtEl>
                                          <p:spTgt spid="311310"/>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311311"/>
                                        </p:tgtEl>
                                        <p:attrNameLst>
                                          <p:attrName>style.visibility</p:attrName>
                                        </p:attrNameLst>
                                      </p:cBhvr>
                                      <p:to>
                                        <p:strVal val="visible"/>
                                      </p:to>
                                    </p:set>
                                    <p:anim calcmode="lin" valueType="num">
                                      <p:cBhvr>
                                        <p:cTn id="49" dur="1000" fill="hold"/>
                                        <p:tgtEl>
                                          <p:spTgt spid="311311"/>
                                        </p:tgtEl>
                                        <p:attrNameLst>
                                          <p:attrName>ppt_w</p:attrName>
                                        </p:attrNameLst>
                                      </p:cBhvr>
                                      <p:tavLst>
                                        <p:tav tm="0">
                                          <p:val>
                                            <p:fltVal val="0"/>
                                          </p:val>
                                        </p:tav>
                                        <p:tav tm="100000">
                                          <p:val>
                                            <p:strVal val="#ppt_w"/>
                                          </p:val>
                                        </p:tav>
                                      </p:tavLst>
                                    </p:anim>
                                    <p:anim calcmode="lin" valueType="num">
                                      <p:cBhvr>
                                        <p:cTn id="50" dur="1000" fill="hold"/>
                                        <p:tgtEl>
                                          <p:spTgt spid="311311"/>
                                        </p:tgtEl>
                                        <p:attrNameLst>
                                          <p:attrName>ppt_h</p:attrName>
                                        </p:attrNameLst>
                                      </p:cBhvr>
                                      <p:tavLst>
                                        <p:tav tm="0">
                                          <p:val>
                                            <p:fltVal val="0"/>
                                          </p:val>
                                        </p:tav>
                                        <p:tav tm="100000">
                                          <p:val>
                                            <p:strVal val="#ppt_h"/>
                                          </p:val>
                                        </p:tav>
                                      </p:tavLst>
                                    </p:anim>
                                    <p:animEffect transition="in" filter="fade">
                                      <p:cBhvr>
                                        <p:cTn id="51" dur="1000"/>
                                        <p:tgtEl>
                                          <p:spTgt spid="311311"/>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311312"/>
                                        </p:tgtEl>
                                        <p:attrNameLst>
                                          <p:attrName>style.visibility</p:attrName>
                                        </p:attrNameLst>
                                      </p:cBhvr>
                                      <p:to>
                                        <p:strVal val="visible"/>
                                      </p:to>
                                    </p:set>
                                    <p:anim calcmode="lin" valueType="num">
                                      <p:cBhvr>
                                        <p:cTn id="54" dur="1000" fill="hold"/>
                                        <p:tgtEl>
                                          <p:spTgt spid="311312"/>
                                        </p:tgtEl>
                                        <p:attrNameLst>
                                          <p:attrName>ppt_w</p:attrName>
                                        </p:attrNameLst>
                                      </p:cBhvr>
                                      <p:tavLst>
                                        <p:tav tm="0">
                                          <p:val>
                                            <p:fltVal val="0"/>
                                          </p:val>
                                        </p:tav>
                                        <p:tav tm="100000">
                                          <p:val>
                                            <p:strVal val="#ppt_w"/>
                                          </p:val>
                                        </p:tav>
                                      </p:tavLst>
                                    </p:anim>
                                    <p:anim calcmode="lin" valueType="num">
                                      <p:cBhvr>
                                        <p:cTn id="55" dur="1000" fill="hold"/>
                                        <p:tgtEl>
                                          <p:spTgt spid="311312"/>
                                        </p:tgtEl>
                                        <p:attrNameLst>
                                          <p:attrName>ppt_h</p:attrName>
                                        </p:attrNameLst>
                                      </p:cBhvr>
                                      <p:tavLst>
                                        <p:tav tm="0">
                                          <p:val>
                                            <p:fltVal val="0"/>
                                          </p:val>
                                        </p:tav>
                                        <p:tav tm="100000">
                                          <p:val>
                                            <p:strVal val="#ppt_h"/>
                                          </p:val>
                                        </p:tav>
                                      </p:tavLst>
                                    </p:anim>
                                    <p:animEffect transition="in" filter="fade">
                                      <p:cBhvr>
                                        <p:cTn id="56" dur="1000"/>
                                        <p:tgtEl>
                                          <p:spTgt spid="31131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11313"/>
                                        </p:tgtEl>
                                        <p:attrNameLst>
                                          <p:attrName>style.visibility</p:attrName>
                                        </p:attrNameLst>
                                      </p:cBhvr>
                                      <p:to>
                                        <p:strVal val="visible"/>
                                      </p:to>
                                    </p:set>
                                    <p:animEffect transition="in" filter="fade">
                                      <p:cBhvr>
                                        <p:cTn id="61" dur="250"/>
                                        <p:tgtEl>
                                          <p:spTgt spid="3113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11320"/>
                                        </p:tgtEl>
                                        <p:attrNameLst>
                                          <p:attrName>style.visibility</p:attrName>
                                        </p:attrNameLst>
                                      </p:cBhvr>
                                      <p:to>
                                        <p:strVal val="visible"/>
                                      </p:to>
                                    </p:set>
                                    <p:animEffect transition="in" filter="fade">
                                      <p:cBhvr>
                                        <p:cTn id="64" dur="250"/>
                                        <p:tgtEl>
                                          <p:spTgt spid="31132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11321"/>
                                        </p:tgtEl>
                                        <p:attrNameLst>
                                          <p:attrName>style.visibility</p:attrName>
                                        </p:attrNameLst>
                                      </p:cBhvr>
                                      <p:to>
                                        <p:strVal val="visible"/>
                                      </p:to>
                                    </p:set>
                                    <p:animEffect transition="in" filter="fade">
                                      <p:cBhvr>
                                        <p:cTn id="67" dur="250"/>
                                        <p:tgtEl>
                                          <p:spTgt spid="31132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1314"/>
                                        </p:tgtEl>
                                        <p:attrNameLst>
                                          <p:attrName>style.visibility</p:attrName>
                                        </p:attrNameLst>
                                      </p:cBhvr>
                                      <p:to>
                                        <p:strVal val="visible"/>
                                      </p:to>
                                    </p:set>
                                    <p:animEffect transition="in" filter="fade">
                                      <p:cBhvr>
                                        <p:cTn id="70" dur="250"/>
                                        <p:tgtEl>
                                          <p:spTgt spid="31131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11315"/>
                                        </p:tgtEl>
                                        <p:attrNameLst>
                                          <p:attrName>style.visibility</p:attrName>
                                        </p:attrNameLst>
                                      </p:cBhvr>
                                      <p:to>
                                        <p:strVal val="visible"/>
                                      </p:to>
                                    </p:set>
                                    <p:animEffect transition="in" filter="fade">
                                      <p:cBhvr>
                                        <p:cTn id="73" dur="250"/>
                                        <p:tgtEl>
                                          <p:spTgt spid="31131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11316"/>
                                        </p:tgtEl>
                                        <p:attrNameLst>
                                          <p:attrName>style.visibility</p:attrName>
                                        </p:attrNameLst>
                                      </p:cBhvr>
                                      <p:to>
                                        <p:strVal val="visible"/>
                                      </p:to>
                                    </p:set>
                                    <p:animEffect transition="in" filter="fade">
                                      <p:cBhvr>
                                        <p:cTn id="76" dur="250"/>
                                        <p:tgtEl>
                                          <p:spTgt spid="31131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11317"/>
                                        </p:tgtEl>
                                        <p:attrNameLst>
                                          <p:attrName>style.visibility</p:attrName>
                                        </p:attrNameLst>
                                      </p:cBhvr>
                                      <p:to>
                                        <p:strVal val="visible"/>
                                      </p:to>
                                    </p:set>
                                    <p:animEffect transition="in" filter="fade">
                                      <p:cBhvr>
                                        <p:cTn id="79" dur="250"/>
                                        <p:tgtEl>
                                          <p:spTgt spid="31131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11318"/>
                                        </p:tgtEl>
                                        <p:attrNameLst>
                                          <p:attrName>style.visibility</p:attrName>
                                        </p:attrNameLst>
                                      </p:cBhvr>
                                      <p:to>
                                        <p:strVal val="visible"/>
                                      </p:to>
                                    </p:set>
                                    <p:animEffect transition="in" filter="fade">
                                      <p:cBhvr>
                                        <p:cTn id="82" dur="250"/>
                                        <p:tgtEl>
                                          <p:spTgt spid="31131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11319"/>
                                        </p:tgtEl>
                                        <p:attrNameLst>
                                          <p:attrName>style.visibility</p:attrName>
                                        </p:attrNameLst>
                                      </p:cBhvr>
                                      <p:to>
                                        <p:strVal val="visible"/>
                                      </p:to>
                                    </p:set>
                                    <p:animEffect transition="in" filter="fade">
                                      <p:cBhvr>
                                        <p:cTn id="85" dur="250"/>
                                        <p:tgtEl>
                                          <p:spTgt spid="311319"/>
                                        </p:tgtEl>
                                      </p:cBhvr>
                                    </p:animEffect>
                                  </p:childTnLst>
                                </p:cTn>
                              </p:par>
                              <p:par>
                                <p:cTn id="86" presetID="3" presetClass="emph" presetSubtype="2" fill="hold" grpId="2" nodeType="withEffect">
                                  <p:stCondLst>
                                    <p:cond delay="0"/>
                                  </p:stCondLst>
                                  <p:childTnLst>
                                    <p:animClr clrSpc="rgb" dir="cw">
                                      <p:cBhvr override="childStyle">
                                        <p:cTn id="87" dur="2000" fill="hold"/>
                                        <p:tgtEl>
                                          <p:spTgt spid="311313"/>
                                        </p:tgtEl>
                                        <p:attrNameLst>
                                          <p:attrName>style.color</p:attrName>
                                        </p:attrNameLst>
                                      </p:cBhvr>
                                      <p:to>
                                        <a:srgbClr val="FF0000"/>
                                      </p:to>
                                    </p:animClr>
                                  </p:childTnLst>
                                </p:cTn>
                              </p:par>
                              <p:par>
                                <p:cTn id="88" presetID="3" presetClass="emph" presetSubtype="2" fill="hold" grpId="2" nodeType="withEffect">
                                  <p:stCondLst>
                                    <p:cond delay="0"/>
                                  </p:stCondLst>
                                  <p:childTnLst>
                                    <p:animClr clrSpc="rgb" dir="cw">
                                      <p:cBhvr override="childStyle">
                                        <p:cTn id="89" dur="2000" fill="hold"/>
                                        <p:tgtEl>
                                          <p:spTgt spid="311321"/>
                                        </p:tgtEl>
                                        <p:attrNameLst>
                                          <p:attrName>style.color</p:attrName>
                                        </p:attrNameLst>
                                      </p:cBhvr>
                                      <p:to>
                                        <a:srgbClr val="FF0000"/>
                                      </p:to>
                                    </p:animClr>
                                  </p:childTnLst>
                                </p:cTn>
                              </p:par>
                              <p:par>
                                <p:cTn id="90" presetID="3" presetClass="emph" presetSubtype="2" fill="hold" grpId="2" nodeType="withEffect">
                                  <p:stCondLst>
                                    <p:cond delay="0"/>
                                  </p:stCondLst>
                                  <p:childTnLst>
                                    <p:animClr clrSpc="rgb" dir="cw">
                                      <p:cBhvr override="childStyle">
                                        <p:cTn id="91" dur="2000" fill="hold"/>
                                        <p:tgtEl>
                                          <p:spTgt spid="311314"/>
                                        </p:tgtEl>
                                        <p:attrNameLst>
                                          <p:attrName>style.color</p:attrName>
                                        </p:attrNameLst>
                                      </p:cBhvr>
                                      <p:to>
                                        <a:srgbClr val="FF0000"/>
                                      </p:to>
                                    </p:animClr>
                                  </p:childTnLst>
                                </p:cTn>
                              </p:par>
                              <p:par>
                                <p:cTn id="92" presetID="3" presetClass="emph" presetSubtype="2" fill="hold" grpId="2" nodeType="withEffect">
                                  <p:stCondLst>
                                    <p:cond delay="0"/>
                                  </p:stCondLst>
                                  <p:childTnLst>
                                    <p:animClr clrSpc="rgb" dir="cw">
                                      <p:cBhvr override="childStyle">
                                        <p:cTn id="93" dur="2000" fill="hold"/>
                                        <p:tgtEl>
                                          <p:spTgt spid="311315"/>
                                        </p:tgtEl>
                                        <p:attrNameLst>
                                          <p:attrName>style.color</p:attrName>
                                        </p:attrNameLst>
                                      </p:cBhvr>
                                      <p:to>
                                        <a:srgbClr val="FF0000"/>
                                      </p:to>
                                    </p:animClr>
                                  </p:childTnLst>
                                </p:cTn>
                              </p:par>
                              <p:par>
                                <p:cTn id="94" presetID="3" presetClass="emph" presetSubtype="2" fill="hold" grpId="2" nodeType="withEffect">
                                  <p:stCondLst>
                                    <p:cond delay="0"/>
                                  </p:stCondLst>
                                  <p:childTnLst>
                                    <p:animClr clrSpc="rgb" dir="cw">
                                      <p:cBhvr override="childStyle">
                                        <p:cTn id="95" dur="2000" fill="hold"/>
                                        <p:tgtEl>
                                          <p:spTgt spid="311316"/>
                                        </p:tgtEl>
                                        <p:attrNameLst>
                                          <p:attrName>style.color</p:attrName>
                                        </p:attrNameLst>
                                      </p:cBhvr>
                                      <p:to>
                                        <a:srgbClr val="FF0000"/>
                                      </p:to>
                                    </p:animClr>
                                  </p:childTnLst>
                                </p:cTn>
                              </p:par>
                              <p:par>
                                <p:cTn id="96" presetID="3" presetClass="emph" presetSubtype="2" fill="hold" grpId="2" nodeType="withEffect">
                                  <p:stCondLst>
                                    <p:cond delay="0"/>
                                  </p:stCondLst>
                                  <p:childTnLst>
                                    <p:animClr clrSpc="rgb" dir="cw">
                                      <p:cBhvr override="childStyle">
                                        <p:cTn id="97" dur="2000" fill="hold"/>
                                        <p:tgtEl>
                                          <p:spTgt spid="311317"/>
                                        </p:tgtEl>
                                        <p:attrNameLst>
                                          <p:attrName>style.color</p:attrName>
                                        </p:attrNameLst>
                                      </p:cBhvr>
                                      <p:to>
                                        <a:srgbClr val="FF0000"/>
                                      </p:to>
                                    </p:animClr>
                                  </p:childTnLst>
                                </p:cTn>
                              </p:par>
                              <p:par>
                                <p:cTn id="98" presetID="3" presetClass="emph" presetSubtype="2" fill="hold" grpId="2" nodeType="withEffect">
                                  <p:stCondLst>
                                    <p:cond delay="0"/>
                                  </p:stCondLst>
                                  <p:childTnLst>
                                    <p:animClr clrSpc="rgb" dir="cw">
                                      <p:cBhvr override="childStyle">
                                        <p:cTn id="99" dur="2000" fill="hold"/>
                                        <p:tgtEl>
                                          <p:spTgt spid="311318"/>
                                        </p:tgtEl>
                                        <p:attrNameLst>
                                          <p:attrName>style.color</p:attrName>
                                        </p:attrNameLst>
                                      </p:cBhvr>
                                      <p:to>
                                        <a:srgbClr val="FF0000"/>
                                      </p:to>
                                    </p:animClr>
                                  </p:childTnLst>
                                </p:cTn>
                              </p:par>
                              <p:par>
                                <p:cTn id="100" presetID="3" presetClass="emph" presetSubtype="2" fill="hold" grpId="2" nodeType="withEffect">
                                  <p:stCondLst>
                                    <p:cond delay="0"/>
                                  </p:stCondLst>
                                  <p:childTnLst>
                                    <p:animClr clrSpc="rgb" dir="cw">
                                      <p:cBhvr override="childStyle">
                                        <p:cTn id="101" dur="2000" fill="hold"/>
                                        <p:tgtEl>
                                          <p:spTgt spid="311319"/>
                                        </p:tgtEl>
                                        <p:attrNameLst>
                                          <p:attrName>style.color</p:attrName>
                                        </p:attrNameLst>
                                      </p:cBhvr>
                                      <p:to>
                                        <a:srgbClr val="FF0000"/>
                                      </p:to>
                                    </p:animClr>
                                  </p:childTnLst>
                                </p:cTn>
                              </p:par>
                              <p:par>
                                <p:cTn id="102" presetID="0" presetClass="path" presetSubtype="0" accel="50000" decel="50000" fill="hold" grpId="1" nodeType="withEffect">
                                  <p:stCondLst>
                                    <p:cond delay="0"/>
                                  </p:stCondLst>
                                  <p:childTnLst>
                                    <p:animMotion origin="layout" path="M -2.5E-6 7.40741E-7 L 0.23889 -0.0037 " pathEditMode="relative" rAng="0" ptsTypes="AA">
                                      <p:cBhvr>
                                        <p:cTn id="103" dur="2000" fill="hold"/>
                                        <p:tgtEl>
                                          <p:spTgt spid="311313"/>
                                        </p:tgtEl>
                                        <p:attrNameLst>
                                          <p:attrName>ppt_x</p:attrName>
                                          <p:attrName>ppt_y</p:attrName>
                                        </p:attrNameLst>
                                      </p:cBhvr>
                                      <p:rCtr x="11944" y="-185"/>
                                    </p:animMotion>
                                  </p:childTnLst>
                                </p:cTn>
                              </p:par>
                              <p:par>
                                <p:cTn id="104" presetID="0" presetClass="path" presetSubtype="0" accel="50000" decel="50000" fill="hold" grpId="1" nodeType="withEffect">
                                  <p:stCondLst>
                                    <p:cond delay="0"/>
                                  </p:stCondLst>
                                  <p:childTnLst>
                                    <p:animMotion origin="layout" path="M -3.33333E-6 -4.44444E-6 L 0.64861 0.01297 " pathEditMode="relative" rAng="0" ptsTypes="AA">
                                      <p:cBhvr>
                                        <p:cTn id="105" dur="2000" fill="hold"/>
                                        <p:tgtEl>
                                          <p:spTgt spid="311321"/>
                                        </p:tgtEl>
                                        <p:attrNameLst>
                                          <p:attrName>ppt_x</p:attrName>
                                          <p:attrName>ppt_y</p:attrName>
                                        </p:attrNameLst>
                                      </p:cBhvr>
                                      <p:rCtr x="32431" y="648"/>
                                    </p:animMotion>
                                  </p:childTnLst>
                                </p:cTn>
                              </p:par>
                              <p:par>
                                <p:cTn id="106" presetID="0" presetClass="path" presetSubtype="0" accel="50000" decel="50000" fill="hold" grpId="1" nodeType="withEffect">
                                  <p:stCondLst>
                                    <p:cond delay="0"/>
                                  </p:stCondLst>
                                  <p:childTnLst>
                                    <p:animMotion origin="layout" path="M 4.16667E-6 3.7037E-6 L -0.19167 0.10926 " pathEditMode="relative" rAng="0" ptsTypes="AA">
                                      <p:cBhvr>
                                        <p:cTn id="107" dur="2000" fill="hold"/>
                                        <p:tgtEl>
                                          <p:spTgt spid="311320"/>
                                        </p:tgtEl>
                                        <p:attrNameLst>
                                          <p:attrName>ppt_x</p:attrName>
                                          <p:attrName>ppt_y</p:attrName>
                                        </p:attrNameLst>
                                      </p:cBhvr>
                                      <p:rCtr x="-9583" y="5463"/>
                                    </p:animMotion>
                                  </p:childTnLst>
                                </p:cTn>
                              </p:par>
                              <p:par>
                                <p:cTn id="108" presetID="0" presetClass="path" presetSubtype="0" accel="50000" decel="50000" fill="hold" grpId="1" nodeType="withEffect">
                                  <p:stCondLst>
                                    <p:cond delay="0"/>
                                  </p:stCondLst>
                                  <p:childTnLst>
                                    <p:animMotion origin="layout" path="M -3.05556E-6 -1.11111E-6 L 0.42084 0.02963 " pathEditMode="relative" rAng="0" ptsTypes="AA">
                                      <p:cBhvr>
                                        <p:cTn id="109" dur="2000" fill="hold"/>
                                        <p:tgtEl>
                                          <p:spTgt spid="311314"/>
                                        </p:tgtEl>
                                        <p:attrNameLst>
                                          <p:attrName>ppt_x</p:attrName>
                                          <p:attrName>ppt_y</p:attrName>
                                        </p:attrNameLst>
                                      </p:cBhvr>
                                      <p:rCtr x="21042" y="1481"/>
                                    </p:animMotion>
                                  </p:childTnLst>
                                </p:cTn>
                              </p:par>
                              <p:par>
                                <p:cTn id="110" presetID="0" presetClass="path" presetSubtype="0" accel="50000" decel="50000" fill="hold" grpId="1" nodeType="withEffect">
                                  <p:stCondLst>
                                    <p:cond delay="0"/>
                                  </p:stCondLst>
                                  <p:childTnLst>
                                    <p:animMotion origin="layout" path="M 1.66667E-6 -3.33333E-6 L 0.44583 0.04445 " pathEditMode="relative" rAng="0" ptsTypes="AA">
                                      <p:cBhvr>
                                        <p:cTn id="111" dur="2000" fill="hold"/>
                                        <p:tgtEl>
                                          <p:spTgt spid="311315"/>
                                        </p:tgtEl>
                                        <p:attrNameLst>
                                          <p:attrName>ppt_x</p:attrName>
                                          <p:attrName>ppt_y</p:attrName>
                                        </p:attrNameLst>
                                      </p:cBhvr>
                                      <p:rCtr x="22292" y="2222"/>
                                    </p:animMotion>
                                  </p:childTnLst>
                                </p:cTn>
                              </p:par>
                              <p:par>
                                <p:cTn id="112" presetID="0" presetClass="path" presetSubtype="0" accel="50000" decel="50000" fill="hold" grpId="1" nodeType="withEffect">
                                  <p:stCondLst>
                                    <p:cond delay="0"/>
                                  </p:stCondLst>
                                  <p:childTnLst>
                                    <p:animMotion origin="layout" path="M 5.55556E-7 1.48148E-6 L 0.15833 0.15741 " pathEditMode="relative" rAng="0" ptsTypes="AA">
                                      <p:cBhvr>
                                        <p:cTn id="113" dur="2000" fill="hold"/>
                                        <p:tgtEl>
                                          <p:spTgt spid="311317"/>
                                        </p:tgtEl>
                                        <p:attrNameLst>
                                          <p:attrName>ppt_x</p:attrName>
                                          <p:attrName>ppt_y</p:attrName>
                                        </p:attrNameLst>
                                      </p:cBhvr>
                                      <p:rCtr x="7917" y="7870"/>
                                    </p:animMotion>
                                  </p:childTnLst>
                                </p:cTn>
                              </p:par>
                              <p:par>
                                <p:cTn id="114" presetID="0" presetClass="path" presetSubtype="0" accel="50000" decel="50000" fill="hold" grpId="1" nodeType="withEffect">
                                  <p:stCondLst>
                                    <p:cond delay="0"/>
                                  </p:stCondLst>
                                  <p:childTnLst>
                                    <p:animMotion origin="layout" path="M -1.66667E-6 3.7037E-6 L -0.17778 0.26481 " pathEditMode="relative" rAng="0" ptsTypes="AA">
                                      <p:cBhvr>
                                        <p:cTn id="115" dur="2000" fill="hold"/>
                                        <p:tgtEl>
                                          <p:spTgt spid="311318"/>
                                        </p:tgtEl>
                                        <p:attrNameLst>
                                          <p:attrName>ppt_x</p:attrName>
                                          <p:attrName>ppt_y</p:attrName>
                                        </p:attrNameLst>
                                      </p:cBhvr>
                                      <p:rCtr x="-8889" y="13241"/>
                                    </p:animMotion>
                                  </p:childTnLst>
                                </p:cTn>
                              </p:par>
                              <p:par>
                                <p:cTn id="116" presetID="0" presetClass="path" presetSubtype="0" accel="50000" decel="50000" fill="hold" grpId="1" nodeType="withEffect">
                                  <p:stCondLst>
                                    <p:cond delay="0"/>
                                  </p:stCondLst>
                                  <p:childTnLst>
                                    <p:animMotion origin="layout" path="M -8.33333E-7 -2.96296E-6 L 0.60972 0.16482 " pathEditMode="relative" rAng="0" ptsTypes="AA">
                                      <p:cBhvr>
                                        <p:cTn id="117" dur="2000" fill="hold"/>
                                        <p:tgtEl>
                                          <p:spTgt spid="311319"/>
                                        </p:tgtEl>
                                        <p:attrNameLst>
                                          <p:attrName>ppt_x</p:attrName>
                                          <p:attrName>ppt_y</p:attrName>
                                        </p:attrNameLst>
                                      </p:cBhvr>
                                      <p:rCtr x="30486" y="8241"/>
                                    </p:animMotion>
                                  </p:childTnLst>
                                </p:cTn>
                              </p:par>
                              <p:par>
                                <p:cTn id="118" presetID="0" presetClass="path" presetSubtype="0" accel="50000" decel="50000" fill="hold" grpId="1" nodeType="withEffect">
                                  <p:stCondLst>
                                    <p:cond delay="0"/>
                                  </p:stCondLst>
                                  <p:childTnLst>
                                    <p:animMotion origin="layout" path="M 3.33333E-6 0 L 0.26666 0.27407 " pathEditMode="relative" rAng="0" ptsTypes="AA">
                                      <p:cBhvr>
                                        <p:cTn id="119" dur="2000" fill="hold"/>
                                        <p:tgtEl>
                                          <p:spTgt spid="311316"/>
                                        </p:tgtEl>
                                        <p:attrNameLst>
                                          <p:attrName>ppt_x</p:attrName>
                                          <p:attrName>ppt_y</p:attrName>
                                        </p:attrNameLst>
                                      </p:cBhvr>
                                      <p:rCtr x="13333" y="13704"/>
                                    </p:animMotion>
                                  </p:childTnLst>
                                </p:cTn>
                              </p:par>
                              <p:par>
                                <p:cTn id="120" presetID="10" presetClass="exit" presetSubtype="0" fill="hold" grpId="1" nodeType="withEffect">
                                  <p:stCondLst>
                                    <p:cond delay="0"/>
                                  </p:stCondLst>
                                  <p:childTnLst>
                                    <p:animEffect transition="out" filter="fade">
                                      <p:cBhvr>
                                        <p:cTn id="121" dur="1250"/>
                                        <p:tgtEl>
                                          <p:spTgt spid="311305"/>
                                        </p:tgtEl>
                                      </p:cBhvr>
                                    </p:animEffect>
                                    <p:set>
                                      <p:cBhvr>
                                        <p:cTn id="122" dur="1" fill="hold">
                                          <p:stCondLst>
                                            <p:cond delay="1249"/>
                                          </p:stCondLst>
                                        </p:cTn>
                                        <p:tgtEl>
                                          <p:spTgt spid="311305"/>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1250"/>
                                        <p:tgtEl>
                                          <p:spTgt spid="311304"/>
                                        </p:tgtEl>
                                      </p:cBhvr>
                                    </p:animEffect>
                                    <p:set>
                                      <p:cBhvr>
                                        <p:cTn id="125" dur="1" fill="hold">
                                          <p:stCondLst>
                                            <p:cond delay="1249"/>
                                          </p:stCondLst>
                                        </p:cTn>
                                        <p:tgtEl>
                                          <p:spTgt spid="311304"/>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1250"/>
                                        <p:tgtEl>
                                          <p:spTgt spid="311303"/>
                                        </p:tgtEl>
                                      </p:cBhvr>
                                    </p:animEffect>
                                    <p:set>
                                      <p:cBhvr>
                                        <p:cTn id="128" dur="1" fill="hold">
                                          <p:stCondLst>
                                            <p:cond delay="1249"/>
                                          </p:stCondLst>
                                        </p:cTn>
                                        <p:tgtEl>
                                          <p:spTgt spid="311303"/>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1250"/>
                                        <p:tgtEl>
                                          <p:spTgt spid="311309"/>
                                        </p:tgtEl>
                                      </p:cBhvr>
                                    </p:animEffect>
                                    <p:set>
                                      <p:cBhvr>
                                        <p:cTn id="131" dur="1" fill="hold">
                                          <p:stCondLst>
                                            <p:cond delay="1249"/>
                                          </p:stCondLst>
                                        </p:cTn>
                                        <p:tgtEl>
                                          <p:spTgt spid="311309"/>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311311"/>
                                        </p:tgtEl>
                                      </p:cBhvr>
                                    </p:animEffect>
                                    <p:set>
                                      <p:cBhvr>
                                        <p:cTn id="134" dur="1" fill="hold">
                                          <p:stCondLst>
                                            <p:cond delay="499"/>
                                          </p:stCondLst>
                                        </p:cTn>
                                        <p:tgtEl>
                                          <p:spTgt spid="311311"/>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11310"/>
                                        </p:tgtEl>
                                      </p:cBhvr>
                                    </p:animEffect>
                                    <p:set>
                                      <p:cBhvr>
                                        <p:cTn id="137" dur="1" fill="hold">
                                          <p:stCondLst>
                                            <p:cond delay="499"/>
                                          </p:stCondLst>
                                        </p:cTn>
                                        <p:tgtEl>
                                          <p:spTgt spid="311310"/>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11306"/>
                                        </p:tgtEl>
                                      </p:cBhvr>
                                    </p:animEffect>
                                    <p:set>
                                      <p:cBhvr>
                                        <p:cTn id="140" dur="1" fill="hold">
                                          <p:stCondLst>
                                            <p:cond delay="499"/>
                                          </p:stCondLst>
                                        </p:cTn>
                                        <p:tgtEl>
                                          <p:spTgt spid="311306"/>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311307"/>
                                        </p:tgtEl>
                                      </p:cBhvr>
                                    </p:animEffect>
                                    <p:set>
                                      <p:cBhvr>
                                        <p:cTn id="143" dur="1" fill="hold">
                                          <p:stCondLst>
                                            <p:cond delay="499"/>
                                          </p:stCondLst>
                                        </p:cTn>
                                        <p:tgtEl>
                                          <p:spTgt spid="311307"/>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311308"/>
                                        </p:tgtEl>
                                      </p:cBhvr>
                                    </p:animEffect>
                                    <p:set>
                                      <p:cBhvr>
                                        <p:cTn id="146" dur="1" fill="hold">
                                          <p:stCondLst>
                                            <p:cond delay="499"/>
                                          </p:stCondLst>
                                        </p:cTn>
                                        <p:tgtEl>
                                          <p:spTgt spid="311308"/>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311312"/>
                                        </p:tgtEl>
                                      </p:cBhvr>
                                    </p:animEffect>
                                    <p:set>
                                      <p:cBhvr>
                                        <p:cTn id="149" dur="1" fill="hold">
                                          <p:stCondLst>
                                            <p:cond delay="499"/>
                                          </p:stCondLst>
                                        </p:cTn>
                                        <p:tgtEl>
                                          <p:spTgt spid="3113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3" grpId="0"/>
      <p:bldP spid="311303" grpId="1"/>
      <p:bldP spid="311304" grpId="0"/>
      <p:bldP spid="311304" grpId="1"/>
      <p:bldP spid="311305" grpId="0"/>
      <p:bldP spid="311305" grpId="1"/>
      <p:bldP spid="311306" grpId="0"/>
      <p:bldP spid="311306" grpId="1"/>
      <p:bldP spid="311307" grpId="0"/>
      <p:bldP spid="311307" grpId="1"/>
      <p:bldP spid="311308" grpId="0"/>
      <p:bldP spid="311308" grpId="1"/>
      <p:bldP spid="311309" grpId="0"/>
      <p:bldP spid="311309" grpId="1"/>
      <p:bldP spid="311310" grpId="0"/>
      <p:bldP spid="311310" grpId="1"/>
      <p:bldP spid="311311" grpId="0"/>
      <p:bldP spid="311311" grpId="1"/>
      <p:bldP spid="311312" grpId="0"/>
      <p:bldP spid="311312" grpId="1"/>
      <p:bldP spid="311320" grpId="0"/>
      <p:bldP spid="311320" grpId="1"/>
      <p:bldP spid="311317" grpId="0"/>
      <p:bldP spid="311317" grpId="1"/>
      <p:bldP spid="311317" grpId="2"/>
      <p:bldP spid="311319" grpId="0"/>
      <p:bldP spid="311319" grpId="1"/>
      <p:bldP spid="311319" grpId="2"/>
      <p:bldP spid="311321" grpId="0"/>
      <p:bldP spid="311321" grpId="1"/>
      <p:bldP spid="311321" grpId="2"/>
      <p:bldP spid="311313" grpId="0"/>
      <p:bldP spid="311313" grpId="1"/>
      <p:bldP spid="311313" grpId="2"/>
      <p:bldP spid="311314" grpId="0"/>
      <p:bldP spid="311314" grpId="1"/>
      <p:bldP spid="311314" grpId="2"/>
      <p:bldP spid="311315" grpId="0"/>
      <p:bldP spid="311315" grpId="1"/>
      <p:bldP spid="311315" grpId="2"/>
      <p:bldP spid="311316" grpId="0"/>
      <p:bldP spid="311316" grpId="1"/>
      <p:bldP spid="311316" grpId="2"/>
      <p:bldP spid="311318" grpId="0"/>
      <p:bldP spid="311318" grpId="1"/>
      <p:bldP spid="311318" grpId="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86511A-6F6B-4687-BCE6-AC450F72F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FF9B9C1B-7409-4558-BBE9-EB3B54A808DE}"/>
              </a:ext>
            </a:extLst>
          </p:cNvPr>
          <p:cNvSpPr txBox="1">
            <a:spLocks/>
          </p:cNvSpPr>
          <p:nvPr/>
        </p:nvSpPr>
        <p:spPr>
          <a:xfrm>
            <a:off x="286376" y="2820277"/>
            <a:ext cx="624438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5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Watching daily at my gates</a:t>
            </a:r>
          </a:p>
        </p:txBody>
      </p:sp>
      <p:sp>
        <p:nvSpPr>
          <p:cNvPr id="6" name="Title 1">
            <a:extLst>
              <a:ext uri="{FF2B5EF4-FFF2-40B4-BE49-F238E27FC236}">
                <a16:creationId xmlns:a16="http://schemas.microsoft.com/office/drawing/2014/main" id="{AACAC799-080B-41D9-9F6F-10F3611026A4}"/>
              </a:ext>
            </a:extLst>
          </p:cNvPr>
          <p:cNvSpPr txBox="1">
            <a:spLocks/>
          </p:cNvSpPr>
          <p:nvPr/>
        </p:nvSpPr>
        <p:spPr>
          <a:xfrm>
            <a:off x="2593683" y="3344905"/>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5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of my doors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45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"Now therefore, listen to me, my children, For blessed are those who keep my ways. Hear instruction and be wise, And do not disdain it. Blessed is the man who listens to me, Watching daily at my gates, Waiting at the posts of my doors. For whoever finds me finds life, And obtains favor from the LORD; But he who sins against me wrongs his own soul;         All those who hate me love death."            </a:t>
            </a:r>
            <a:r>
              <a:rPr lang="en-US" altLang="en-US" sz="2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r>
              <a:rPr lang="en-US" altLang="en-US" sz="2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Proverbs 8:32-36</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r>
              <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p>
        </p:txBody>
      </p:sp>
      <p:sp>
        <p:nvSpPr>
          <p:cNvPr id="9" name="Rectangle 2">
            <a:extLst>
              <a:ext uri="{FF2B5EF4-FFF2-40B4-BE49-F238E27FC236}">
                <a16:creationId xmlns:a16="http://schemas.microsoft.com/office/drawing/2014/main" id="{B781907A-E7D2-4CF8-A52F-FBA07640A03A}"/>
              </a:ext>
            </a:extLst>
          </p:cNvPr>
          <p:cNvSpPr txBox="1">
            <a:spLocks noChangeArrowheads="1"/>
          </p:cNvSpPr>
          <p:nvPr/>
        </p:nvSpPr>
        <p:spPr bwMode="auto">
          <a:xfrm>
            <a:off x="501315" y="1187777"/>
            <a:ext cx="363491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5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ea typeface="+mj-ea"/>
                <a:cs typeface="+mj-cs"/>
              </a:rPr>
              <a:t>keep my ways</a:t>
            </a:r>
            <a:endParaRPr kumimoji="0" lang="en-US" altLang="en-US" sz="345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ea typeface="+mj-ea"/>
              <a:cs typeface="+mj-cs"/>
            </a:endParaRPr>
          </a:p>
        </p:txBody>
      </p:sp>
      <p:sp>
        <p:nvSpPr>
          <p:cNvPr id="10" name="Rectangle 2">
            <a:extLst>
              <a:ext uri="{FF2B5EF4-FFF2-40B4-BE49-F238E27FC236}">
                <a16:creationId xmlns:a16="http://schemas.microsoft.com/office/drawing/2014/main" id="{2A923F37-A223-4265-9724-861157F2364A}"/>
              </a:ext>
            </a:extLst>
          </p:cNvPr>
          <p:cNvSpPr txBox="1">
            <a:spLocks noChangeArrowheads="1"/>
          </p:cNvSpPr>
          <p:nvPr/>
        </p:nvSpPr>
        <p:spPr bwMode="auto">
          <a:xfrm>
            <a:off x="1093494" y="1707642"/>
            <a:ext cx="222596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5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ea typeface="+mj-ea"/>
                <a:cs typeface="+mj-cs"/>
              </a:rPr>
              <a:t>be wise</a:t>
            </a:r>
            <a:endParaRPr kumimoji="0" lang="en-US" altLang="en-US" sz="345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ea typeface="+mj-ea"/>
              <a:cs typeface="+mj-cs"/>
            </a:endParaRPr>
          </a:p>
        </p:txBody>
      </p:sp>
      <p:sp>
        <p:nvSpPr>
          <p:cNvPr id="14" name="Rectangle 19">
            <a:extLst>
              <a:ext uri="{FF2B5EF4-FFF2-40B4-BE49-F238E27FC236}">
                <a16:creationId xmlns:a16="http://schemas.microsoft.com/office/drawing/2014/main" id="{54C407CF-5176-41BC-8D51-24E15F659197}"/>
              </a:ext>
            </a:extLst>
          </p:cNvPr>
          <p:cNvSpPr>
            <a:spLocks noChangeArrowheads="1"/>
          </p:cNvSpPr>
          <p:nvPr/>
        </p:nvSpPr>
        <p:spPr bwMode="auto">
          <a:xfrm>
            <a:off x="4779411" y="2767263"/>
            <a:ext cx="1728545" cy="748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45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gates</a:t>
            </a:r>
          </a:p>
        </p:txBody>
      </p:sp>
      <p:sp>
        <p:nvSpPr>
          <p:cNvPr id="15" name="Rectangle 19">
            <a:extLst>
              <a:ext uri="{FF2B5EF4-FFF2-40B4-BE49-F238E27FC236}">
                <a16:creationId xmlns:a16="http://schemas.microsoft.com/office/drawing/2014/main" id="{AC51CF68-689A-4420-B464-6B4C541B1030}"/>
              </a:ext>
            </a:extLst>
          </p:cNvPr>
          <p:cNvSpPr>
            <a:spLocks noChangeArrowheads="1"/>
          </p:cNvSpPr>
          <p:nvPr/>
        </p:nvSpPr>
        <p:spPr bwMode="auto">
          <a:xfrm>
            <a:off x="3915151" y="3243262"/>
            <a:ext cx="1823662" cy="84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45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doors</a:t>
            </a:r>
          </a:p>
        </p:txBody>
      </p:sp>
      <p:sp>
        <p:nvSpPr>
          <p:cNvPr id="5" name="Rectangle 2">
            <a:extLst>
              <a:ext uri="{FF2B5EF4-FFF2-40B4-BE49-F238E27FC236}">
                <a16:creationId xmlns:a16="http://schemas.microsoft.com/office/drawing/2014/main" id="{6E724DFA-062F-4853-9B08-F7CB77A11F80}"/>
              </a:ext>
            </a:extLst>
          </p:cNvPr>
          <p:cNvSpPr txBox="1">
            <a:spLocks noChangeArrowheads="1"/>
          </p:cNvSpPr>
          <p:nvPr/>
        </p:nvSpPr>
        <p:spPr bwMode="auto">
          <a:xfrm>
            <a:off x="292266" y="2761407"/>
            <a:ext cx="622759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5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Watching daily at my gates</a:t>
            </a:r>
            <a:endParaRPr kumimoji="0" lang="en-US" altLang="en-US" sz="345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7" name="Rectangle 2">
            <a:extLst>
              <a:ext uri="{FF2B5EF4-FFF2-40B4-BE49-F238E27FC236}">
                <a16:creationId xmlns:a16="http://schemas.microsoft.com/office/drawing/2014/main" id="{8814DBAD-6C62-4C85-B219-3B1870BA738F}"/>
              </a:ext>
            </a:extLst>
          </p:cNvPr>
          <p:cNvSpPr txBox="1">
            <a:spLocks noChangeArrowheads="1"/>
          </p:cNvSpPr>
          <p:nvPr/>
        </p:nvSpPr>
        <p:spPr bwMode="auto">
          <a:xfrm>
            <a:off x="2612605" y="3288506"/>
            <a:ext cx="3138113" cy="757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5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of my doors</a:t>
            </a:r>
            <a:endParaRPr kumimoji="0" lang="en-US" altLang="en-US" sz="345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pic>
        <p:nvPicPr>
          <p:cNvPr id="13" name="SpotlightShape1_rendered">
            <a:extLst>
              <a:ext uri="{FF2B5EF4-FFF2-40B4-BE49-F238E27FC236}">
                <a16:creationId xmlns:a16="http://schemas.microsoft.com/office/drawing/2014/main" id="{101A8B7B-4356-4529-BF21-089C23DB629D}"/>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6" name="Rectangle 19" hidden="1">
            <a:extLst>
              <a:ext uri="{FF2B5EF4-FFF2-40B4-BE49-F238E27FC236}">
                <a16:creationId xmlns:a16="http://schemas.microsoft.com/office/drawing/2014/main" id="{4D255288-39EE-445A-9501-C90794939C97}"/>
              </a:ext>
            </a:extLst>
          </p:cNvPr>
          <p:cNvSpPr>
            <a:spLocks noChangeArrowheads="1"/>
          </p:cNvSpPr>
          <p:nvPr/>
        </p:nvSpPr>
        <p:spPr bwMode="auto">
          <a:xfrm>
            <a:off x="6390783" y="2658518"/>
            <a:ext cx="1673753" cy="765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prstMaterial="plastic"/>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450" b="1" dirty="0">
                <a:ln w="17780" cmpd="sng">
                  <a:noFill/>
                  <a:prstDash val="solid"/>
                  <a:miter lim="800000"/>
                </a:ln>
                <a:solidFill>
                  <a:srgbClr val="FF3300"/>
                </a:solidFill>
                <a:effectLst>
                  <a:outerShdw blurRad="50800" algn="tl" rotWithShape="0">
                    <a:srgbClr val="000000"/>
                  </a:outerShdw>
                </a:effectLst>
                <a:latin typeface="+mj-lt"/>
                <a:ea typeface="+mj-ea"/>
                <a:cs typeface="+mj-cs"/>
              </a:rPr>
              <a:t>gates</a:t>
            </a:r>
          </a:p>
        </p:txBody>
      </p:sp>
      <p:sp>
        <p:nvSpPr>
          <p:cNvPr id="17" name="Rectangle 19" hidden="1">
            <a:extLst>
              <a:ext uri="{FF2B5EF4-FFF2-40B4-BE49-F238E27FC236}">
                <a16:creationId xmlns:a16="http://schemas.microsoft.com/office/drawing/2014/main" id="{DE7D77BF-7A86-4AC3-96B8-26C32BAF2B13}"/>
              </a:ext>
            </a:extLst>
          </p:cNvPr>
          <p:cNvSpPr>
            <a:spLocks noChangeArrowheads="1"/>
          </p:cNvSpPr>
          <p:nvPr/>
        </p:nvSpPr>
        <p:spPr bwMode="auto">
          <a:xfrm>
            <a:off x="5637577" y="3165230"/>
            <a:ext cx="1719543" cy="80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prstMaterial="plastic"/>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450" b="1" dirty="0">
                <a:ln w="17780" cmpd="sng">
                  <a:noFill/>
                  <a:prstDash val="solid"/>
                  <a:miter lim="800000"/>
                </a:ln>
                <a:solidFill>
                  <a:srgbClr val="FF3300"/>
                </a:solidFill>
                <a:effectLst>
                  <a:outerShdw blurRad="50800" algn="tl" rotWithShape="0">
                    <a:srgbClr val="000000"/>
                  </a:outerShdw>
                </a:effectLst>
                <a:latin typeface="+mj-lt"/>
                <a:ea typeface="+mj-ea"/>
                <a:cs typeface="+mj-cs"/>
              </a:rPr>
              <a:t>doors</a:t>
            </a:r>
          </a:p>
        </p:txBody>
      </p:sp>
    </p:spTree>
    <p:extLst>
      <p:ext uri="{BB962C8B-B14F-4D97-AF65-F5344CB8AC3E}">
        <p14:creationId xmlns:p14="http://schemas.microsoft.com/office/powerpoint/2010/main" val="1330009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grpId="0" nodeType="withEffect">
                                  <p:stCondLst>
                                    <p:cond delay="40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40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40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ntr" presetSubtype="0" fill="hold" grpId="0" nodeType="withEffect">
                                  <p:stCondLst>
                                    <p:cond delay="40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50"/>
                                        <p:tgtEl>
                                          <p:spTgt spid="15"/>
                                        </p:tgtEl>
                                      </p:cBhvr>
                                    </p:animEffect>
                                  </p:childTnLst>
                                </p:cTn>
                              </p:par>
                              <p:par>
                                <p:cTn id="46" presetID="10" presetClass="entr" presetSubtype="0" fill="hold" grpId="0" nodeType="withEffect">
                                  <p:stCondLst>
                                    <p:cond delay="40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50"/>
                                        <p:tgtEl>
                                          <p:spTgt spid="14"/>
                                        </p:tgtEl>
                                      </p:cBhvr>
                                    </p:animEffect>
                                  </p:childTnLst>
                                </p:cTn>
                              </p:par>
                              <p:par>
                                <p:cTn id="49" presetID="0" presetClass="path" presetSubtype="0" accel="50000" decel="50000" fill="hold" grpId="1" nodeType="withEffect">
                                  <p:stCondLst>
                                    <p:cond delay="400"/>
                                  </p:stCondLst>
                                  <p:childTnLst>
                                    <p:animMotion origin="layout" path="M 2.5E-6 -1.85185E-6 L 0.17344 -0.01504 " pathEditMode="relative" rAng="0" ptsTypes="AA">
                                      <p:cBhvr>
                                        <p:cTn id="50" dur="2000" fill="hold"/>
                                        <p:tgtEl>
                                          <p:spTgt spid="14"/>
                                        </p:tgtEl>
                                        <p:attrNameLst>
                                          <p:attrName>ppt_x</p:attrName>
                                          <p:attrName>ppt_y</p:attrName>
                                        </p:attrNameLst>
                                      </p:cBhvr>
                                      <p:rCtr x="8663" y="-764"/>
                                    </p:animMotion>
                                  </p:childTnLst>
                                </p:cTn>
                              </p:par>
                              <p:par>
                                <p:cTn id="51" presetID="0" presetClass="path" presetSubtype="0" accel="50000" decel="50000" fill="hold" grpId="1" nodeType="withEffect">
                                  <p:stCondLst>
                                    <p:cond delay="400"/>
                                  </p:stCondLst>
                                  <p:childTnLst>
                                    <p:animMotion origin="layout" path="M 2.22222E-6 -2.22222E-6 L 0.18246 -0.01504 " pathEditMode="relative" rAng="0" ptsTypes="AA">
                                      <p:cBhvr>
                                        <p:cTn id="52" dur="2000" fill="hold"/>
                                        <p:tgtEl>
                                          <p:spTgt spid="15"/>
                                        </p:tgtEl>
                                        <p:attrNameLst>
                                          <p:attrName>ppt_x</p:attrName>
                                          <p:attrName>ppt_y</p:attrName>
                                        </p:attrNameLst>
                                      </p:cBhvr>
                                      <p:rCtr x="9115" y="-764"/>
                                    </p:animMotion>
                                  </p:childTnLst>
                                </p:cTn>
                              </p:par>
                              <p:par>
                                <p:cTn id="53" presetID="10" presetClass="exit" presetSubtype="0" fill="hold" grpId="1" nodeType="withEffect">
                                  <p:stCondLst>
                                    <p:cond delay="40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2" nodeType="withEffect">
                                  <p:stCondLst>
                                    <p:cond delay="40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0" presetClass="exit" presetSubtype="0" fill="hold" grpId="1" nodeType="withEffect">
                                  <p:stCondLst>
                                    <p:cond delay="40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2" nodeType="withEffect">
                                  <p:stCondLst>
                                    <p:cond delay="40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1" nodeType="withEffect">
                                  <p:stCondLst>
                                    <p:cond delay="40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1" nodeType="withEffect">
                                  <p:stCondLst>
                                    <p:cond delay="40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1" nodeType="withEffect">
                                  <p:stCondLst>
                                    <p:cond delay="40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9" grpId="0"/>
      <p:bldP spid="9" grpId="1"/>
      <p:bldP spid="10" grpId="0"/>
      <p:bldP spid="10" grpId="1"/>
      <p:bldP spid="14" grpId="0"/>
      <p:bldP spid="14" grpId="1"/>
      <p:bldP spid="15" grpId="0"/>
      <p:bldP spid="15" grpId="1"/>
      <p:bldP spid="5" grpId="0"/>
      <p:bldP spid="5" grpId="1"/>
      <p:bldP spid="7" grpId="0"/>
      <p:bldP spid="7"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E137BB8-C59C-48D6-A4DA-E595F479717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4">
            <a:extLst>
              <a:ext uri="{FF2B5EF4-FFF2-40B4-BE49-F238E27FC236}">
                <a16:creationId xmlns:a16="http://schemas.microsoft.com/office/drawing/2014/main" id="{65157C58-8E2A-476E-8A2B-CA3747B39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47663"/>
            <a:ext cx="6400800" cy="6205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8">
            <a:extLst>
              <a:ext uri="{FF2B5EF4-FFF2-40B4-BE49-F238E27FC236}">
                <a16:creationId xmlns:a16="http://schemas.microsoft.com/office/drawing/2014/main" id="{8D77DD4D-0F4F-41A4-8F0A-7F63A466B6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FEF5B080-6C4F-4C0D-BE57-30044026ED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6A3A89BB-066B-411F-906E-05AE870365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pic>
        <p:nvPicPr>
          <p:cNvPr id="7" name="Picture 2">
            <a:extLst>
              <a:ext uri="{FF2B5EF4-FFF2-40B4-BE49-F238E27FC236}">
                <a16:creationId xmlns:a16="http://schemas.microsoft.com/office/drawing/2014/main" id="{7F7A2E5C-68E6-4AFA-99D0-C71E80CED9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0784B76B-E03A-46CD-B410-41447B09C9BD}"/>
              </a:ext>
            </a:extLst>
          </p:cNvPr>
          <p:cNvPicPr>
            <a:picLocks noChangeAspect="1"/>
          </p:cNvPicPr>
          <p:nvPr/>
        </p:nvPicPr>
        <p:blipFill rotWithShape="1">
          <a:blip r:embed="rId9">
            <a:extLst>
              <a:ext uri="{28A0092B-C50C-407E-A947-70E740481C1C}">
                <a14:useLocalDpi xmlns:a14="http://schemas.microsoft.com/office/drawing/2010/main" val="0"/>
              </a:ext>
            </a:extLst>
          </a:blip>
          <a:srcRect r="20968"/>
          <a:stretch/>
        </p:blipFill>
        <p:spPr>
          <a:xfrm>
            <a:off x="0" y="0"/>
            <a:ext cx="9144001" cy="6858000"/>
          </a:xfrm>
          <a:prstGeom prst="rect">
            <a:avLst/>
          </a:prstGeom>
        </p:spPr>
      </p:pic>
      <p:pic>
        <p:nvPicPr>
          <p:cNvPr id="9" name="Picture 2">
            <a:extLst>
              <a:ext uri="{FF2B5EF4-FFF2-40B4-BE49-F238E27FC236}">
                <a16:creationId xmlns:a16="http://schemas.microsoft.com/office/drawing/2014/main" id="{C9A9145F-0449-4FAC-8754-63680F250E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20">
            <a:extLst>
              <a:ext uri="{FF2B5EF4-FFF2-40B4-BE49-F238E27FC236}">
                <a16:creationId xmlns:a16="http://schemas.microsoft.com/office/drawing/2014/main" id="{EB867D09-0097-4C78-B185-9F37AD753C9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921" b="576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2">
            <a:extLst>
              <a:ext uri="{FF2B5EF4-FFF2-40B4-BE49-F238E27FC236}">
                <a16:creationId xmlns:a16="http://schemas.microsoft.com/office/drawing/2014/main" id="{DDF60AAB-2C29-4E35-B5C7-2CE59C287C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7A68779F-5381-4002-BD7C-CE05E54C216B}"/>
              </a:ext>
            </a:extLst>
          </p:cNvPr>
          <p:cNvPicPr>
            <a:picLocks noChangeAspect="1"/>
          </p:cNvPicPr>
          <p:nvPr/>
        </p:nvPicPr>
        <p:blipFill rotWithShape="1">
          <a:blip r:embed="rId13">
            <a:extLst>
              <a:ext uri="{28A0092B-C50C-407E-A947-70E740481C1C}">
                <a14:useLocalDpi xmlns:a14="http://schemas.microsoft.com/office/drawing/2010/main" val="0"/>
              </a:ext>
            </a:extLst>
          </a:blip>
          <a:srcRect b="38725"/>
          <a:stretch/>
        </p:blipFill>
        <p:spPr>
          <a:xfrm>
            <a:off x="0" y="0"/>
            <a:ext cx="9144000" cy="6858000"/>
          </a:xfrm>
          <a:prstGeom prst="rect">
            <a:avLst/>
          </a:prstGeom>
        </p:spPr>
      </p:pic>
      <p:pic>
        <p:nvPicPr>
          <p:cNvPr id="13" name="Picture 4">
            <a:extLst>
              <a:ext uri="{FF2B5EF4-FFF2-40B4-BE49-F238E27FC236}">
                <a16:creationId xmlns:a16="http://schemas.microsoft.com/office/drawing/2014/main" id="{1D62BD22-37E1-46D6-913A-B8F5A35652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1113"/>
            <a:ext cx="9144000" cy="686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2">
            <a:extLst>
              <a:ext uri="{FF2B5EF4-FFF2-40B4-BE49-F238E27FC236}">
                <a16:creationId xmlns:a16="http://schemas.microsoft.com/office/drawing/2014/main" id="{3D4867F9-3FBE-4A73-BD54-65F3701ED8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2">
            <a:extLst>
              <a:ext uri="{FF2B5EF4-FFF2-40B4-BE49-F238E27FC236}">
                <a16:creationId xmlns:a16="http://schemas.microsoft.com/office/drawing/2014/main" id="{40955F79-4761-4D0F-9714-9C9297AA647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4">
            <a:extLst>
              <a:ext uri="{FF2B5EF4-FFF2-40B4-BE49-F238E27FC236}">
                <a16:creationId xmlns:a16="http://schemas.microsoft.com/office/drawing/2014/main" id="{CE86998E-7589-4977-931B-484D169AA63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7" name="Picture 12">
            <a:extLst>
              <a:ext uri="{FF2B5EF4-FFF2-40B4-BE49-F238E27FC236}">
                <a16:creationId xmlns:a16="http://schemas.microsoft.com/office/drawing/2014/main" id="{BA722EF6-08A6-426A-B9D1-611B28E5B48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8">
            <a:extLst>
              <a:ext uri="{FF2B5EF4-FFF2-40B4-BE49-F238E27FC236}">
                <a16:creationId xmlns:a16="http://schemas.microsoft.com/office/drawing/2014/main" id="{8C39612F-0929-4254-AD74-25BAE3032A7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27143" b="8571"/>
          <a:stretch/>
        </p:blipFill>
        <p:spPr bwMode="auto">
          <a:xfrm>
            <a:off x="-76200" y="0"/>
            <a:ext cx="92202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4">
            <a:extLst>
              <a:ext uri="{FF2B5EF4-FFF2-40B4-BE49-F238E27FC236}">
                <a16:creationId xmlns:a16="http://schemas.microsoft.com/office/drawing/2014/main" id="{7AFE7F2B-24EF-49EC-83E7-1883EF6C68C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304800"/>
            <a:ext cx="9144000" cy="6251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8">
            <a:extLst>
              <a:ext uri="{FF2B5EF4-FFF2-40B4-BE49-F238E27FC236}">
                <a16:creationId xmlns:a16="http://schemas.microsoft.com/office/drawing/2014/main" id="{DFC83882-863E-43CD-8640-F152F8CC175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19200" y="47625"/>
            <a:ext cx="6858000" cy="681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2">
            <a:extLst>
              <a:ext uri="{FF2B5EF4-FFF2-40B4-BE49-F238E27FC236}">
                <a16:creationId xmlns:a16="http://schemas.microsoft.com/office/drawing/2014/main" id="{40AFDD3A-8B87-4A74-BAB8-0647B31AACC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8">
            <a:extLst>
              <a:ext uri="{FF2B5EF4-FFF2-40B4-BE49-F238E27FC236}">
                <a16:creationId xmlns:a16="http://schemas.microsoft.com/office/drawing/2014/main" id="{AE009DBE-7118-4FF7-B446-7B72FA477CD0}"/>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3731" r="6717" b="1099"/>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 name="Picture 4">
            <a:extLst>
              <a:ext uri="{FF2B5EF4-FFF2-40B4-BE49-F238E27FC236}">
                <a16:creationId xmlns:a16="http://schemas.microsoft.com/office/drawing/2014/main" id="{85824A36-3D58-4735-B097-D5A5B7B76E5B}"/>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2420" r="806"/>
          <a:stretch/>
        </p:blipFill>
        <p:spPr bwMode="auto">
          <a:xfrm>
            <a:off x="0" y="-39688"/>
            <a:ext cx="9144000" cy="689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 name="Picture 2">
            <a:extLst>
              <a:ext uri="{FF2B5EF4-FFF2-40B4-BE49-F238E27FC236}">
                <a16:creationId xmlns:a16="http://schemas.microsoft.com/office/drawing/2014/main" id="{A9E86C00-C8D2-47B3-AF05-6EAC3AB5B83C}"/>
              </a:ext>
            </a:extLst>
          </p:cNvPr>
          <p:cNvPicPr>
            <a:picLocks noChangeAspect="1"/>
          </p:cNvPicPr>
          <p:nvPr/>
        </p:nvPicPr>
        <p:blipFill rotWithShape="1">
          <a:blip r:embed="rId25">
            <a:extLst>
              <a:ext uri="{28A0092B-C50C-407E-A947-70E740481C1C}">
                <a14:useLocalDpi xmlns:a14="http://schemas.microsoft.com/office/drawing/2010/main" val="0"/>
              </a:ext>
            </a:extLst>
          </a:blip>
          <a:srcRect r="36482"/>
          <a:stretch/>
        </p:blipFill>
        <p:spPr>
          <a:xfrm>
            <a:off x="0" y="0"/>
            <a:ext cx="9144000" cy="6858000"/>
          </a:xfrm>
          <a:prstGeom prst="rect">
            <a:avLst/>
          </a:prstGeom>
        </p:spPr>
      </p:pic>
      <p:pic>
        <p:nvPicPr>
          <p:cNvPr id="25" name="Picture 8">
            <a:extLst>
              <a:ext uri="{FF2B5EF4-FFF2-40B4-BE49-F238E27FC236}">
                <a16:creationId xmlns:a16="http://schemas.microsoft.com/office/drawing/2014/main" id="{52177E29-84FC-45D5-B839-294E78A5B74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304800"/>
            <a:ext cx="9144000" cy="655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 name="Picture 12">
            <a:extLst>
              <a:ext uri="{FF2B5EF4-FFF2-40B4-BE49-F238E27FC236}">
                <a16:creationId xmlns:a16="http://schemas.microsoft.com/office/drawing/2014/main" id="{1DADE27F-D8FA-4F48-81F6-A580EA992C53}"/>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2409"/>
          <a:stretch/>
        </p:blipFill>
        <p:spPr bwMode="auto">
          <a:xfrm>
            <a:off x="0" y="0"/>
            <a:ext cx="9144000" cy="685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3">
            <a:extLst>
              <a:ext uri="{FF2B5EF4-FFF2-40B4-BE49-F238E27FC236}">
                <a16:creationId xmlns:a16="http://schemas.microsoft.com/office/drawing/2014/main" id="{B2AA022C-BF5C-4535-A657-9152EE487AA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8" name="Picture 2">
            <a:extLst>
              <a:ext uri="{FF2B5EF4-FFF2-40B4-BE49-F238E27FC236}">
                <a16:creationId xmlns:a16="http://schemas.microsoft.com/office/drawing/2014/main" id="{24EF12FC-E6E5-46ED-991D-C721826A69E3}"/>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0" name="Picture 4">
            <a:extLst>
              <a:ext uri="{FF2B5EF4-FFF2-40B4-BE49-F238E27FC236}">
                <a16:creationId xmlns:a16="http://schemas.microsoft.com/office/drawing/2014/main" id="{A0ED151E-2E56-489D-B69F-8487A4089D2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 name="Picture 2">
            <a:extLst>
              <a:ext uri="{FF2B5EF4-FFF2-40B4-BE49-F238E27FC236}">
                <a16:creationId xmlns:a16="http://schemas.microsoft.com/office/drawing/2014/main" id="{8FB81C86-4579-477F-919A-283CC668A379}"/>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1" name="Rectangle 2">
            <a:extLst>
              <a:ext uri="{FF2B5EF4-FFF2-40B4-BE49-F238E27FC236}">
                <a16:creationId xmlns:a16="http://schemas.microsoft.com/office/drawing/2014/main" id="{AA4FE0EF-B668-42CB-B1F3-0C031CBA6F29}"/>
              </a:ext>
            </a:extLst>
          </p:cNvPr>
          <p:cNvSpPr>
            <a:spLocks noGrp="1" noChangeArrowheads="1"/>
          </p:cNvSpPr>
          <p:nvPr>
            <p:ph type="title"/>
          </p:nvPr>
        </p:nvSpPr>
        <p:spPr>
          <a:xfrm>
            <a:off x="477078" y="2634916"/>
            <a:ext cx="8229600" cy="3533461"/>
          </a:xfrm>
        </p:spPr>
        <p:txBody>
          <a:bodyPr>
            <a:scene3d>
              <a:camera prst="orthographicFront"/>
              <a:lightRig rig="flat" dir="t"/>
            </a:scene3d>
            <a:sp3d extrusionH="57150" prstMaterial="plastic">
              <a:bevelT w="38100" h="38100"/>
            </a:sp3d>
          </a:bodyPr>
          <a:lstStyle/>
          <a:p>
            <a:pPr eaLnBrk="1" hangingPunct="1"/>
            <a:r>
              <a:rPr lang="en-US" altLang="en-US" sz="345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Lift up your heads, O you gates!       Lift up, you everlasting doors! And   the King of glory shall come in. Who is this King of glory? The LORD of hosts, He is the King of glory. Selah  </a:t>
            </a:r>
            <a:r>
              <a:rPr lang="en-US" altLang="en-US" sz="2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r>
              <a:rPr lang="en-US" altLang="en-US" sz="2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Psalms 24:9-10</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rPr>
              <a:t> </a:t>
            </a:r>
          </a:p>
        </p:txBody>
      </p:sp>
      <p:sp>
        <p:nvSpPr>
          <p:cNvPr id="32" name="Rectangle 19">
            <a:extLst>
              <a:ext uri="{FF2B5EF4-FFF2-40B4-BE49-F238E27FC236}">
                <a16:creationId xmlns:a16="http://schemas.microsoft.com/office/drawing/2014/main" id="{57C90405-C634-4512-AC40-F6EA8089C145}"/>
              </a:ext>
            </a:extLst>
          </p:cNvPr>
          <p:cNvSpPr>
            <a:spLocks noChangeArrowheads="1"/>
          </p:cNvSpPr>
          <p:nvPr/>
        </p:nvSpPr>
        <p:spPr bwMode="auto">
          <a:xfrm>
            <a:off x="6390783" y="2658518"/>
            <a:ext cx="1673753" cy="765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45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gates</a:t>
            </a:r>
          </a:p>
        </p:txBody>
      </p:sp>
      <p:sp>
        <p:nvSpPr>
          <p:cNvPr id="33" name="Rectangle 19">
            <a:extLst>
              <a:ext uri="{FF2B5EF4-FFF2-40B4-BE49-F238E27FC236}">
                <a16:creationId xmlns:a16="http://schemas.microsoft.com/office/drawing/2014/main" id="{0086CBC8-28AB-4A78-B3B4-80F48E4F1D29}"/>
              </a:ext>
            </a:extLst>
          </p:cNvPr>
          <p:cNvSpPr>
            <a:spLocks noChangeArrowheads="1"/>
          </p:cNvSpPr>
          <p:nvPr/>
        </p:nvSpPr>
        <p:spPr bwMode="auto">
          <a:xfrm>
            <a:off x="5637577" y="3165230"/>
            <a:ext cx="1719543" cy="80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45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mj-lt"/>
                <a:ea typeface="+mj-ea"/>
                <a:cs typeface="+mj-cs"/>
              </a:rPr>
              <a:t>doors</a:t>
            </a:r>
          </a:p>
        </p:txBody>
      </p:sp>
    </p:spTree>
    <p:extLst>
      <p:ext uri="{BB962C8B-B14F-4D97-AF65-F5344CB8AC3E}">
        <p14:creationId xmlns:p14="http://schemas.microsoft.com/office/powerpoint/2010/main" val="195622540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par>
                                <p:cTn id="9" presetID="17" presetClass="entr" presetSubtype="10" fill="hold" grpId="1"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fltVal val="0"/>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250"/>
                                        <p:tgtEl>
                                          <p:spTgt spid="33"/>
                                        </p:tgtEl>
                                      </p:cBhvr>
                                    </p:animEffect>
                                    <p:set>
                                      <p:cBhvr>
                                        <p:cTn id="16" dur="1" fill="hold">
                                          <p:stCondLst>
                                            <p:cond delay="249"/>
                                          </p:stCondLst>
                                        </p:cTn>
                                        <p:tgtEl>
                                          <p:spTgt spid="3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50"/>
                                        <p:tgtEl>
                                          <p:spTgt spid="32"/>
                                        </p:tgtEl>
                                      </p:cBhvr>
                                    </p:animEffect>
                                    <p:set>
                                      <p:cBhvr>
                                        <p:cTn id="19" dur="1" fill="hold">
                                          <p:stCondLst>
                                            <p:cond delay="24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0E3A83D-224D-459F-85B8-FE03DFB4FC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967947" cy="14759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4">
            <a:extLst>
              <a:ext uri="{FF2B5EF4-FFF2-40B4-BE49-F238E27FC236}">
                <a16:creationId xmlns:a16="http://schemas.microsoft.com/office/drawing/2014/main" id="{20E47F9E-DA3B-41A8-BDF0-273591F5C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566" y="170002"/>
            <a:ext cx="1230333" cy="119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8">
            <a:extLst>
              <a:ext uri="{FF2B5EF4-FFF2-40B4-BE49-F238E27FC236}">
                <a16:creationId xmlns:a16="http://schemas.microsoft.com/office/drawing/2014/main" id="{EB6FA6FC-BF6D-4B0E-97E3-F8B2E5399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1456" y="-1"/>
            <a:ext cx="1952282" cy="1470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A1C2B1A2-4180-4ADA-9F92-E497FE0CC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9922" y="0"/>
            <a:ext cx="1970410" cy="1470991"/>
          </a:xfrm>
          <a:prstGeom prst="rect">
            <a:avLst/>
          </a:prstGeom>
        </p:spPr>
      </p:pic>
      <p:pic>
        <p:nvPicPr>
          <p:cNvPr id="6" name="Picture 2">
            <a:extLst>
              <a:ext uri="{FF2B5EF4-FFF2-40B4-BE49-F238E27FC236}">
                <a16:creationId xmlns:a16="http://schemas.microsoft.com/office/drawing/2014/main" id="{53B338E7-6929-4106-93A8-6D3BAD9A3B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2679" y="-1"/>
            <a:ext cx="1961321" cy="1470991"/>
          </a:xfrm>
          <a:prstGeom prst="rect">
            <a:avLst/>
          </a:prstGeom>
        </p:spPr>
      </p:pic>
      <p:pic>
        <p:nvPicPr>
          <p:cNvPr id="7" name="Picture 2">
            <a:extLst>
              <a:ext uri="{FF2B5EF4-FFF2-40B4-BE49-F238E27FC236}">
                <a16:creationId xmlns:a16="http://schemas.microsoft.com/office/drawing/2014/main" id="{1AF0984C-173C-49E7-BD6C-21A098304B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58825"/>
            <a:ext cx="1831770" cy="1373827"/>
          </a:xfrm>
          <a:prstGeom prst="rect">
            <a:avLst/>
          </a:prstGeom>
        </p:spPr>
      </p:pic>
      <p:pic>
        <p:nvPicPr>
          <p:cNvPr id="8" name="Picture 2">
            <a:extLst>
              <a:ext uri="{FF2B5EF4-FFF2-40B4-BE49-F238E27FC236}">
                <a16:creationId xmlns:a16="http://schemas.microsoft.com/office/drawing/2014/main" id="{C410FB4F-3D47-4587-B50A-415576500EFB}"/>
              </a:ext>
            </a:extLst>
          </p:cNvPr>
          <p:cNvPicPr>
            <a:picLocks noChangeAspect="1"/>
          </p:cNvPicPr>
          <p:nvPr/>
        </p:nvPicPr>
        <p:blipFill rotWithShape="1">
          <a:blip r:embed="rId8">
            <a:extLst>
              <a:ext uri="{28A0092B-C50C-407E-A947-70E740481C1C}">
                <a14:useLocalDpi xmlns:a14="http://schemas.microsoft.com/office/drawing/2010/main" val="0"/>
              </a:ext>
            </a:extLst>
          </a:blip>
          <a:srcRect r="20968"/>
          <a:stretch/>
        </p:blipFill>
        <p:spPr>
          <a:xfrm>
            <a:off x="5452380" y="1458825"/>
            <a:ext cx="1862820" cy="1367297"/>
          </a:xfrm>
          <a:prstGeom prst="rect">
            <a:avLst/>
          </a:prstGeom>
        </p:spPr>
      </p:pic>
      <p:pic>
        <p:nvPicPr>
          <p:cNvPr id="9" name="Picture 2">
            <a:extLst>
              <a:ext uri="{FF2B5EF4-FFF2-40B4-BE49-F238E27FC236}">
                <a16:creationId xmlns:a16="http://schemas.microsoft.com/office/drawing/2014/main" id="{30969936-08AB-472B-ACCA-D087F96C19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9157" y="2822119"/>
            <a:ext cx="1816340" cy="1362255"/>
          </a:xfrm>
          <a:prstGeom prst="rect">
            <a:avLst/>
          </a:prstGeom>
        </p:spPr>
      </p:pic>
      <p:pic>
        <p:nvPicPr>
          <p:cNvPr id="10" name="Picture 20">
            <a:extLst>
              <a:ext uri="{FF2B5EF4-FFF2-40B4-BE49-F238E27FC236}">
                <a16:creationId xmlns:a16="http://schemas.microsoft.com/office/drawing/2014/main" id="{0B5D5341-A96D-4E07-BD74-2921B5F00C8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921" b="5760"/>
          <a:stretch/>
        </p:blipFill>
        <p:spPr bwMode="auto">
          <a:xfrm>
            <a:off x="7305261" y="1458826"/>
            <a:ext cx="1838739" cy="136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2">
            <a:extLst>
              <a:ext uri="{FF2B5EF4-FFF2-40B4-BE49-F238E27FC236}">
                <a16:creationId xmlns:a16="http://schemas.microsoft.com/office/drawing/2014/main" id="{9141233D-13CF-4BB1-8468-B035A5727B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34210" y="1458825"/>
            <a:ext cx="1832312" cy="1374234"/>
          </a:xfrm>
          <a:prstGeom prst="rect">
            <a:avLst/>
          </a:prstGeom>
        </p:spPr>
      </p:pic>
      <p:pic>
        <p:nvPicPr>
          <p:cNvPr id="12" name="Picture 2">
            <a:extLst>
              <a:ext uri="{FF2B5EF4-FFF2-40B4-BE49-F238E27FC236}">
                <a16:creationId xmlns:a16="http://schemas.microsoft.com/office/drawing/2014/main" id="{5BB7D365-F9D4-4851-9A91-F43CF2C80ABA}"/>
              </a:ext>
            </a:extLst>
          </p:cNvPr>
          <p:cNvPicPr>
            <a:picLocks noChangeAspect="1"/>
          </p:cNvPicPr>
          <p:nvPr/>
        </p:nvPicPr>
        <p:blipFill rotWithShape="1">
          <a:blip r:embed="rId12">
            <a:extLst>
              <a:ext uri="{28A0092B-C50C-407E-A947-70E740481C1C}">
                <a14:useLocalDpi xmlns:a14="http://schemas.microsoft.com/office/drawing/2010/main" val="0"/>
              </a:ext>
            </a:extLst>
          </a:blip>
          <a:srcRect b="38725"/>
          <a:stretch/>
        </p:blipFill>
        <p:spPr>
          <a:xfrm>
            <a:off x="0" y="2822119"/>
            <a:ext cx="1818861" cy="1357510"/>
          </a:xfrm>
          <a:prstGeom prst="rect">
            <a:avLst/>
          </a:prstGeom>
        </p:spPr>
      </p:pic>
      <p:pic>
        <p:nvPicPr>
          <p:cNvPr id="13" name="Picture 4">
            <a:extLst>
              <a:ext uri="{FF2B5EF4-FFF2-40B4-BE49-F238E27FC236}">
                <a16:creationId xmlns:a16="http://schemas.microsoft.com/office/drawing/2014/main" id="{B9439947-C9E6-4AD6-8CE3-A2A36B7125D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6763" y="1458825"/>
            <a:ext cx="1825645" cy="13714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2">
            <a:extLst>
              <a:ext uri="{FF2B5EF4-FFF2-40B4-BE49-F238E27FC236}">
                <a16:creationId xmlns:a16="http://schemas.microsoft.com/office/drawing/2014/main" id="{11103A08-99E7-427E-B37B-09C3D338534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33421" y="2822119"/>
            <a:ext cx="1862918" cy="1372491"/>
          </a:xfrm>
          <a:prstGeom prst="rect">
            <a:avLst/>
          </a:prstGeom>
        </p:spPr>
      </p:pic>
      <p:pic>
        <p:nvPicPr>
          <p:cNvPr id="15" name="Picture 2">
            <a:extLst>
              <a:ext uri="{FF2B5EF4-FFF2-40B4-BE49-F238E27FC236}">
                <a16:creationId xmlns:a16="http://schemas.microsoft.com/office/drawing/2014/main" id="{00E84D2C-BAF3-41E6-9B01-8A4A70848AF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85263" y="2822119"/>
            <a:ext cx="1825635" cy="1369227"/>
          </a:xfrm>
          <a:prstGeom prst="rect">
            <a:avLst/>
          </a:prstGeom>
        </p:spPr>
      </p:pic>
      <p:pic>
        <p:nvPicPr>
          <p:cNvPr id="16" name="Picture 4">
            <a:extLst>
              <a:ext uri="{FF2B5EF4-FFF2-40B4-BE49-F238E27FC236}">
                <a16:creationId xmlns:a16="http://schemas.microsoft.com/office/drawing/2014/main" id="{6129CD0C-FC6B-4BD1-AC33-A296D5C8DFB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04721" y="2822119"/>
            <a:ext cx="1839280" cy="1368485"/>
          </a:xfrm>
          <a:prstGeom prst="rect">
            <a:avLst/>
          </a:prstGeom>
        </p:spPr>
      </p:pic>
      <p:pic>
        <p:nvPicPr>
          <p:cNvPr id="17" name="Picture 12">
            <a:extLst>
              <a:ext uri="{FF2B5EF4-FFF2-40B4-BE49-F238E27FC236}">
                <a16:creationId xmlns:a16="http://schemas.microsoft.com/office/drawing/2014/main" id="{A012C769-C8E2-4955-BEE6-B22134BFFEB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4185558"/>
            <a:ext cx="1590261" cy="1193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8">
            <a:extLst>
              <a:ext uri="{FF2B5EF4-FFF2-40B4-BE49-F238E27FC236}">
                <a16:creationId xmlns:a16="http://schemas.microsoft.com/office/drawing/2014/main" id="{9CE45967-A54F-4CA8-8B72-C952DBA8DE9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7143" b="8571"/>
          <a:stretch/>
        </p:blipFill>
        <p:spPr bwMode="auto">
          <a:xfrm>
            <a:off x="7559994" y="4185558"/>
            <a:ext cx="1584006" cy="11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4">
            <a:extLst>
              <a:ext uri="{FF2B5EF4-FFF2-40B4-BE49-F238E27FC236}">
                <a16:creationId xmlns:a16="http://schemas.microsoft.com/office/drawing/2014/main" id="{B6BD571D-896D-4F1B-9DFF-3D9C2300E5F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44209" y="4185558"/>
            <a:ext cx="1720953" cy="11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8">
            <a:extLst>
              <a:ext uri="{FF2B5EF4-FFF2-40B4-BE49-F238E27FC236}">
                <a16:creationId xmlns:a16="http://schemas.microsoft.com/office/drawing/2014/main" id="{5A3B7F99-C85C-41DC-8518-A576ACC01FD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66824" y="4213211"/>
            <a:ext cx="1142328" cy="1134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2">
            <a:extLst>
              <a:ext uri="{FF2B5EF4-FFF2-40B4-BE49-F238E27FC236}">
                <a16:creationId xmlns:a16="http://schemas.microsoft.com/office/drawing/2014/main" id="{81099463-A96D-4F15-9BC7-93D19808644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90261" y="4185558"/>
            <a:ext cx="1475296" cy="1196040"/>
          </a:xfrm>
          <a:prstGeom prst="rect">
            <a:avLst/>
          </a:prstGeom>
        </p:spPr>
      </p:pic>
      <p:pic>
        <p:nvPicPr>
          <p:cNvPr id="22" name="Picture 8">
            <a:extLst>
              <a:ext uri="{FF2B5EF4-FFF2-40B4-BE49-F238E27FC236}">
                <a16:creationId xmlns:a16="http://schemas.microsoft.com/office/drawing/2014/main" id="{8CB080C1-9230-48D4-B574-CEFCF67BC2AD}"/>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3731" r="6717" b="1099"/>
          <a:stretch/>
        </p:blipFill>
        <p:spPr bwMode="auto">
          <a:xfrm>
            <a:off x="3059519" y="4185558"/>
            <a:ext cx="1562177" cy="1196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 name="Picture 4">
            <a:extLst>
              <a:ext uri="{FF2B5EF4-FFF2-40B4-BE49-F238E27FC236}">
                <a16:creationId xmlns:a16="http://schemas.microsoft.com/office/drawing/2014/main" id="{F082A1DD-8696-4B2F-BA7A-DE2F28BDE681}"/>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420" r="806"/>
          <a:stretch/>
        </p:blipFill>
        <p:spPr bwMode="auto">
          <a:xfrm>
            <a:off x="1313062" y="5378978"/>
            <a:ext cx="1947957" cy="14790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 name="Picture 2">
            <a:extLst>
              <a:ext uri="{FF2B5EF4-FFF2-40B4-BE49-F238E27FC236}">
                <a16:creationId xmlns:a16="http://schemas.microsoft.com/office/drawing/2014/main" id="{604C5C7D-263E-43A6-AF48-F5E8BDCA314E}"/>
              </a:ext>
            </a:extLst>
          </p:cNvPr>
          <p:cNvPicPr>
            <a:picLocks noChangeAspect="1"/>
          </p:cNvPicPr>
          <p:nvPr/>
        </p:nvPicPr>
        <p:blipFill rotWithShape="1">
          <a:blip r:embed="rId24">
            <a:extLst>
              <a:ext uri="{28A0092B-C50C-407E-A947-70E740481C1C}">
                <a14:useLocalDpi xmlns:a14="http://schemas.microsoft.com/office/drawing/2010/main" val="0"/>
              </a:ext>
            </a:extLst>
          </a:blip>
          <a:srcRect r="36482"/>
          <a:stretch/>
        </p:blipFill>
        <p:spPr>
          <a:xfrm>
            <a:off x="8140148" y="6105111"/>
            <a:ext cx="1003852" cy="752889"/>
          </a:xfrm>
          <a:prstGeom prst="rect">
            <a:avLst/>
          </a:prstGeom>
        </p:spPr>
      </p:pic>
      <p:pic>
        <p:nvPicPr>
          <p:cNvPr id="25" name="Picture 8">
            <a:extLst>
              <a:ext uri="{FF2B5EF4-FFF2-40B4-BE49-F238E27FC236}">
                <a16:creationId xmlns:a16="http://schemas.microsoft.com/office/drawing/2014/main" id="{743BF3D2-3B51-46A0-B03E-C06EBC5F83B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110330" y="5374142"/>
            <a:ext cx="1033670" cy="7407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 name="Picture 12">
            <a:extLst>
              <a:ext uri="{FF2B5EF4-FFF2-40B4-BE49-F238E27FC236}">
                <a16:creationId xmlns:a16="http://schemas.microsoft.com/office/drawing/2014/main" id="{2B439D56-AF5F-4178-B00F-34D008AC4883}"/>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2409"/>
          <a:stretch/>
        </p:blipFill>
        <p:spPr bwMode="auto">
          <a:xfrm>
            <a:off x="7126356" y="5373892"/>
            <a:ext cx="987961" cy="7439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3">
            <a:extLst>
              <a:ext uri="{FF2B5EF4-FFF2-40B4-BE49-F238E27FC236}">
                <a16:creationId xmlns:a16="http://schemas.microsoft.com/office/drawing/2014/main" id="{3F6D97E5-FB6C-4D9D-AE35-48CE4710ED6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5378116"/>
            <a:ext cx="1311442" cy="1479885"/>
          </a:xfrm>
          <a:prstGeom prst="rect">
            <a:avLst/>
          </a:prstGeom>
        </p:spPr>
      </p:pic>
      <p:pic>
        <p:nvPicPr>
          <p:cNvPr id="28" name="Picture 2">
            <a:extLst>
              <a:ext uri="{FF2B5EF4-FFF2-40B4-BE49-F238E27FC236}">
                <a16:creationId xmlns:a16="http://schemas.microsoft.com/office/drawing/2014/main" id="{F3A43629-E3E3-4F79-891B-9D6C12A9BB9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188307" y="5376358"/>
            <a:ext cx="1948068" cy="1481642"/>
          </a:xfrm>
          <a:prstGeom prst="rect">
            <a:avLst/>
          </a:prstGeom>
        </p:spPr>
      </p:pic>
      <p:pic>
        <p:nvPicPr>
          <p:cNvPr id="30" name="Picture 4">
            <a:extLst>
              <a:ext uri="{FF2B5EF4-FFF2-40B4-BE49-F238E27FC236}">
                <a16:creationId xmlns:a16="http://schemas.microsoft.com/office/drawing/2014/main" id="{CFC50DB7-20E8-4959-90BB-B424736EF03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134727" y="6115214"/>
            <a:ext cx="1010652" cy="742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 name="Picture 2">
            <a:extLst>
              <a:ext uri="{FF2B5EF4-FFF2-40B4-BE49-F238E27FC236}">
                <a16:creationId xmlns:a16="http://schemas.microsoft.com/office/drawing/2014/main" id="{C84218DA-7FEE-4BFE-B27C-F9203EC2D6E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56731" y="5378978"/>
            <a:ext cx="1936116" cy="1479022"/>
          </a:xfrm>
          <a:prstGeom prst="rect">
            <a:avLst/>
          </a:prstGeom>
        </p:spPr>
      </p:pic>
    </p:spTree>
    <p:extLst>
      <p:ext uri="{BB962C8B-B14F-4D97-AF65-F5344CB8AC3E}">
        <p14:creationId xmlns:p14="http://schemas.microsoft.com/office/powerpoint/2010/main" val="1298030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11E8603C-F92E-4931-9E0B-3534CA3E6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Without a desire for God no answer is given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Heed the Word as it saves both self and others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Jesus is the door for all who follow Him to eternity</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Baptism is a key in unlocking heaven’s door</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Following Jesus is God’s own revelation of light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Depart from evil; do good and pursue peace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An open door is now set with Jesus as gatekeeper</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Eternity has the timeless reward of being</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Not believing in God leads to the death of a soul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Mired in bitter self misses God’s door call to come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knows true humble hearts over proud liars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watches to see if we resist the knock of sin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An open door to life is offered to all wisely hoping</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1202571">
            <a:off x="646193" y="1180030"/>
            <a:ext cx="8055451"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scene3d>
            <a:sp3d extrusionH="57150" prstMaterial="plastic">
              <a:bevelT w="127000" h="12700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10000" b="1" spc="50" dirty="0">
                <a:ln w="9525">
                  <a:solidFill>
                    <a:schemeClr val="bg1"/>
                  </a:solidFill>
                </a:ln>
                <a:gradFill>
                  <a:gsLst>
                    <a:gs pos="25000">
                      <a:srgbClr val="333399">
                        <a:satMod val="155000"/>
                      </a:srgbClr>
                    </a:gs>
                    <a:gs pos="100000">
                      <a:srgbClr val="333399">
                        <a:shade val="45000"/>
                        <a:satMod val="165000"/>
                      </a:srgbClr>
                    </a:gs>
                  </a:gsLst>
                  <a:lin ang="5400000"/>
                </a:gradFill>
                <a:effectLst>
                  <a:glow rad="50800">
                    <a:srgbClr val="CC66FF"/>
                  </a:glow>
                  <a:outerShdw blurRad="76200" dist="50800" dir="5400000" algn="tl" rotWithShape="0">
                    <a:srgbClr val="000000">
                      <a:alpha val="65000"/>
                    </a:srgbClr>
                  </a:outerShdw>
                </a:effectLst>
                <a:latin typeface="Calibri" panose="020F0502020204030204" pitchFamily="34" charset="0"/>
              </a:rPr>
              <a:t>Love is God’s design to come home</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77778E-7 3.7037E-6 L 0.18385 0.43611 " pathEditMode="relative" rAng="0" ptsTypes="AA">
                                      <p:cBhvr>
                                        <p:cTn id="189" dur="1750" fill="hold"/>
                                        <p:tgtEl>
                                          <p:spTgt spid="4">
                                            <p:txEl>
                                              <p:pRg st="0" end="0"/>
                                            </p:txEl>
                                          </p:spTgt>
                                        </p:tgtEl>
                                        <p:attrNameLst>
                                          <p:attrName>ppt_x</p:attrName>
                                          <p:attrName>ppt_y</p:attrName>
                                        </p:attrNameLst>
                                      </p:cBhvr>
                                      <p:rCtr x="9184" y="21806"/>
                                    </p:animMotion>
                                  </p:childTnLst>
                                </p:cTn>
                              </p:par>
                              <p:par>
                                <p:cTn id="190" presetID="0" presetClass="path" presetSubtype="0" accel="50000" decel="50000" fill="hold" nodeType="withEffect">
                                  <p:stCondLst>
                                    <p:cond delay="0"/>
                                  </p:stCondLst>
                                  <p:childTnLst>
                                    <p:animMotion origin="layout" path="M -5.55112E-17 -2.96296E-6 L 0.16267 0.36945 " pathEditMode="relative" rAng="0" ptsTypes="AA">
                                      <p:cBhvr>
                                        <p:cTn id="191" dur="1750" fill="hold"/>
                                        <p:tgtEl>
                                          <p:spTgt spid="4">
                                            <p:txEl>
                                              <p:pRg st="1" end="1"/>
                                            </p:txEl>
                                          </p:spTgt>
                                        </p:tgtEl>
                                        <p:attrNameLst>
                                          <p:attrName>ppt_x</p:attrName>
                                          <p:attrName>ppt_y</p:attrName>
                                        </p:attrNameLst>
                                      </p:cBhvr>
                                      <p:rCtr x="8125" y="18472"/>
                                    </p:animMotion>
                                  </p:childTnLst>
                                </p:cTn>
                              </p:par>
                              <p:par>
                                <p:cTn id="192" presetID="0" presetClass="path" presetSubtype="0" accel="50000" decel="50000" fill="hold" nodeType="withEffect">
                                  <p:stCondLst>
                                    <p:cond delay="0"/>
                                  </p:stCondLst>
                                  <p:childTnLst>
                                    <p:animMotion origin="layout" path="M -5.55556E-7 0.00023 L 0.12969 0.29537 " pathEditMode="relative" rAng="0" ptsTypes="AA">
                                      <p:cBhvr>
                                        <p:cTn id="193" dur="1750" fill="hold"/>
                                        <p:tgtEl>
                                          <p:spTgt spid="4">
                                            <p:txEl>
                                              <p:pRg st="2" end="2"/>
                                            </p:txEl>
                                          </p:spTgt>
                                        </p:tgtEl>
                                        <p:attrNameLst>
                                          <p:attrName>ppt_x</p:attrName>
                                          <p:attrName>ppt_y</p:attrName>
                                        </p:attrNameLst>
                                      </p:cBhvr>
                                      <p:rCtr x="6476" y="14745"/>
                                    </p:animMotion>
                                  </p:childTnLst>
                                </p:cTn>
                              </p:par>
                              <p:par>
                                <p:cTn id="194" presetID="0" presetClass="path" presetSubtype="0" accel="50000" decel="50000" fill="hold" nodeType="withEffect">
                                  <p:stCondLst>
                                    <p:cond delay="0"/>
                                  </p:stCondLst>
                                  <p:childTnLst>
                                    <p:animMotion origin="layout" path="M 5E-6 0.00023 L 0.19011 0.22199 " pathEditMode="relative" rAng="0" ptsTypes="AA">
                                      <p:cBhvr>
                                        <p:cTn id="195" dur="1750" fill="hold"/>
                                        <p:tgtEl>
                                          <p:spTgt spid="4">
                                            <p:txEl>
                                              <p:pRg st="3" end="3"/>
                                            </p:txEl>
                                          </p:spTgt>
                                        </p:tgtEl>
                                        <p:attrNameLst>
                                          <p:attrName>ppt_x</p:attrName>
                                          <p:attrName>ppt_y</p:attrName>
                                        </p:attrNameLst>
                                      </p:cBhvr>
                                      <p:rCtr x="9497" y="11088"/>
                                    </p:animMotion>
                                  </p:childTnLst>
                                </p:cTn>
                              </p:par>
                              <p:par>
                                <p:cTn id="196" presetID="0" presetClass="path" presetSubtype="0" accel="50000" decel="50000" fill="hold" nodeType="withEffect">
                                  <p:stCondLst>
                                    <p:cond delay="0"/>
                                  </p:stCondLst>
                                  <p:childTnLst>
                                    <p:animMotion origin="layout" path="M 4.16667E-6 0.00069 L 0.15642 0.14792 " pathEditMode="relative" rAng="0" ptsTypes="AA">
                                      <p:cBhvr>
                                        <p:cTn id="197" dur="1750" fill="hold"/>
                                        <p:tgtEl>
                                          <p:spTgt spid="4">
                                            <p:txEl>
                                              <p:pRg st="4" end="4"/>
                                            </p:txEl>
                                          </p:spTgt>
                                        </p:tgtEl>
                                        <p:attrNameLst>
                                          <p:attrName>ppt_x</p:attrName>
                                          <p:attrName>ppt_y</p:attrName>
                                        </p:attrNameLst>
                                      </p:cBhvr>
                                      <p:rCtr x="7813" y="7361"/>
                                    </p:animMotion>
                                  </p:childTnLst>
                                </p:cTn>
                              </p:par>
                              <p:par>
                                <p:cTn id="198" presetID="0" presetClass="path" presetSubtype="0" accel="50000" decel="50000" fill="hold" nodeType="withEffect">
                                  <p:stCondLst>
                                    <p:cond delay="0"/>
                                  </p:stCondLst>
                                  <p:childTnLst>
                                    <p:animMotion origin="layout" path="M 5E-6 0.00046 L 0.18386 0.07546 " pathEditMode="relative" rAng="0" ptsTypes="AA">
                                      <p:cBhvr>
                                        <p:cTn id="199" dur="1750" fill="hold"/>
                                        <p:tgtEl>
                                          <p:spTgt spid="4">
                                            <p:txEl>
                                              <p:pRg st="5" end="5"/>
                                            </p:txEl>
                                          </p:spTgt>
                                        </p:tgtEl>
                                        <p:attrNameLst>
                                          <p:attrName>ppt_x</p:attrName>
                                          <p:attrName>ppt_y</p:attrName>
                                        </p:attrNameLst>
                                      </p:cBhvr>
                                      <p:rCtr x="9184" y="3750"/>
                                    </p:animMotion>
                                  </p:childTnLst>
                                </p:cTn>
                              </p:par>
                              <p:par>
                                <p:cTn id="200" presetID="0" presetClass="path" presetSubtype="0" accel="50000" decel="50000" fill="hold" nodeType="withEffect">
                                  <p:stCondLst>
                                    <p:cond delay="0"/>
                                  </p:stCondLst>
                                  <p:childTnLst>
                                    <p:animMotion origin="layout" path="M 1.11111E-6 0.00046 L 0.13437 0.00208 " pathEditMode="relative" rAng="0" ptsTypes="AA">
                                      <p:cBhvr>
                                        <p:cTn id="201" dur="1750" fill="hold"/>
                                        <p:tgtEl>
                                          <p:spTgt spid="4">
                                            <p:txEl>
                                              <p:pRg st="6" end="6"/>
                                            </p:txEl>
                                          </p:spTgt>
                                        </p:tgtEl>
                                        <p:attrNameLst>
                                          <p:attrName>ppt_x</p:attrName>
                                          <p:attrName>ppt_y</p:attrName>
                                        </p:attrNameLst>
                                      </p:cBhvr>
                                      <p:rCtr x="6719" y="69"/>
                                    </p:animMotion>
                                  </p:childTnLst>
                                </p:cTn>
                              </p:par>
                              <p:par>
                                <p:cTn id="202" presetID="0" presetClass="path" presetSubtype="0" accel="50000" decel="50000" fill="hold" nodeType="withEffect">
                                  <p:stCondLst>
                                    <p:cond delay="0"/>
                                  </p:stCondLst>
                                  <p:childTnLst>
                                    <p:animMotion origin="layout" path="M 2.22222E-6 0.00023 L 0.2118 -0.07407 " pathEditMode="relative" rAng="0" ptsTypes="AA">
                                      <p:cBhvr>
                                        <p:cTn id="203" dur="1750" fill="hold"/>
                                        <p:tgtEl>
                                          <p:spTgt spid="4">
                                            <p:txEl>
                                              <p:pRg st="7" end="7"/>
                                            </p:txEl>
                                          </p:spTgt>
                                        </p:tgtEl>
                                        <p:attrNameLst>
                                          <p:attrName>ppt_x</p:attrName>
                                          <p:attrName>ppt_y</p:attrName>
                                        </p:attrNameLst>
                                      </p:cBhvr>
                                      <p:rCtr x="10590" y="-3727"/>
                                    </p:animMotion>
                                  </p:childTnLst>
                                </p:cTn>
                              </p:par>
                              <p:par>
                                <p:cTn id="204" presetID="0" presetClass="path" presetSubtype="0" accel="50000" decel="50000" fill="hold" nodeType="withEffect">
                                  <p:stCondLst>
                                    <p:cond delay="0"/>
                                  </p:stCondLst>
                                  <p:childTnLst>
                                    <p:animMotion origin="layout" path="M -3.33333E-6 0.00069 L 0.14809 -0.14213 " pathEditMode="relative" rAng="0" ptsTypes="AA">
                                      <p:cBhvr>
                                        <p:cTn id="205" dur="1750" fill="hold"/>
                                        <p:tgtEl>
                                          <p:spTgt spid="4">
                                            <p:txEl>
                                              <p:pRg st="8" end="8"/>
                                            </p:txEl>
                                          </p:spTgt>
                                        </p:tgtEl>
                                        <p:attrNameLst>
                                          <p:attrName>ppt_x</p:attrName>
                                          <p:attrName>ppt_y</p:attrName>
                                        </p:attrNameLst>
                                      </p:cBhvr>
                                      <p:rCtr x="7396" y="-7153"/>
                                    </p:animMotion>
                                  </p:childTnLst>
                                </p:cTn>
                              </p:par>
                              <p:par>
                                <p:cTn id="206" presetID="0" presetClass="path" presetSubtype="0" accel="50000" decel="50000" fill="hold" nodeType="withEffect">
                                  <p:stCondLst>
                                    <p:cond delay="0"/>
                                  </p:stCondLst>
                                  <p:childTnLst>
                                    <p:animMotion origin="layout" path="M 3.33333E-6 0.00023 L 0.1335 -0.21783 " pathEditMode="relative" rAng="0" ptsTypes="AA">
                                      <p:cBhvr>
                                        <p:cTn id="207" dur="1750" fill="hold"/>
                                        <p:tgtEl>
                                          <p:spTgt spid="4">
                                            <p:txEl>
                                              <p:pRg st="9" end="9"/>
                                            </p:txEl>
                                          </p:spTgt>
                                        </p:tgtEl>
                                        <p:attrNameLst>
                                          <p:attrName>ppt_x</p:attrName>
                                          <p:attrName>ppt_y</p:attrName>
                                        </p:attrNameLst>
                                      </p:cBhvr>
                                      <p:rCtr x="6667" y="-10903"/>
                                    </p:animMotion>
                                  </p:childTnLst>
                                </p:cTn>
                              </p:par>
                              <p:par>
                                <p:cTn id="208" presetID="0" presetClass="path" presetSubtype="0" accel="50000" decel="50000" fill="hold" nodeType="withEffect">
                                  <p:stCondLst>
                                    <p:cond delay="0"/>
                                  </p:stCondLst>
                                  <p:childTnLst>
                                    <p:animMotion origin="layout" path="M 1.94444E-6 0.00023 L 0.15746 -0.29213 " pathEditMode="relative" rAng="0" ptsTypes="AA">
                                      <p:cBhvr>
                                        <p:cTn id="209" dur="1750" fill="hold"/>
                                        <p:tgtEl>
                                          <p:spTgt spid="4">
                                            <p:txEl>
                                              <p:pRg st="10" end="10"/>
                                            </p:txEl>
                                          </p:spTgt>
                                        </p:tgtEl>
                                        <p:attrNameLst>
                                          <p:attrName>ppt_x</p:attrName>
                                          <p:attrName>ppt_y</p:attrName>
                                        </p:attrNameLst>
                                      </p:cBhvr>
                                      <p:rCtr x="7865" y="-14630"/>
                                    </p:animMotion>
                                  </p:childTnLst>
                                </p:cTn>
                              </p:par>
                              <p:par>
                                <p:cTn id="210" presetID="0" presetClass="path" presetSubtype="0" accel="50000" decel="50000" fill="hold" nodeType="withEffect">
                                  <p:stCondLst>
                                    <p:cond delay="0"/>
                                  </p:stCondLst>
                                  <p:childTnLst>
                                    <p:animMotion origin="layout" path="M 3.61111E-6 0.00069 L 0.15642 -0.36621 " pathEditMode="relative" rAng="0" ptsTypes="AA">
                                      <p:cBhvr>
                                        <p:cTn id="211" dur="1750" fill="hold"/>
                                        <p:tgtEl>
                                          <p:spTgt spid="4">
                                            <p:txEl>
                                              <p:pRg st="11" end="11"/>
                                            </p:txEl>
                                          </p:spTgt>
                                        </p:tgtEl>
                                        <p:attrNameLst>
                                          <p:attrName>ppt_x</p:attrName>
                                          <p:attrName>ppt_y</p:attrName>
                                        </p:attrNameLst>
                                      </p:cBhvr>
                                      <p:rCtr x="7813" y="-18356"/>
                                    </p:animMotion>
                                  </p:childTnLst>
                                </p:cTn>
                              </p:par>
                              <p:par>
                                <p:cTn id="212" presetID="0" presetClass="path" presetSubtype="0" accel="50000" decel="50000" fill="hold" nodeType="withEffect">
                                  <p:stCondLst>
                                    <p:cond delay="0"/>
                                  </p:stCondLst>
                                  <p:childTnLst>
                                    <p:animMotion origin="layout" path="M -2.77778E-7 0.00046 L 0.13264 -0.43635 " pathEditMode="relative" rAng="0" ptsTypes="AA">
                                      <p:cBhvr>
                                        <p:cTn id="213" dur="1750" fill="hold"/>
                                        <p:tgtEl>
                                          <p:spTgt spid="4">
                                            <p:txEl>
                                              <p:pRg st="12" end="12"/>
                                            </p:txEl>
                                          </p:spTgt>
                                        </p:tgtEl>
                                        <p:attrNameLst>
                                          <p:attrName>ppt_x</p:attrName>
                                          <p:attrName>ppt_y</p:attrName>
                                        </p:attrNameLst>
                                      </p:cBhvr>
                                      <p:rCtr x="6632" y="-2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CE87AE80-9D9F-47AD-BD78-DDBE18A245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4548" name="Rectangle 4">
            <a:extLst>
              <a:ext uri="{FF2B5EF4-FFF2-40B4-BE49-F238E27FC236}">
                <a16:creationId xmlns:a16="http://schemas.microsoft.com/office/drawing/2014/main" id="{0666D057-106C-4D63-AC79-F7AC649A2367}"/>
              </a:ext>
            </a:extLst>
          </p:cNvPr>
          <p:cNvSpPr>
            <a:spLocks noChangeArrowheads="1"/>
          </p:cNvSpPr>
          <p:nvPr/>
        </p:nvSpPr>
        <p:spPr bwMode="auto">
          <a:xfrm>
            <a:off x="440240" y="381000"/>
            <a:ext cx="8229600" cy="604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chemeClr val="bg1"/>
                </a:solidFill>
                <a:effectLst>
                  <a:glow rad="165100">
                    <a:schemeClr val="bg1"/>
                  </a:glow>
                </a:effectLst>
              </a:rPr>
              <a:t>Moreover, brethren, I declare to you the gospel which I preached to you, which you received and in which you stand, by which also you are saved, if you hold fast that word which I preached to you - unless you believed in vain. For I delivered to you first of all that which I also received: that Christ died for our sins according to the Scriptures,</a:t>
            </a:r>
            <a:r>
              <a:rPr lang="en-US" altLang="en-US" sz="3200" dirty="0">
                <a:solidFill>
                  <a:schemeClr val="bg1"/>
                </a:solidFill>
                <a:effectLst>
                  <a:glow rad="165100">
                    <a:schemeClr val="bg1"/>
                  </a:glow>
                </a:effectLst>
              </a:rPr>
              <a:t> ...   </a:t>
            </a:r>
            <a:r>
              <a:rPr lang="en-US" altLang="en-US" sz="3200" i="1" dirty="0">
                <a:solidFill>
                  <a:schemeClr val="bg1"/>
                </a:solidFill>
                <a:effectLst>
                  <a:glow rad="165100">
                    <a:schemeClr val="bg1"/>
                  </a:glow>
                </a:effectLst>
              </a:rPr>
              <a:t>~ 1</a:t>
            </a:r>
            <a:r>
              <a:rPr lang="en-US" altLang="en-US" sz="3200" i="1" baseline="30000" dirty="0">
                <a:solidFill>
                  <a:schemeClr val="bg1"/>
                </a:solidFill>
                <a:effectLst>
                  <a:glow rad="165100">
                    <a:schemeClr val="bg1"/>
                  </a:glow>
                </a:effectLst>
              </a:rPr>
              <a:t>st</a:t>
            </a:r>
            <a:r>
              <a:rPr lang="en-US" altLang="en-US" sz="3200" i="1" dirty="0">
                <a:solidFill>
                  <a:schemeClr val="bg1"/>
                </a:solidFill>
                <a:effectLst>
                  <a:glow rad="165100">
                    <a:schemeClr val="bg1"/>
                  </a:glow>
                </a:effectLst>
              </a:rPr>
              <a:t> ~ Corinthians 15:1-3</a:t>
            </a:r>
          </a:p>
        </p:txBody>
      </p:sp>
      <p:sp>
        <p:nvSpPr>
          <p:cNvPr id="364549" name="Rectangle 5">
            <a:extLst>
              <a:ext uri="{FF2B5EF4-FFF2-40B4-BE49-F238E27FC236}">
                <a16:creationId xmlns:a16="http://schemas.microsoft.com/office/drawing/2014/main" id="{219A9C22-7AA5-4AEC-8BD5-E1006F69406B}"/>
              </a:ext>
            </a:extLst>
          </p:cNvPr>
          <p:cNvSpPr>
            <a:spLocks noChangeArrowheads="1"/>
          </p:cNvSpPr>
          <p:nvPr/>
        </p:nvSpPr>
        <p:spPr bwMode="auto">
          <a:xfrm>
            <a:off x="392198" y="381000"/>
            <a:ext cx="8305800" cy="604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rgbClr val="FF5050"/>
                </a:solidFill>
                <a:effectLst>
                  <a:glow rad="88900">
                    <a:schemeClr val="tx1"/>
                  </a:glow>
                </a:effectLst>
              </a:rPr>
              <a:t>Moreover, brethren, I declare to you the gospel which I preached to you, which you received and in which  you stand, by which also you are saved, if you hold fast that word            which I preached to you - unless you believed in vain. For I delivered to you first of all that which I also received: that Christ died for our sins according to the Scriptures,</a:t>
            </a:r>
            <a:r>
              <a:rPr lang="en-US" altLang="en-US" sz="3200" dirty="0">
                <a:solidFill>
                  <a:srgbClr val="FF5050"/>
                </a:solidFill>
                <a:effectLst>
                  <a:glow rad="88900">
                    <a:schemeClr val="tx1"/>
                  </a:glow>
                </a:effectLst>
              </a:rPr>
              <a:t> ...   </a:t>
            </a:r>
            <a:r>
              <a:rPr lang="en-US" altLang="en-US" sz="3200" i="1" dirty="0">
                <a:solidFill>
                  <a:srgbClr val="FF5050"/>
                </a:solidFill>
                <a:effectLst>
                  <a:glow rad="88900">
                    <a:schemeClr val="tx1"/>
                  </a:glow>
                </a:effectLst>
              </a:rPr>
              <a:t>~ 1</a:t>
            </a:r>
            <a:r>
              <a:rPr lang="en-US" altLang="en-US" sz="3200" i="1" baseline="30000" dirty="0">
                <a:solidFill>
                  <a:srgbClr val="FF5050"/>
                </a:solidFill>
                <a:effectLst>
                  <a:glow rad="88900">
                    <a:schemeClr val="tx1"/>
                  </a:glow>
                </a:effectLst>
              </a:rPr>
              <a:t>st</a:t>
            </a:r>
            <a:r>
              <a:rPr lang="en-US" altLang="en-US" sz="3200" i="1" dirty="0">
                <a:solidFill>
                  <a:srgbClr val="FF5050"/>
                </a:solidFill>
                <a:effectLst>
                  <a:glow rad="88900">
                    <a:schemeClr val="tx1"/>
                  </a:glow>
                </a:effectLst>
              </a:rPr>
              <a:t> ~ Corinthians 15:1-3</a:t>
            </a:r>
          </a:p>
        </p:txBody>
      </p:sp>
      <p:sp>
        <p:nvSpPr>
          <p:cNvPr id="364550" name="Rectangle 6">
            <a:extLst>
              <a:ext uri="{FF2B5EF4-FFF2-40B4-BE49-F238E27FC236}">
                <a16:creationId xmlns:a16="http://schemas.microsoft.com/office/drawing/2014/main" id="{E3AE9F24-D7D4-4AED-9304-07CA04E8B64C}"/>
              </a:ext>
            </a:extLst>
          </p:cNvPr>
          <p:cNvSpPr>
            <a:spLocks noChangeArrowheads="1"/>
          </p:cNvSpPr>
          <p:nvPr/>
        </p:nvSpPr>
        <p:spPr bwMode="auto">
          <a:xfrm>
            <a:off x="1117599" y="926826"/>
            <a:ext cx="222629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chemeClr val="bg1"/>
                </a:solidFill>
                <a:effectLst>
                  <a:glow rad="88900">
                    <a:schemeClr val="tx1"/>
                  </a:glow>
                </a:effectLst>
              </a:rPr>
              <a:t>gospel</a:t>
            </a:r>
            <a:endParaRPr lang="en-US" altLang="en-US" sz="3200" i="1" dirty="0">
              <a:solidFill>
                <a:schemeClr val="bg1"/>
              </a:solidFill>
              <a:effectLst>
                <a:glow rad="88900">
                  <a:schemeClr val="tx1"/>
                </a:glow>
              </a:effectLst>
            </a:endParaRPr>
          </a:p>
        </p:txBody>
      </p:sp>
      <p:sp>
        <p:nvSpPr>
          <p:cNvPr id="364551" name="Rectangle 7">
            <a:extLst>
              <a:ext uri="{FF2B5EF4-FFF2-40B4-BE49-F238E27FC236}">
                <a16:creationId xmlns:a16="http://schemas.microsoft.com/office/drawing/2014/main" id="{FD64B50B-6803-4EFA-9F6A-1ABC019B5502}"/>
              </a:ext>
            </a:extLst>
          </p:cNvPr>
          <p:cNvSpPr>
            <a:spLocks noChangeArrowheads="1"/>
          </p:cNvSpPr>
          <p:nvPr/>
        </p:nvSpPr>
        <p:spPr bwMode="auto">
          <a:xfrm>
            <a:off x="2815771" y="1255376"/>
            <a:ext cx="269844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rgbClr val="FF3300"/>
                </a:solidFill>
                <a:effectLst>
                  <a:glow rad="88900">
                    <a:schemeClr val="tx1"/>
                  </a:glow>
                </a:effectLst>
              </a:rPr>
              <a:t> </a:t>
            </a:r>
            <a:r>
              <a:rPr lang="en-US" altLang="en-US" sz="3200" b="1" dirty="0">
                <a:solidFill>
                  <a:srgbClr val="FF3300"/>
                </a:solidFill>
                <a:effectLst>
                  <a:glow rad="88900">
                    <a:schemeClr val="tx1"/>
                  </a:glow>
                </a:effectLst>
              </a:rPr>
              <a:t> </a:t>
            </a:r>
            <a:r>
              <a:rPr lang="en-US" altLang="en-US" sz="3600" b="1" dirty="0">
                <a:solidFill>
                  <a:schemeClr val="bg1"/>
                </a:solidFill>
                <a:effectLst>
                  <a:glow rad="88900">
                    <a:schemeClr val="tx1"/>
                  </a:glow>
                </a:effectLst>
              </a:rPr>
              <a:t>received</a:t>
            </a:r>
            <a:r>
              <a:rPr lang="en-US" altLang="en-US" sz="3600" b="1" dirty="0">
                <a:solidFill>
                  <a:srgbClr val="FF3300"/>
                </a:solidFill>
                <a:effectLst>
                  <a:glow rad="88900">
                    <a:schemeClr val="tx1"/>
                  </a:glow>
                </a:effectLst>
              </a:rPr>
              <a:t> </a:t>
            </a:r>
            <a:endParaRPr lang="en-US" altLang="en-US" sz="3200" i="1" dirty="0">
              <a:solidFill>
                <a:srgbClr val="FF3300"/>
              </a:solidFill>
              <a:effectLst>
                <a:glow rad="88900">
                  <a:schemeClr val="tx1"/>
                </a:glow>
              </a:effectLst>
            </a:endParaRPr>
          </a:p>
        </p:txBody>
      </p:sp>
      <p:sp>
        <p:nvSpPr>
          <p:cNvPr id="364552" name="Rectangle 8">
            <a:extLst>
              <a:ext uri="{FF2B5EF4-FFF2-40B4-BE49-F238E27FC236}">
                <a16:creationId xmlns:a16="http://schemas.microsoft.com/office/drawing/2014/main" id="{0C87E3EA-5C00-4D87-982A-A0192D1D8924}"/>
              </a:ext>
            </a:extLst>
          </p:cNvPr>
          <p:cNvSpPr>
            <a:spLocks noChangeArrowheads="1"/>
          </p:cNvSpPr>
          <p:nvPr/>
        </p:nvSpPr>
        <p:spPr bwMode="auto">
          <a:xfrm>
            <a:off x="776628" y="2024413"/>
            <a:ext cx="2545828" cy="62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chemeClr val="bg1"/>
                </a:solidFill>
                <a:effectLst>
                  <a:glow rad="88900">
                    <a:schemeClr val="tx1"/>
                  </a:glow>
                </a:effectLst>
              </a:rPr>
              <a:t>you stand</a:t>
            </a:r>
            <a:endParaRPr lang="en-US" altLang="en-US" sz="3200" i="1" dirty="0">
              <a:solidFill>
                <a:schemeClr val="bg1"/>
              </a:solidFill>
              <a:effectLst>
                <a:glow rad="88900">
                  <a:schemeClr val="tx1"/>
                </a:glow>
              </a:effectLst>
            </a:endParaRPr>
          </a:p>
        </p:txBody>
      </p:sp>
      <p:sp>
        <p:nvSpPr>
          <p:cNvPr id="364553" name="Rectangle 9">
            <a:extLst>
              <a:ext uri="{FF2B5EF4-FFF2-40B4-BE49-F238E27FC236}">
                <a16:creationId xmlns:a16="http://schemas.microsoft.com/office/drawing/2014/main" id="{B0764844-3219-406A-A5A9-6E36D710642B}"/>
              </a:ext>
            </a:extLst>
          </p:cNvPr>
          <p:cNvSpPr>
            <a:spLocks noChangeArrowheads="1"/>
          </p:cNvSpPr>
          <p:nvPr/>
        </p:nvSpPr>
        <p:spPr bwMode="auto">
          <a:xfrm>
            <a:off x="815715" y="2544619"/>
            <a:ext cx="1650167" cy="68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rgbClr val="FF3300"/>
                </a:solidFill>
                <a:effectLst>
                  <a:glow rad="88900">
                    <a:schemeClr val="tx1"/>
                  </a:glow>
                </a:effectLst>
              </a:rPr>
              <a:t> </a:t>
            </a:r>
            <a:r>
              <a:rPr lang="en-US" altLang="en-US" sz="3600" b="1" dirty="0">
                <a:solidFill>
                  <a:schemeClr val="bg1"/>
                </a:solidFill>
                <a:effectLst>
                  <a:glow rad="88900">
                    <a:schemeClr val="tx1"/>
                  </a:glow>
                </a:effectLst>
              </a:rPr>
              <a:t>saved</a:t>
            </a:r>
            <a:endParaRPr lang="en-US" altLang="en-US" sz="3200" i="1" dirty="0">
              <a:solidFill>
                <a:schemeClr val="bg1"/>
              </a:solidFill>
              <a:effectLst>
                <a:glow rad="88900">
                  <a:schemeClr val="tx1"/>
                </a:glow>
              </a:effectLst>
            </a:endParaRPr>
          </a:p>
        </p:txBody>
      </p:sp>
      <p:sp>
        <p:nvSpPr>
          <p:cNvPr id="364554" name="Rectangle 10">
            <a:extLst>
              <a:ext uri="{FF2B5EF4-FFF2-40B4-BE49-F238E27FC236}">
                <a16:creationId xmlns:a16="http://schemas.microsoft.com/office/drawing/2014/main" id="{57581448-DAF3-4C92-918F-7139768FE193}"/>
              </a:ext>
            </a:extLst>
          </p:cNvPr>
          <p:cNvSpPr>
            <a:spLocks noChangeArrowheads="1"/>
          </p:cNvSpPr>
          <p:nvPr/>
        </p:nvSpPr>
        <p:spPr bwMode="auto">
          <a:xfrm>
            <a:off x="3700072" y="2548099"/>
            <a:ext cx="2398114"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chemeClr val="bg1"/>
                </a:solidFill>
                <a:effectLst>
                  <a:glow rad="88900">
                    <a:schemeClr val="tx1"/>
                  </a:glow>
                </a:effectLst>
              </a:rPr>
              <a:t>hold fast</a:t>
            </a:r>
            <a:r>
              <a:rPr lang="en-US" altLang="en-US" sz="3600" b="1" dirty="0">
                <a:solidFill>
                  <a:srgbClr val="FF3300"/>
                </a:solidFill>
                <a:effectLst>
                  <a:glow rad="88900">
                    <a:schemeClr val="tx1"/>
                  </a:glow>
                </a:effectLst>
              </a:rPr>
              <a:t> </a:t>
            </a:r>
            <a:endParaRPr lang="en-US" altLang="en-US" sz="3200" i="1" dirty="0">
              <a:solidFill>
                <a:srgbClr val="FF3300"/>
              </a:solidFill>
              <a:effectLst>
                <a:glow rad="88900">
                  <a:schemeClr val="tx1"/>
                </a:glow>
              </a:effectLst>
            </a:endParaRPr>
          </a:p>
        </p:txBody>
      </p:sp>
      <p:sp>
        <p:nvSpPr>
          <p:cNvPr id="364555" name="Rectangle 11">
            <a:extLst>
              <a:ext uri="{FF2B5EF4-FFF2-40B4-BE49-F238E27FC236}">
                <a16:creationId xmlns:a16="http://schemas.microsoft.com/office/drawing/2014/main" id="{1C0021DB-F25D-42D7-91C7-F666A0D9B556}"/>
              </a:ext>
            </a:extLst>
          </p:cNvPr>
          <p:cNvSpPr>
            <a:spLocks noChangeArrowheads="1"/>
          </p:cNvSpPr>
          <p:nvPr/>
        </p:nvSpPr>
        <p:spPr bwMode="auto">
          <a:xfrm>
            <a:off x="1036012" y="4620490"/>
            <a:ext cx="822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88900">
                    <a:schemeClr val="tx1"/>
                  </a:glow>
                </a:effectLst>
              </a:rPr>
              <a:t> </a:t>
            </a:r>
            <a:r>
              <a:rPr lang="en-US" altLang="en-US" sz="3600" b="1" dirty="0">
                <a:solidFill>
                  <a:schemeClr val="bg1"/>
                </a:solidFill>
                <a:effectLst>
                  <a:glow rad="88900">
                    <a:schemeClr val="tx1"/>
                  </a:glow>
                </a:effectLst>
              </a:rPr>
              <a:t> Christ died</a:t>
            </a:r>
            <a:endParaRPr lang="en-US" altLang="en-US" sz="3200" i="1" dirty="0">
              <a:solidFill>
                <a:schemeClr val="bg1"/>
              </a:solidFill>
              <a:effectLst>
                <a:glow rad="88900">
                  <a:schemeClr val="tx1"/>
                </a:glow>
              </a:effectLst>
            </a:endParaRPr>
          </a:p>
        </p:txBody>
      </p:sp>
      <p:sp>
        <p:nvSpPr>
          <p:cNvPr id="364558" name="Rectangle 14">
            <a:extLst>
              <a:ext uri="{FF2B5EF4-FFF2-40B4-BE49-F238E27FC236}">
                <a16:creationId xmlns:a16="http://schemas.microsoft.com/office/drawing/2014/main" id="{0BB93B3B-B6AE-42F5-90B4-5AEA136708DF}"/>
              </a:ext>
            </a:extLst>
          </p:cNvPr>
          <p:cNvSpPr>
            <a:spLocks noChangeArrowheads="1"/>
          </p:cNvSpPr>
          <p:nvPr/>
        </p:nvSpPr>
        <p:spPr bwMode="auto">
          <a:xfrm>
            <a:off x="3077028" y="4620490"/>
            <a:ext cx="4131844" cy="83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n>
                  <a:solidFill>
                    <a:schemeClr val="bg1"/>
                  </a:solidFill>
                </a:ln>
                <a:solidFill>
                  <a:schemeClr val="bg1"/>
                </a:solidFill>
                <a:effectLst>
                  <a:glow rad="88900">
                    <a:schemeClr val="tx1"/>
                  </a:glow>
                </a:effectLst>
              </a:rPr>
              <a:t> </a:t>
            </a:r>
            <a:r>
              <a:rPr lang="en-US" altLang="en-US" sz="3600" b="1" dirty="0">
                <a:ln>
                  <a:solidFill>
                    <a:schemeClr val="bg1"/>
                  </a:solidFill>
                </a:ln>
                <a:solidFill>
                  <a:schemeClr val="bg1"/>
                </a:solidFill>
                <a:effectLst>
                  <a:glow rad="88900">
                    <a:schemeClr val="tx1"/>
                  </a:glow>
                </a:effectLst>
              </a:rPr>
              <a:t> Christ died</a:t>
            </a:r>
            <a:endParaRPr lang="en-US" altLang="en-US" sz="3200" i="1" dirty="0">
              <a:ln>
                <a:solidFill>
                  <a:schemeClr val="bg1"/>
                </a:solidFill>
              </a:ln>
              <a:solidFill>
                <a:schemeClr val="bg1"/>
              </a:solidFill>
              <a:effectLst>
                <a:glow rad="88900">
                  <a:schemeClr val="tx1"/>
                </a:glow>
              </a:effectLst>
            </a:endParaRPr>
          </a:p>
        </p:txBody>
      </p:sp>
      <p:sp>
        <p:nvSpPr>
          <p:cNvPr id="364559" name="Rectangle 15">
            <a:extLst>
              <a:ext uri="{FF2B5EF4-FFF2-40B4-BE49-F238E27FC236}">
                <a16:creationId xmlns:a16="http://schemas.microsoft.com/office/drawing/2014/main" id="{369DD222-1913-4DE0-A669-B4CE4511048B}"/>
              </a:ext>
            </a:extLst>
          </p:cNvPr>
          <p:cNvSpPr>
            <a:spLocks noChangeArrowheads="1"/>
          </p:cNvSpPr>
          <p:nvPr/>
        </p:nvSpPr>
        <p:spPr bwMode="auto">
          <a:xfrm>
            <a:off x="6361612" y="4774473"/>
            <a:ext cx="1972491" cy="62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ln>
                  <a:solidFill>
                    <a:schemeClr val="bg1"/>
                  </a:solidFill>
                </a:ln>
                <a:solidFill>
                  <a:schemeClr val="bg1"/>
                </a:solidFill>
                <a:effectLst>
                  <a:glow rad="88900">
                    <a:schemeClr val="tx1"/>
                  </a:glow>
                </a:effectLst>
              </a:rPr>
              <a:t>for our</a:t>
            </a:r>
            <a:endParaRPr lang="en-US" altLang="en-US" sz="3200" i="1" dirty="0">
              <a:ln>
                <a:solidFill>
                  <a:schemeClr val="bg1"/>
                </a:solidFill>
              </a:ln>
              <a:solidFill>
                <a:schemeClr val="bg1"/>
              </a:solidFill>
              <a:effectLst>
                <a:glow rad="88900">
                  <a:schemeClr val="tx1"/>
                </a:glow>
              </a:effectLst>
            </a:endParaRPr>
          </a:p>
        </p:txBody>
      </p:sp>
      <p:sp>
        <p:nvSpPr>
          <p:cNvPr id="364560" name="Rectangle 16">
            <a:extLst>
              <a:ext uri="{FF2B5EF4-FFF2-40B4-BE49-F238E27FC236}">
                <a16:creationId xmlns:a16="http://schemas.microsoft.com/office/drawing/2014/main" id="{5DDD22CF-3116-45E5-A773-835307BE4384}"/>
              </a:ext>
            </a:extLst>
          </p:cNvPr>
          <p:cNvSpPr>
            <a:spLocks noChangeArrowheads="1"/>
          </p:cNvSpPr>
          <p:nvPr/>
        </p:nvSpPr>
        <p:spPr bwMode="auto">
          <a:xfrm>
            <a:off x="557213" y="5322093"/>
            <a:ext cx="13239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ln>
                  <a:solidFill>
                    <a:schemeClr val="bg1"/>
                  </a:solidFill>
                </a:ln>
                <a:solidFill>
                  <a:schemeClr val="bg1"/>
                </a:solidFill>
                <a:effectLst>
                  <a:glow rad="88900">
                    <a:schemeClr val="tx1"/>
                  </a:glow>
                </a:effectLst>
              </a:rPr>
              <a:t>sins</a:t>
            </a:r>
            <a:r>
              <a:rPr lang="en-US" altLang="en-US" sz="3600" b="1" dirty="0">
                <a:ln>
                  <a:solidFill>
                    <a:schemeClr val="bg1"/>
                  </a:solidFill>
                </a:ln>
                <a:solidFill>
                  <a:srgbClr val="FF3300"/>
                </a:solidFill>
                <a:effectLst>
                  <a:glow rad="88900">
                    <a:schemeClr val="tx1"/>
                  </a:glow>
                </a:effectLst>
              </a:rPr>
              <a:t> </a:t>
            </a:r>
            <a:endParaRPr lang="en-US" altLang="en-US" sz="3200" i="1" dirty="0">
              <a:ln>
                <a:solidFill>
                  <a:schemeClr val="bg1"/>
                </a:solidFill>
              </a:ln>
              <a:solidFill>
                <a:srgbClr val="FF3300"/>
              </a:solidFill>
              <a:effectLst>
                <a:glow rad="88900">
                  <a:schemeClr val="tx1"/>
                </a:glow>
              </a:effectLst>
            </a:endParaRP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64548"/>
                                        </p:tgtEl>
                                        <p:attrNameLst>
                                          <p:attrName>style.visibility</p:attrName>
                                        </p:attrNameLst>
                                      </p:cBhvr>
                                      <p:to>
                                        <p:strVal val="visible"/>
                                      </p:to>
                                    </p:set>
                                    <p:anim calcmode="lin" valueType="num">
                                      <p:cBhvr>
                                        <p:cTn id="7" dur="1000" fill="hold"/>
                                        <p:tgtEl>
                                          <p:spTgt spid="364548"/>
                                        </p:tgtEl>
                                        <p:attrNameLst>
                                          <p:attrName>ppt_w</p:attrName>
                                        </p:attrNameLst>
                                      </p:cBhvr>
                                      <p:tavLst>
                                        <p:tav tm="0">
                                          <p:val>
                                            <p:fltVal val="0"/>
                                          </p:val>
                                        </p:tav>
                                        <p:tav tm="100000">
                                          <p:val>
                                            <p:strVal val="#ppt_w"/>
                                          </p:val>
                                        </p:tav>
                                      </p:tavLst>
                                    </p:anim>
                                    <p:anim calcmode="lin" valueType="num">
                                      <p:cBhvr>
                                        <p:cTn id="8" dur="1000" fill="hold"/>
                                        <p:tgtEl>
                                          <p:spTgt spid="36454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64549"/>
                                        </p:tgtEl>
                                        <p:attrNameLst>
                                          <p:attrName>style.visibility</p:attrName>
                                        </p:attrNameLst>
                                      </p:cBhvr>
                                      <p:to>
                                        <p:strVal val="visible"/>
                                      </p:to>
                                    </p:set>
                                    <p:anim calcmode="lin" valueType="num">
                                      <p:cBhvr>
                                        <p:cTn id="11" dur="1000" fill="hold"/>
                                        <p:tgtEl>
                                          <p:spTgt spid="364549"/>
                                        </p:tgtEl>
                                        <p:attrNameLst>
                                          <p:attrName>ppt_w</p:attrName>
                                        </p:attrNameLst>
                                      </p:cBhvr>
                                      <p:tavLst>
                                        <p:tav tm="0">
                                          <p:val>
                                            <p:fltVal val="0"/>
                                          </p:val>
                                        </p:tav>
                                        <p:tav tm="100000">
                                          <p:val>
                                            <p:strVal val="#ppt_w"/>
                                          </p:val>
                                        </p:tav>
                                      </p:tavLst>
                                    </p:anim>
                                    <p:anim calcmode="lin" valueType="num">
                                      <p:cBhvr>
                                        <p:cTn id="12" dur="1000" fill="hold"/>
                                        <p:tgtEl>
                                          <p:spTgt spid="364549"/>
                                        </p:tgtEl>
                                        <p:attrNameLst>
                                          <p:attrName>ppt_h</p:attrName>
                                        </p:attrNameLst>
                                      </p:cBhvr>
                                      <p:tavLst>
                                        <p:tav tm="0">
                                          <p:val>
                                            <p:fltVal val="0"/>
                                          </p:val>
                                        </p:tav>
                                        <p:tav tm="100000">
                                          <p:val>
                                            <p:strVal val="#ppt_h"/>
                                          </p:val>
                                        </p:tav>
                                      </p:tavLst>
                                    </p:anim>
                                  </p:childTnLst>
                                </p:cTn>
                              </p:par>
                              <p:par>
                                <p:cTn id="13" presetID="0" presetClass="path" presetSubtype="0" fill="hold" grpId="1" nodeType="withEffect">
                                  <p:stCondLst>
                                    <p:cond delay="0"/>
                                  </p:stCondLst>
                                  <p:childTnLst>
                                    <p:animMotion origin="layout" path="M 0.11667 -0.11783 L -1.94444E-6 -3.46945E-17 " pathEditMode="relative" rAng="0" ptsTypes="AA">
                                      <p:cBhvr>
                                        <p:cTn id="14" dur="1000" fill="hold"/>
                                        <p:tgtEl>
                                          <p:spTgt spid="364548"/>
                                        </p:tgtEl>
                                        <p:attrNameLst>
                                          <p:attrName>ppt_x</p:attrName>
                                          <p:attrName>ppt_y</p:attrName>
                                        </p:attrNameLst>
                                      </p:cBhvr>
                                      <p:rCtr x="-5469" y="6366"/>
                                    </p:animMotion>
                                  </p:childTnLst>
                                </p:cTn>
                              </p:par>
                              <p:par>
                                <p:cTn id="15" presetID="0" presetClass="path" presetSubtype="0" fill="hold" grpId="1" nodeType="withEffect">
                                  <p:stCondLst>
                                    <p:cond delay="0"/>
                                  </p:stCondLst>
                                  <p:childTnLst>
                                    <p:animMotion origin="layout" path="M 0.11667 -0.11783 L -2.22222E-6 -2.22222E-6 " pathEditMode="relative" rAng="0" ptsTypes="AA">
                                      <p:cBhvr>
                                        <p:cTn id="16" dur="1000" fill="hold"/>
                                        <p:tgtEl>
                                          <p:spTgt spid="364549"/>
                                        </p:tgtEl>
                                        <p:attrNameLst>
                                          <p:attrName>ppt_x</p:attrName>
                                          <p:attrName>ppt_y</p:attrName>
                                        </p:attrNameLst>
                                      </p:cBhvr>
                                      <p:rCtr x="-5833" y="5926"/>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64550"/>
                                        </p:tgtEl>
                                        <p:attrNameLst>
                                          <p:attrName>style.visibility</p:attrName>
                                        </p:attrNameLst>
                                      </p:cBhvr>
                                      <p:to>
                                        <p:strVal val="visible"/>
                                      </p:to>
                                    </p:set>
                                    <p:animEffect transition="in" filter="wipe(left)">
                                      <p:cBhvr>
                                        <p:cTn id="21" dur="750"/>
                                        <p:tgtEl>
                                          <p:spTgt spid="364550"/>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364551"/>
                                        </p:tgtEl>
                                        <p:attrNameLst>
                                          <p:attrName>style.visibility</p:attrName>
                                        </p:attrNameLst>
                                      </p:cBhvr>
                                      <p:to>
                                        <p:strVal val="visible"/>
                                      </p:to>
                                    </p:set>
                                    <p:animEffect transition="in" filter="wipe(left)">
                                      <p:cBhvr>
                                        <p:cTn id="24" dur="750"/>
                                        <p:tgtEl>
                                          <p:spTgt spid="364551"/>
                                        </p:tgtEl>
                                      </p:cBhvr>
                                    </p:animEffect>
                                  </p:childTnLst>
                                </p:cTn>
                              </p:par>
                              <p:par>
                                <p:cTn id="25" presetID="22" presetClass="entr" presetSubtype="8" fill="hold" grpId="0" nodeType="withEffect">
                                  <p:stCondLst>
                                    <p:cond delay="1000"/>
                                  </p:stCondLst>
                                  <p:childTnLst>
                                    <p:set>
                                      <p:cBhvr>
                                        <p:cTn id="26" dur="1" fill="hold">
                                          <p:stCondLst>
                                            <p:cond delay="0"/>
                                          </p:stCondLst>
                                        </p:cTn>
                                        <p:tgtEl>
                                          <p:spTgt spid="364552"/>
                                        </p:tgtEl>
                                        <p:attrNameLst>
                                          <p:attrName>style.visibility</p:attrName>
                                        </p:attrNameLst>
                                      </p:cBhvr>
                                      <p:to>
                                        <p:strVal val="visible"/>
                                      </p:to>
                                    </p:set>
                                    <p:animEffect transition="in" filter="wipe(left)">
                                      <p:cBhvr>
                                        <p:cTn id="27" dur="750"/>
                                        <p:tgtEl>
                                          <p:spTgt spid="36455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64553"/>
                                        </p:tgtEl>
                                        <p:attrNameLst>
                                          <p:attrName>style.visibility</p:attrName>
                                        </p:attrNameLst>
                                      </p:cBhvr>
                                      <p:to>
                                        <p:strVal val="visible"/>
                                      </p:to>
                                    </p:set>
                                    <p:animEffect transition="in" filter="wipe(left)">
                                      <p:cBhvr>
                                        <p:cTn id="32" dur="1000"/>
                                        <p:tgtEl>
                                          <p:spTgt spid="364553"/>
                                        </p:tgtEl>
                                      </p:cBhvr>
                                    </p:animEffect>
                                  </p:childTnLst>
                                </p:cTn>
                              </p:par>
                              <p:par>
                                <p:cTn id="33" presetID="22" presetClass="entr" presetSubtype="8" fill="hold" grpId="0" nodeType="withEffect">
                                  <p:stCondLst>
                                    <p:cond delay="750"/>
                                  </p:stCondLst>
                                  <p:childTnLst>
                                    <p:set>
                                      <p:cBhvr>
                                        <p:cTn id="34" dur="1" fill="hold">
                                          <p:stCondLst>
                                            <p:cond delay="0"/>
                                          </p:stCondLst>
                                        </p:cTn>
                                        <p:tgtEl>
                                          <p:spTgt spid="364554"/>
                                        </p:tgtEl>
                                        <p:attrNameLst>
                                          <p:attrName>style.visibility</p:attrName>
                                        </p:attrNameLst>
                                      </p:cBhvr>
                                      <p:to>
                                        <p:strVal val="visible"/>
                                      </p:to>
                                    </p:set>
                                    <p:animEffect transition="in" filter="wipe(left)">
                                      <p:cBhvr>
                                        <p:cTn id="35" dur="1000"/>
                                        <p:tgtEl>
                                          <p:spTgt spid="36455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64555"/>
                                        </p:tgtEl>
                                        <p:attrNameLst>
                                          <p:attrName>style.visibility</p:attrName>
                                        </p:attrNameLst>
                                      </p:cBhvr>
                                      <p:to>
                                        <p:strVal val="visible"/>
                                      </p:to>
                                    </p:set>
                                    <p:animEffect transition="in" filter="randombar(horizontal)">
                                      <p:cBhvr>
                                        <p:cTn id="40" dur="500"/>
                                        <p:tgtEl>
                                          <p:spTgt spid="364555"/>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4559"/>
                                        </p:tgtEl>
                                        <p:attrNameLst>
                                          <p:attrName>style.visibility</p:attrName>
                                        </p:attrNameLst>
                                      </p:cBhvr>
                                      <p:to>
                                        <p:strVal val="visible"/>
                                      </p:to>
                                    </p:set>
                                    <p:animEffect transition="in" filter="randombar(horizontal)">
                                      <p:cBhvr>
                                        <p:cTn id="43" dur="500"/>
                                        <p:tgtEl>
                                          <p:spTgt spid="364559"/>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4560"/>
                                        </p:tgtEl>
                                        <p:attrNameLst>
                                          <p:attrName>style.visibility</p:attrName>
                                        </p:attrNameLst>
                                      </p:cBhvr>
                                      <p:to>
                                        <p:strVal val="visible"/>
                                      </p:to>
                                    </p:set>
                                    <p:animEffect transition="in" filter="randombar(horizontal)">
                                      <p:cBhvr>
                                        <p:cTn id="46" dur="500"/>
                                        <p:tgtEl>
                                          <p:spTgt spid="36456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2" nodeType="clickEffect">
                                  <p:stCondLst>
                                    <p:cond delay="0"/>
                                  </p:stCondLst>
                                  <p:childTnLst>
                                    <p:animEffect transition="out" filter="fade">
                                      <p:cBhvr>
                                        <p:cTn id="50" dur="1250"/>
                                        <p:tgtEl>
                                          <p:spTgt spid="364548"/>
                                        </p:tgtEl>
                                      </p:cBhvr>
                                    </p:animEffect>
                                    <p:set>
                                      <p:cBhvr>
                                        <p:cTn id="51" dur="1" fill="hold">
                                          <p:stCondLst>
                                            <p:cond delay="1249"/>
                                          </p:stCondLst>
                                        </p:cTn>
                                        <p:tgtEl>
                                          <p:spTgt spid="364548"/>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1250"/>
                                        <p:tgtEl>
                                          <p:spTgt spid="364549"/>
                                        </p:tgtEl>
                                      </p:cBhvr>
                                    </p:animEffect>
                                    <p:set>
                                      <p:cBhvr>
                                        <p:cTn id="54" dur="1" fill="hold">
                                          <p:stCondLst>
                                            <p:cond delay="1249"/>
                                          </p:stCondLst>
                                        </p:cTn>
                                        <p:tgtEl>
                                          <p:spTgt spid="364549"/>
                                        </p:tgtEl>
                                        <p:attrNameLst>
                                          <p:attrName>style.visibility</p:attrName>
                                        </p:attrNameLst>
                                      </p:cBhvr>
                                      <p:to>
                                        <p:strVal val="hidden"/>
                                      </p:to>
                                    </p:set>
                                  </p:childTnLst>
                                </p:cTn>
                              </p:par>
                            </p:childTnLst>
                          </p:cTn>
                        </p:par>
                        <p:par>
                          <p:cTn id="55" fill="hold">
                            <p:stCondLst>
                              <p:cond delay="1250"/>
                            </p:stCondLst>
                            <p:childTnLst>
                              <p:par>
                                <p:cTn id="56" presetID="10" presetClass="entr" presetSubtype="0" fill="hold" grpId="0" nodeType="afterEffect">
                                  <p:stCondLst>
                                    <p:cond delay="0"/>
                                  </p:stCondLst>
                                  <p:childTnLst>
                                    <p:set>
                                      <p:cBhvr>
                                        <p:cTn id="57" dur="1" fill="hold">
                                          <p:stCondLst>
                                            <p:cond delay="0"/>
                                          </p:stCondLst>
                                        </p:cTn>
                                        <p:tgtEl>
                                          <p:spTgt spid="364558"/>
                                        </p:tgtEl>
                                        <p:attrNameLst>
                                          <p:attrName>style.visibility</p:attrName>
                                        </p:attrNameLst>
                                      </p:cBhvr>
                                      <p:to>
                                        <p:strVal val="visible"/>
                                      </p:to>
                                    </p:set>
                                    <p:animEffect transition="in" filter="fade">
                                      <p:cBhvr>
                                        <p:cTn id="58" dur="1000"/>
                                        <p:tgtEl>
                                          <p:spTgt spid="364558"/>
                                        </p:tgtEl>
                                      </p:cBhvr>
                                    </p:animEffect>
                                  </p:childTnLst>
                                </p:cTn>
                              </p:par>
                              <p:par>
                                <p:cTn id="59" presetID="3" presetClass="emph" presetSubtype="2" fill="hold" grpId="2" nodeType="withEffect">
                                  <p:stCondLst>
                                    <p:cond delay="0"/>
                                  </p:stCondLst>
                                  <p:childTnLst>
                                    <p:animClr clrSpc="rgb" dir="cw">
                                      <p:cBhvr override="childStyle">
                                        <p:cTn id="60" dur="2000" fill="hold"/>
                                        <p:tgtEl>
                                          <p:spTgt spid="364558"/>
                                        </p:tgtEl>
                                        <p:attrNameLst>
                                          <p:attrName>style.color</p:attrName>
                                        </p:attrNameLst>
                                      </p:cBhvr>
                                      <p:to>
                                        <a:srgbClr val="CC00CC"/>
                                      </p:to>
                                    </p:animClr>
                                  </p:childTnLst>
                                </p:cTn>
                              </p:par>
                              <p:par>
                                <p:cTn id="61" presetID="3" presetClass="emph" presetSubtype="2" fill="hold" grpId="2" nodeType="withEffect">
                                  <p:stCondLst>
                                    <p:cond delay="0"/>
                                  </p:stCondLst>
                                  <p:childTnLst>
                                    <p:animClr clrSpc="rgb" dir="cw">
                                      <p:cBhvr override="childStyle">
                                        <p:cTn id="62" dur="2000" fill="hold"/>
                                        <p:tgtEl>
                                          <p:spTgt spid="364559"/>
                                        </p:tgtEl>
                                        <p:attrNameLst>
                                          <p:attrName>style.color</p:attrName>
                                        </p:attrNameLst>
                                      </p:cBhvr>
                                      <p:to>
                                        <a:srgbClr val="CC00CC"/>
                                      </p:to>
                                    </p:animClr>
                                  </p:childTnLst>
                                </p:cTn>
                              </p:par>
                              <p:par>
                                <p:cTn id="63" presetID="3" presetClass="emph" presetSubtype="2" fill="hold" grpId="2" nodeType="withEffect">
                                  <p:stCondLst>
                                    <p:cond delay="0"/>
                                  </p:stCondLst>
                                  <p:childTnLst>
                                    <p:animClr clrSpc="rgb" dir="cw">
                                      <p:cBhvr override="childStyle">
                                        <p:cTn id="64" dur="2000" fill="hold"/>
                                        <p:tgtEl>
                                          <p:spTgt spid="364560"/>
                                        </p:tgtEl>
                                        <p:attrNameLst>
                                          <p:attrName>style.color</p:attrName>
                                        </p:attrNameLst>
                                      </p:cBhvr>
                                      <p:to>
                                        <a:srgbClr val="CC00CC"/>
                                      </p:to>
                                    </p:animClr>
                                  </p:childTnLst>
                                </p:cTn>
                              </p:par>
                              <p:par>
                                <p:cTn id="65" presetID="0" presetClass="path" presetSubtype="0" accel="50000" decel="50000" fill="hold" grpId="1" nodeType="withEffect">
                                  <p:stCondLst>
                                    <p:cond delay="0"/>
                                  </p:stCondLst>
                                  <p:childTnLst>
                                    <p:animMotion origin="layout" path="M 1.94444E-6 -3.7037E-6 L -0.25 -0.36111 " pathEditMode="relative" rAng="0" ptsTypes="AA">
                                      <p:cBhvr>
                                        <p:cTn id="66" dur="2000" fill="hold"/>
                                        <p:tgtEl>
                                          <p:spTgt spid="364555"/>
                                        </p:tgtEl>
                                        <p:attrNameLst>
                                          <p:attrName>ppt_x</p:attrName>
                                          <p:attrName>ppt_y</p:attrName>
                                        </p:attrNameLst>
                                      </p:cBhvr>
                                      <p:rCtr x="-12500" y="-18056"/>
                                    </p:animMotion>
                                  </p:childTnLst>
                                </p:cTn>
                              </p:par>
                              <p:par>
                                <p:cTn id="67" presetID="0" presetClass="path" presetSubtype="0" accel="50000" decel="50000" fill="hold" grpId="1" nodeType="withEffect">
                                  <p:stCondLst>
                                    <p:cond delay="0"/>
                                  </p:stCondLst>
                                  <p:childTnLst>
                                    <p:animMotion origin="layout" path="M -3.61111E-6 3.7037E-7 L 0.40834 -0.05 " pathEditMode="relative" rAng="0" ptsTypes="AA">
                                      <p:cBhvr>
                                        <p:cTn id="68" dur="2000" fill="hold"/>
                                        <p:tgtEl>
                                          <p:spTgt spid="364550"/>
                                        </p:tgtEl>
                                        <p:attrNameLst>
                                          <p:attrName>ppt_x</p:attrName>
                                          <p:attrName>ppt_y</p:attrName>
                                        </p:attrNameLst>
                                      </p:cBhvr>
                                      <p:rCtr x="20417" y="-2500"/>
                                    </p:animMotion>
                                  </p:childTnLst>
                                </p:cTn>
                              </p:par>
                              <p:par>
                                <p:cTn id="69" presetID="0" presetClass="path" presetSubtype="0" accel="50000" decel="50000" fill="hold" grpId="1" nodeType="withEffect">
                                  <p:stCondLst>
                                    <p:cond delay="0"/>
                                  </p:stCondLst>
                                  <p:childTnLst>
                                    <p:animMotion origin="layout" path="M 4.44444E-6 3.7037E-7 L 0.28333 -0.02778 " pathEditMode="relative" rAng="0" ptsTypes="AA">
                                      <p:cBhvr>
                                        <p:cTn id="70" dur="2000" fill="hold"/>
                                        <p:tgtEl>
                                          <p:spTgt spid="364551"/>
                                        </p:tgtEl>
                                        <p:attrNameLst>
                                          <p:attrName>ppt_x</p:attrName>
                                          <p:attrName>ppt_y</p:attrName>
                                        </p:attrNameLst>
                                      </p:cBhvr>
                                      <p:rCtr x="14167" y="-1389"/>
                                    </p:animMotion>
                                  </p:childTnLst>
                                </p:cTn>
                              </p:par>
                              <p:par>
                                <p:cTn id="71" presetID="0" presetClass="path" presetSubtype="0" accel="50000" decel="50000" fill="hold" grpId="1" nodeType="withEffect">
                                  <p:stCondLst>
                                    <p:cond delay="0"/>
                                  </p:stCondLst>
                                  <p:childTnLst>
                                    <p:animMotion origin="layout" path="M -1.94444E-6 7.40741E-7 L 0.575 0.23333 " pathEditMode="relative" rAng="0" ptsTypes="AA">
                                      <p:cBhvr>
                                        <p:cTn id="72" dur="2000" fill="hold"/>
                                        <p:tgtEl>
                                          <p:spTgt spid="364552"/>
                                        </p:tgtEl>
                                        <p:attrNameLst>
                                          <p:attrName>ppt_x</p:attrName>
                                          <p:attrName>ppt_y</p:attrName>
                                        </p:attrNameLst>
                                      </p:cBhvr>
                                      <p:rCtr x="28750" y="11667"/>
                                    </p:animMotion>
                                  </p:childTnLst>
                                </p:cTn>
                              </p:par>
                              <p:par>
                                <p:cTn id="73" presetID="0" presetClass="path" presetSubtype="0" accel="50000" decel="50000" fill="hold" grpId="1" nodeType="withEffect">
                                  <p:stCondLst>
                                    <p:cond delay="0"/>
                                  </p:stCondLst>
                                  <p:childTnLst>
                                    <p:animMotion origin="layout" path="M 4.44444E-6 -3.33333E-6 L 0.61041 0.24908 " pathEditMode="relative" rAng="0" ptsTypes="AA">
                                      <p:cBhvr>
                                        <p:cTn id="74" dur="2000" fill="hold"/>
                                        <p:tgtEl>
                                          <p:spTgt spid="364553"/>
                                        </p:tgtEl>
                                        <p:attrNameLst>
                                          <p:attrName>ppt_x</p:attrName>
                                          <p:attrName>ppt_y</p:attrName>
                                        </p:attrNameLst>
                                      </p:cBhvr>
                                      <p:rCtr x="30521" y="12454"/>
                                    </p:animMotion>
                                  </p:childTnLst>
                                </p:cTn>
                              </p:par>
                              <p:par>
                                <p:cTn id="75" presetID="0" presetClass="path" presetSubtype="0" accel="50000" decel="50000" fill="hold" grpId="1" nodeType="withEffect">
                                  <p:stCondLst>
                                    <p:cond delay="0"/>
                                  </p:stCondLst>
                                  <p:childTnLst>
                                    <p:animMotion origin="layout" path="M -3.88889E-6 2.22222E-6 L 0.08195 0.39375 " pathEditMode="relative" rAng="0" ptsTypes="AA">
                                      <p:cBhvr>
                                        <p:cTn id="76" dur="2000" fill="hold"/>
                                        <p:tgtEl>
                                          <p:spTgt spid="364554"/>
                                        </p:tgtEl>
                                        <p:attrNameLst>
                                          <p:attrName>ppt_x</p:attrName>
                                          <p:attrName>ppt_y</p:attrName>
                                        </p:attrNameLst>
                                      </p:cBhvr>
                                      <p:rCtr x="4097" y="19676"/>
                                    </p:animMotion>
                                  </p:childTnLst>
                                </p:cTn>
                              </p:par>
                              <p:par>
                                <p:cTn id="77" presetID="0" presetClass="path" presetSubtype="0" accel="50000" decel="50000" fill="hold" grpId="1" nodeType="withEffect">
                                  <p:stCondLst>
                                    <p:cond delay="0"/>
                                  </p:stCondLst>
                                  <p:childTnLst>
                                    <p:animMotion origin="layout" path="M 3.61111E-6 -3.7037E-6 L -0.25 -0.36111 " pathEditMode="relative" rAng="0" ptsTypes="AA">
                                      <p:cBhvr>
                                        <p:cTn id="78" dur="2000" fill="hold"/>
                                        <p:tgtEl>
                                          <p:spTgt spid="364558"/>
                                        </p:tgtEl>
                                        <p:attrNameLst>
                                          <p:attrName>ppt_x</p:attrName>
                                          <p:attrName>ppt_y</p:attrName>
                                        </p:attrNameLst>
                                      </p:cBhvr>
                                      <p:rCtr x="-12500" y="-18056"/>
                                    </p:animMotion>
                                  </p:childTnLst>
                                </p:cTn>
                              </p:par>
                              <p:par>
                                <p:cTn id="79" presetID="0" presetClass="path" presetSubtype="0" accel="50000" decel="50000" fill="hold" grpId="1" nodeType="withEffect">
                                  <p:stCondLst>
                                    <p:cond delay="0"/>
                                  </p:stCondLst>
                                  <p:childTnLst>
                                    <p:animMotion origin="layout" path="M -2.22222E-6 3.7037E-7 L -0.46666 -0.25556 " pathEditMode="relative" rAng="0" ptsTypes="AA">
                                      <p:cBhvr>
                                        <p:cTn id="80" dur="2000" fill="hold"/>
                                        <p:tgtEl>
                                          <p:spTgt spid="364559"/>
                                        </p:tgtEl>
                                        <p:attrNameLst>
                                          <p:attrName>ppt_x</p:attrName>
                                          <p:attrName>ppt_y</p:attrName>
                                        </p:attrNameLst>
                                      </p:cBhvr>
                                      <p:rCtr x="-23333" y="-12778"/>
                                    </p:animMotion>
                                  </p:childTnLst>
                                </p:cTn>
                              </p:par>
                              <p:par>
                                <p:cTn id="81" presetID="0" presetClass="path" presetSubtype="0" accel="50000" decel="50000" fill="hold" grpId="1" nodeType="withEffect">
                                  <p:stCondLst>
                                    <p:cond delay="0"/>
                                  </p:stCondLst>
                                  <p:childTnLst>
                                    <p:animMotion origin="layout" path="M -3.33333E-6 -3.7037E-7 L 0.20834 -0.22222 " pathEditMode="relative" rAng="0" ptsTypes="AA">
                                      <p:cBhvr>
                                        <p:cTn id="82" dur="2000" fill="hold"/>
                                        <p:tgtEl>
                                          <p:spTgt spid="364560"/>
                                        </p:tgtEl>
                                        <p:attrNameLst>
                                          <p:attrName>ppt_x</p:attrName>
                                          <p:attrName>ppt_y</p:attrName>
                                        </p:attrNameLst>
                                      </p:cBhvr>
                                      <p:rCtr x="10417" y="-1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8" grpId="0"/>
      <p:bldP spid="364548" grpId="1"/>
      <p:bldP spid="364548" grpId="2"/>
      <p:bldP spid="364549" grpId="0"/>
      <p:bldP spid="364549" grpId="1"/>
      <p:bldP spid="364549" grpId="2"/>
      <p:bldP spid="364550" grpId="0"/>
      <p:bldP spid="364550" grpId="1"/>
      <p:bldP spid="364551" grpId="0"/>
      <p:bldP spid="364551" grpId="1"/>
      <p:bldP spid="364552" grpId="0"/>
      <p:bldP spid="364552" grpId="1"/>
      <p:bldP spid="364553" grpId="0"/>
      <p:bldP spid="364553" grpId="1"/>
      <p:bldP spid="364554" grpId="0"/>
      <p:bldP spid="364554" grpId="1"/>
      <p:bldP spid="364555" grpId="0"/>
      <p:bldP spid="364555" grpId="1"/>
      <p:bldP spid="364558" grpId="0"/>
      <p:bldP spid="364558" grpId="1"/>
      <p:bldP spid="364558" grpId="2"/>
      <p:bldP spid="364559" grpId="0"/>
      <p:bldP spid="364559" grpId="1"/>
      <p:bldP spid="364559" grpId="2"/>
      <p:bldP spid="364560" grpId="0"/>
      <p:bldP spid="364560" grpId="1"/>
      <p:bldP spid="364560" grpId="2"/>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a:extLst>
              <a:ext uri="{FF2B5EF4-FFF2-40B4-BE49-F238E27FC236}">
                <a16:creationId xmlns:a16="http://schemas.microsoft.com/office/drawing/2014/main" id="{A2B150E1-A5CF-4AF3-A6F5-BF2E6F8E1A0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1765"/>
          <a:stretch/>
        </p:blipFill>
        <p:spPr>
          <a:xfrm>
            <a:off x="0" y="0"/>
            <a:ext cx="9144000" cy="6872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8297" name="Rectangle 9">
            <a:extLst>
              <a:ext uri="{FF2B5EF4-FFF2-40B4-BE49-F238E27FC236}">
                <a16:creationId xmlns:a16="http://schemas.microsoft.com/office/drawing/2014/main" id="{0846D6BA-F16F-4ED1-914E-D19A98F24A9A}"/>
              </a:ext>
            </a:extLst>
          </p:cNvPr>
          <p:cNvSpPr>
            <a:spLocks noChangeArrowheads="1"/>
          </p:cNvSpPr>
          <p:nvPr/>
        </p:nvSpPr>
        <p:spPr bwMode="auto">
          <a:xfrm>
            <a:off x="617862" y="685800"/>
            <a:ext cx="80772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5400" b="1" dirty="0">
                <a:solidFill>
                  <a:srgbClr val="CC0000"/>
                </a:solidFill>
              </a:rPr>
              <a:t>But God demonstrates His own love toward us, in that while we were still sinners, Christ died for us.</a:t>
            </a:r>
            <a:r>
              <a:rPr lang="en-US" altLang="en-US" sz="4400" dirty="0">
                <a:solidFill>
                  <a:srgbClr val="CC0000"/>
                </a:solidFill>
              </a:rPr>
              <a:t> </a:t>
            </a:r>
            <a:r>
              <a:rPr lang="en-US" altLang="en-US" sz="4400" i="1" dirty="0">
                <a:solidFill>
                  <a:srgbClr val="CC0000"/>
                </a:solidFill>
              </a:rPr>
              <a:t>~ Romans 5:8</a:t>
            </a:r>
          </a:p>
        </p:txBody>
      </p:sp>
      <p:sp>
        <p:nvSpPr>
          <p:cNvPr id="268298" name="Rectangle 10">
            <a:extLst>
              <a:ext uri="{FF2B5EF4-FFF2-40B4-BE49-F238E27FC236}">
                <a16:creationId xmlns:a16="http://schemas.microsoft.com/office/drawing/2014/main" id="{4BD1668C-CCE0-46BD-A05D-849B4BDA8060}"/>
              </a:ext>
            </a:extLst>
          </p:cNvPr>
          <p:cNvSpPr>
            <a:spLocks noChangeArrowheads="1"/>
          </p:cNvSpPr>
          <p:nvPr/>
        </p:nvSpPr>
        <p:spPr bwMode="auto">
          <a:xfrm>
            <a:off x="544416" y="685800"/>
            <a:ext cx="8153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5400" b="1" dirty="0">
                <a:solidFill>
                  <a:srgbClr val="CC00CC"/>
                </a:solidFill>
              </a:rPr>
              <a:t>But God demonstrates His own love toward us, in that while we were still sinners, Christ died for us.</a:t>
            </a:r>
            <a:r>
              <a:rPr lang="en-US" altLang="en-US" sz="4400" dirty="0">
                <a:solidFill>
                  <a:srgbClr val="CC00CC"/>
                </a:solidFill>
              </a:rPr>
              <a:t> </a:t>
            </a:r>
            <a:r>
              <a:rPr lang="en-US" altLang="en-US" sz="4400" i="1" dirty="0">
                <a:solidFill>
                  <a:srgbClr val="CC00CC"/>
                </a:solidFill>
              </a:rPr>
              <a:t>~ Romans 5:8</a:t>
            </a:r>
          </a:p>
        </p:txBody>
      </p:sp>
      <p:sp>
        <p:nvSpPr>
          <p:cNvPr id="268299" name="Rectangle 11">
            <a:extLst>
              <a:ext uri="{FF2B5EF4-FFF2-40B4-BE49-F238E27FC236}">
                <a16:creationId xmlns:a16="http://schemas.microsoft.com/office/drawing/2014/main" id="{151A75DD-CFDC-4C03-A6FF-D4808686BB93}"/>
              </a:ext>
            </a:extLst>
          </p:cNvPr>
          <p:cNvSpPr>
            <a:spLocks noChangeArrowheads="1"/>
          </p:cNvSpPr>
          <p:nvPr/>
        </p:nvSpPr>
        <p:spPr bwMode="auto">
          <a:xfrm>
            <a:off x="533400" y="685800"/>
            <a:ext cx="80772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5400" b="1" dirty="0">
                <a:solidFill>
                  <a:schemeClr val="bg1"/>
                </a:solidFill>
                <a:effectLst>
                  <a:glow rad="101600">
                    <a:schemeClr val="tx1"/>
                  </a:glow>
                </a:effectLst>
              </a:rPr>
              <a:t>But God demonstrates His own love toward us, in that while we were still sinners, Christ died for us.</a:t>
            </a:r>
            <a:r>
              <a:rPr lang="en-US" altLang="en-US" sz="4400" dirty="0">
                <a:solidFill>
                  <a:schemeClr val="bg1"/>
                </a:solidFill>
                <a:effectLst>
                  <a:glow rad="101600">
                    <a:schemeClr val="tx1"/>
                  </a:glow>
                </a:effectLst>
              </a:rPr>
              <a:t> </a:t>
            </a:r>
            <a:r>
              <a:rPr lang="en-US" altLang="en-US" sz="4400" i="1" dirty="0">
                <a:solidFill>
                  <a:schemeClr val="bg1"/>
                </a:solidFill>
                <a:effectLst>
                  <a:glow rad="101600">
                    <a:schemeClr val="tx1"/>
                  </a:glow>
                </a:effectLst>
              </a:rPr>
              <a:t>~ Romans 5:8</a:t>
            </a:r>
          </a:p>
        </p:txBody>
      </p:sp>
      <p:sp>
        <p:nvSpPr>
          <p:cNvPr id="268300" name="Rectangle 12">
            <a:extLst>
              <a:ext uri="{FF2B5EF4-FFF2-40B4-BE49-F238E27FC236}">
                <a16:creationId xmlns:a16="http://schemas.microsoft.com/office/drawing/2014/main" id="{8678F074-78C3-43C6-8872-D1C8FB5DBFA9}"/>
              </a:ext>
            </a:extLst>
          </p:cNvPr>
          <p:cNvSpPr>
            <a:spLocks noChangeArrowheads="1"/>
          </p:cNvSpPr>
          <p:nvPr/>
        </p:nvSpPr>
        <p:spPr bwMode="auto">
          <a:xfrm>
            <a:off x="1834243" y="3766457"/>
            <a:ext cx="29337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5400" b="1" dirty="0">
                <a:solidFill>
                  <a:srgbClr val="FF0000"/>
                </a:solidFill>
                <a:effectLst>
                  <a:glow rad="63500">
                    <a:schemeClr val="bg1"/>
                  </a:glow>
                </a:effectLst>
              </a:rPr>
              <a:t>sinners</a:t>
            </a:r>
            <a:endParaRPr lang="en-US" altLang="en-US" sz="4400" i="1" dirty="0">
              <a:solidFill>
                <a:srgbClr val="FF0000"/>
              </a:solidFill>
              <a:effectLst>
                <a:glow rad="63500">
                  <a:schemeClr val="bg1"/>
                </a:glow>
              </a:effectLst>
            </a:endParaRPr>
          </a:p>
        </p:txBody>
      </p:sp>
      <p:sp>
        <p:nvSpPr>
          <p:cNvPr id="8" name="Rectangle 12" hidden="1">
            <a:extLst>
              <a:ext uri="{FF2B5EF4-FFF2-40B4-BE49-F238E27FC236}">
                <a16:creationId xmlns:a16="http://schemas.microsoft.com/office/drawing/2014/main" id="{FBEA3C94-73C6-4382-AE77-6AFDE3C3B2CA}"/>
              </a:ext>
            </a:extLst>
          </p:cNvPr>
          <p:cNvSpPr>
            <a:spLocks noChangeArrowheads="1"/>
          </p:cNvSpPr>
          <p:nvPr/>
        </p:nvSpPr>
        <p:spPr bwMode="auto">
          <a:xfrm>
            <a:off x="2108436" y="1714500"/>
            <a:ext cx="3899807"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100" b="1" dirty="0">
                <a:solidFill>
                  <a:srgbClr val="00FF00"/>
                </a:solidFill>
                <a:effectLst/>
              </a:rPr>
              <a:t>sinners</a:t>
            </a:r>
            <a:endParaRPr lang="en-US" altLang="en-US" sz="8100" i="1" dirty="0">
              <a:solidFill>
                <a:srgbClr val="00FF00"/>
              </a:solidFill>
              <a:effectLst/>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68297"/>
                                        </p:tgtEl>
                                        <p:attrNameLst>
                                          <p:attrName>style.visibility</p:attrName>
                                        </p:attrNameLst>
                                      </p:cBhvr>
                                      <p:to>
                                        <p:strVal val="visible"/>
                                      </p:to>
                                    </p:set>
                                    <p:animEffect transition="in" filter="fade">
                                      <p:cBhvr>
                                        <p:cTn id="7" dur="1000"/>
                                        <p:tgtEl>
                                          <p:spTgt spid="268297"/>
                                        </p:tgtEl>
                                      </p:cBhvr>
                                    </p:animEffect>
                                    <p:anim calcmode="lin" valueType="num">
                                      <p:cBhvr>
                                        <p:cTn id="8" dur="1000" fill="hold"/>
                                        <p:tgtEl>
                                          <p:spTgt spid="268297"/>
                                        </p:tgtEl>
                                        <p:attrNameLst>
                                          <p:attrName>ppt_x</p:attrName>
                                        </p:attrNameLst>
                                      </p:cBhvr>
                                      <p:tavLst>
                                        <p:tav tm="0">
                                          <p:val>
                                            <p:strVal val="#ppt_x"/>
                                          </p:val>
                                        </p:tav>
                                        <p:tav tm="100000">
                                          <p:val>
                                            <p:strVal val="#ppt_x"/>
                                          </p:val>
                                        </p:tav>
                                      </p:tavLst>
                                    </p:anim>
                                    <p:anim calcmode="lin" valueType="num">
                                      <p:cBhvr>
                                        <p:cTn id="9" dur="900" decel="100000" fill="hold"/>
                                        <p:tgtEl>
                                          <p:spTgt spid="26829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6829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68298"/>
                                        </p:tgtEl>
                                        <p:attrNameLst>
                                          <p:attrName>style.visibility</p:attrName>
                                        </p:attrNameLst>
                                      </p:cBhvr>
                                      <p:to>
                                        <p:strVal val="visible"/>
                                      </p:to>
                                    </p:set>
                                    <p:animEffect transition="in" filter="fade">
                                      <p:cBhvr>
                                        <p:cTn id="13" dur="1000"/>
                                        <p:tgtEl>
                                          <p:spTgt spid="268298"/>
                                        </p:tgtEl>
                                      </p:cBhvr>
                                    </p:animEffect>
                                    <p:anim calcmode="lin" valueType="num">
                                      <p:cBhvr>
                                        <p:cTn id="14" dur="1000" fill="hold"/>
                                        <p:tgtEl>
                                          <p:spTgt spid="268298"/>
                                        </p:tgtEl>
                                        <p:attrNameLst>
                                          <p:attrName>ppt_x</p:attrName>
                                        </p:attrNameLst>
                                      </p:cBhvr>
                                      <p:tavLst>
                                        <p:tav tm="0">
                                          <p:val>
                                            <p:strVal val="#ppt_x"/>
                                          </p:val>
                                        </p:tav>
                                        <p:tav tm="100000">
                                          <p:val>
                                            <p:strVal val="#ppt_x"/>
                                          </p:val>
                                        </p:tav>
                                      </p:tavLst>
                                    </p:anim>
                                    <p:anim calcmode="lin" valueType="num">
                                      <p:cBhvr>
                                        <p:cTn id="15" dur="900" decel="100000" fill="hold"/>
                                        <p:tgtEl>
                                          <p:spTgt spid="26829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68298"/>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68299"/>
                                        </p:tgtEl>
                                        <p:attrNameLst>
                                          <p:attrName>style.visibility</p:attrName>
                                        </p:attrNameLst>
                                      </p:cBhvr>
                                      <p:to>
                                        <p:strVal val="visible"/>
                                      </p:to>
                                    </p:set>
                                    <p:animEffect transition="in" filter="fade">
                                      <p:cBhvr>
                                        <p:cTn id="19" dur="1000"/>
                                        <p:tgtEl>
                                          <p:spTgt spid="268299"/>
                                        </p:tgtEl>
                                      </p:cBhvr>
                                    </p:animEffect>
                                    <p:anim calcmode="lin" valueType="num">
                                      <p:cBhvr>
                                        <p:cTn id="20" dur="1000" fill="hold"/>
                                        <p:tgtEl>
                                          <p:spTgt spid="268299"/>
                                        </p:tgtEl>
                                        <p:attrNameLst>
                                          <p:attrName>ppt_x</p:attrName>
                                        </p:attrNameLst>
                                      </p:cBhvr>
                                      <p:tavLst>
                                        <p:tav tm="0">
                                          <p:val>
                                            <p:strVal val="#ppt_x"/>
                                          </p:val>
                                        </p:tav>
                                        <p:tav tm="100000">
                                          <p:val>
                                            <p:strVal val="#ppt_x"/>
                                          </p:val>
                                        </p:tav>
                                      </p:tavLst>
                                    </p:anim>
                                    <p:anim calcmode="lin" valueType="num">
                                      <p:cBhvr>
                                        <p:cTn id="21" dur="900" decel="100000" fill="hold"/>
                                        <p:tgtEl>
                                          <p:spTgt spid="26829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68299"/>
                                        </p:tgtEl>
                                        <p:attrNameLst>
                                          <p:attrName>ppt_y</p:attrName>
                                        </p:attrNameLst>
                                      </p:cBhvr>
                                      <p:tavLst>
                                        <p:tav tm="0">
                                          <p:val>
                                            <p:strVal val="#ppt_y-.03"/>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8300">
                                            <p:txEl>
                                              <p:pRg st="0" end="0"/>
                                            </p:txEl>
                                          </p:spTgt>
                                        </p:tgtEl>
                                        <p:attrNameLst>
                                          <p:attrName>style.visibility</p:attrName>
                                        </p:attrNameLst>
                                      </p:cBhvr>
                                      <p:to>
                                        <p:strVal val="visible"/>
                                      </p:to>
                                    </p:set>
                                    <p:animEffect transition="in" filter="fade">
                                      <p:cBhvr>
                                        <p:cTn id="27" dur="2000"/>
                                        <p:tgtEl>
                                          <p:spTgt spid="268300">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1" nodeType="clickEffect">
                                  <p:stCondLst>
                                    <p:cond delay="0"/>
                                  </p:stCondLst>
                                  <p:childTnLst>
                                    <p:animEffect transition="out" filter="fade">
                                      <p:cBhvr>
                                        <p:cTn id="31" dur="2000"/>
                                        <p:tgtEl>
                                          <p:spTgt spid="268299"/>
                                        </p:tgtEl>
                                      </p:cBhvr>
                                    </p:animEffect>
                                    <p:set>
                                      <p:cBhvr>
                                        <p:cTn id="32" dur="1" fill="hold">
                                          <p:stCondLst>
                                            <p:cond delay="1999"/>
                                          </p:stCondLst>
                                        </p:cTn>
                                        <p:tgtEl>
                                          <p:spTgt spid="26829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268298"/>
                                        </p:tgtEl>
                                      </p:cBhvr>
                                    </p:animEffect>
                                    <p:set>
                                      <p:cBhvr>
                                        <p:cTn id="35" dur="1" fill="hold">
                                          <p:stCondLst>
                                            <p:cond delay="1999"/>
                                          </p:stCondLst>
                                        </p:cTn>
                                        <p:tgtEl>
                                          <p:spTgt spid="26829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268297"/>
                                        </p:tgtEl>
                                      </p:cBhvr>
                                    </p:animEffect>
                                    <p:set>
                                      <p:cBhvr>
                                        <p:cTn id="38" dur="1" fill="hold">
                                          <p:stCondLst>
                                            <p:cond delay="1999"/>
                                          </p:stCondLst>
                                        </p:cTn>
                                        <p:tgtEl>
                                          <p:spTgt spid="268297"/>
                                        </p:tgtEl>
                                        <p:attrNameLst>
                                          <p:attrName>style.visibility</p:attrName>
                                        </p:attrNameLst>
                                      </p:cBhvr>
                                      <p:to>
                                        <p:strVal val="hidden"/>
                                      </p:to>
                                    </p:set>
                                  </p:childTnLst>
                                </p:cTn>
                              </p:par>
                              <p:par>
                                <p:cTn id="39" presetID="6" presetClass="emph" presetSubtype="0" fill="hold" nodeType="withEffect">
                                  <p:stCondLst>
                                    <p:cond delay="0"/>
                                  </p:stCondLst>
                                  <p:childTnLst>
                                    <p:animScale>
                                      <p:cBhvr>
                                        <p:cTn id="40" dur="2000" fill="hold"/>
                                        <p:tgtEl>
                                          <p:spTgt spid="268300">
                                            <p:txEl>
                                              <p:pRg st="0" end="0"/>
                                            </p:txEl>
                                          </p:spTgt>
                                        </p:tgtEl>
                                      </p:cBhvr>
                                      <p:by x="150000" y="150000"/>
                                    </p:animScale>
                                  </p:childTnLst>
                                </p:cTn>
                              </p:par>
                              <p:par>
                                <p:cTn id="41" presetID="0" presetClass="path" presetSubtype="0" accel="50000" decel="50000" fill="hold" grpId="1" nodeType="withEffect">
                                  <p:stCondLst>
                                    <p:cond delay="0"/>
                                  </p:stCondLst>
                                  <p:childTnLst>
                                    <p:animMotion origin="layout" path="M -4.16667E-6 -2.22222E-6 L 0.08334 -0.25555 " pathEditMode="relative" rAng="0" ptsTypes="AA">
                                      <p:cBhvr>
                                        <p:cTn id="42" dur="2000" fill="hold"/>
                                        <p:tgtEl>
                                          <p:spTgt spid="268300">
                                            <p:txEl>
                                              <p:pRg st="0" end="0"/>
                                            </p:txEl>
                                          </p:spTgt>
                                        </p:tgtEl>
                                        <p:attrNameLst>
                                          <p:attrName>ppt_x</p:attrName>
                                          <p:attrName>ppt_y</p:attrName>
                                        </p:attrNameLst>
                                      </p:cBhvr>
                                      <p:rCtr x="4167" y="-12778"/>
                                    </p:animMotion>
                                  </p:childTnLst>
                                </p:cTn>
                              </p:par>
                              <p:par>
                                <p:cTn id="43" presetID="8" presetClass="emph" presetSubtype="0" fill="hold" grpId="2" nodeType="withEffect">
                                  <p:stCondLst>
                                    <p:cond delay="0"/>
                                  </p:stCondLst>
                                  <p:childTnLst>
                                    <p:animRot by="21600000">
                                      <p:cBhvr>
                                        <p:cTn id="44" dur="2000" fill="hold"/>
                                        <p:tgtEl>
                                          <p:spTgt spid="26830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7" grpId="0"/>
      <p:bldP spid="268297" grpId="1"/>
      <p:bldP spid="268298" grpId="0"/>
      <p:bldP spid="268298" grpId="1"/>
      <p:bldP spid="268299" grpId="0"/>
      <p:bldP spid="268299" grpId="1"/>
      <p:bldP spid="268300" grpId="0" build="allAtOnce"/>
      <p:bldP spid="268300" grpId="1" build="allAtOnce"/>
      <p:bldP spid="268300" grpId="2"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6">
            <a:extLst>
              <a:ext uri="{FF2B5EF4-FFF2-40B4-BE49-F238E27FC236}">
                <a16:creationId xmlns:a16="http://schemas.microsoft.com/office/drawing/2014/main" id="{B906B718-8719-4298-8554-C28D9D32095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5466"/>
          <a:stretch/>
        </p:blipFill>
        <p:spPr>
          <a:xfrm>
            <a:off x="0" y="-20638"/>
            <a:ext cx="9144000" cy="6878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0354" name="Rectangle 18">
            <a:extLst>
              <a:ext uri="{FF2B5EF4-FFF2-40B4-BE49-F238E27FC236}">
                <a16:creationId xmlns:a16="http://schemas.microsoft.com/office/drawing/2014/main" id="{30E1BBD2-0ACB-4A7F-BFFB-3A9A969AF75E}"/>
              </a:ext>
            </a:extLst>
          </p:cNvPr>
          <p:cNvSpPr>
            <a:spLocks noChangeArrowheads="1"/>
          </p:cNvSpPr>
          <p:nvPr/>
        </p:nvSpPr>
        <p:spPr bwMode="auto">
          <a:xfrm>
            <a:off x="457200" y="350838"/>
            <a:ext cx="8229600" cy="604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101600">
                    <a:schemeClr val="tx1"/>
                  </a:glow>
                </a:effectLst>
              </a:rPr>
              <a:t>"Therefore whoever confesses Me before men, him I will also confess before My Father who is in heaven. But whoever denies Me before men, him I will also deny before My Father who is in heaven."</a:t>
            </a:r>
            <a:r>
              <a:rPr lang="en-US" altLang="en-US" sz="4400" dirty="0">
                <a:solidFill>
                  <a:schemeClr val="bg1"/>
                </a:solidFill>
                <a:effectLst>
                  <a:glow rad="101600">
                    <a:schemeClr val="tx1"/>
                  </a:glow>
                </a:effectLst>
              </a:rPr>
              <a:t> </a:t>
            </a:r>
            <a:r>
              <a:rPr lang="en-US" altLang="en-US" sz="3200" i="1" dirty="0">
                <a:solidFill>
                  <a:schemeClr val="bg1"/>
                </a:solidFill>
                <a:effectLst>
                  <a:glow rad="101600">
                    <a:schemeClr val="tx1"/>
                  </a:glow>
                </a:effectLst>
              </a:rPr>
              <a:t>~ Matthew  10:32-33</a:t>
            </a:r>
          </a:p>
        </p:txBody>
      </p:sp>
      <p:sp>
        <p:nvSpPr>
          <p:cNvPr id="270355" name="Rectangle 19">
            <a:extLst>
              <a:ext uri="{FF2B5EF4-FFF2-40B4-BE49-F238E27FC236}">
                <a16:creationId xmlns:a16="http://schemas.microsoft.com/office/drawing/2014/main" id="{16E23330-BF77-4A07-8FF5-74A50C7CE7EF}"/>
              </a:ext>
            </a:extLst>
          </p:cNvPr>
          <p:cNvSpPr>
            <a:spLocks noChangeArrowheads="1"/>
          </p:cNvSpPr>
          <p:nvPr/>
        </p:nvSpPr>
        <p:spPr bwMode="auto">
          <a:xfrm>
            <a:off x="-329817" y="1273969"/>
            <a:ext cx="6475955" cy="859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88900">
                    <a:schemeClr val="tx1"/>
                  </a:glow>
                </a:effectLst>
              </a:rPr>
              <a:t>confesses Me</a:t>
            </a:r>
            <a:endParaRPr lang="en-US" altLang="en-US" sz="3200" i="1" dirty="0">
              <a:solidFill>
                <a:schemeClr val="bg1"/>
              </a:solidFill>
              <a:effectLst>
                <a:glow rad="88900">
                  <a:schemeClr val="tx1"/>
                </a:glow>
              </a:effectLst>
            </a:endParaRPr>
          </a:p>
        </p:txBody>
      </p:sp>
      <p:sp>
        <p:nvSpPr>
          <p:cNvPr id="270356" name="Rectangle 20">
            <a:extLst>
              <a:ext uri="{FF2B5EF4-FFF2-40B4-BE49-F238E27FC236}">
                <a16:creationId xmlns:a16="http://schemas.microsoft.com/office/drawing/2014/main" id="{87C7440E-16E8-4AF7-8321-4E0C2522FAEF}"/>
              </a:ext>
            </a:extLst>
          </p:cNvPr>
          <p:cNvSpPr>
            <a:spLocks noChangeArrowheads="1"/>
          </p:cNvSpPr>
          <p:nvPr/>
        </p:nvSpPr>
        <p:spPr bwMode="auto">
          <a:xfrm>
            <a:off x="4708025" y="1276452"/>
            <a:ext cx="2454058" cy="834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dirty="0">
                <a:effectLst>
                  <a:glow rad="88900">
                    <a:schemeClr val="tx1"/>
                  </a:glow>
                </a:effectLst>
              </a:rPr>
              <a:t> </a:t>
            </a:r>
            <a:r>
              <a:rPr lang="en-US" altLang="en-US" sz="4400" b="1" dirty="0">
                <a:solidFill>
                  <a:schemeClr val="bg1"/>
                </a:solidFill>
                <a:effectLst>
                  <a:glow rad="88900">
                    <a:schemeClr val="tx1"/>
                  </a:glow>
                </a:effectLst>
              </a:rPr>
              <a:t>or</a:t>
            </a:r>
            <a:endParaRPr lang="en-US" altLang="en-US" sz="3200" i="1" dirty="0">
              <a:solidFill>
                <a:schemeClr val="bg1"/>
              </a:solidFill>
              <a:effectLst>
                <a:glow rad="88900">
                  <a:schemeClr val="tx1"/>
                </a:glow>
              </a:effectLst>
            </a:endParaRPr>
          </a:p>
        </p:txBody>
      </p:sp>
      <p:sp>
        <p:nvSpPr>
          <p:cNvPr id="270357" name="Rectangle 21">
            <a:extLst>
              <a:ext uri="{FF2B5EF4-FFF2-40B4-BE49-F238E27FC236}">
                <a16:creationId xmlns:a16="http://schemas.microsoft.com/office/drawing/2014/main" id="{D23B499B-66A9-461F-AA68-091E5B7C6814}"/>
              </a:ext>
            </a:extLst>
          </p:cNvPr>
          <p:cNvSpPr>
            <a:spLocks noChangeArrowheads="1"/>
          </p:cNvSpPr>
          <p:nvPr/>
        </p:nvSpPr>
        <p:spPr bwMode="auto">
          <a:xfrm>
            <a:off x="3280111" y="3230340"/>
            <a:ext cx="5920711" cy="952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dirty="0">
                <a:effectLst>
                  <a:glow rad="88900">
                    <a:schemeClr val="tx1"/>
                  </a:glow>
                </a:effectLst>
              </a:rPr>
              <a:t> </a:t>
            </a:r>
            <a:r>
              <a:rPr lang="en-US" altLang="en-US" sz="4400" b="1" dirty="0">
                <a:solidFill>
                  <a:schemeClr val="bg1"/>
                </a:solidFill>
                <a:effectLst>
                  <a:glow rad="88900">
                    <a:schemeClr val="tx1"/>
                  </a:glow>
                </a:effectLst>
              </a:rPr>
              <a:t>denies Me</a:t>
            </a:r>
            <a:endParaRPr lang="en-US" altLang="en-US" sz="3200" i="1" dirty="0">
              <a:solidFill>
                <a:schemeClr val="bg1"/>
              </a:solidFill>
              <a:effectLst>
                <a:glow rad="88900">
                  <a:schemeClr val="tx1"/>
                </a:glow>
              </a:effectLst>
            </a:endParaRPr>
          </a:p>
        </p:txBody>
      </p:sp>
      <p:sp>
        <p:nvSpPr>
          <p:cNvPr id="270358" name="Rectangle 22">
            <a:extLst>
              <a:ext uri="{FF2B5EF4-FFF2-40B4-BE49-F238E27FC236}">
                <a16:creationId xmlns:a16="http://schemas.microsoft.com/office/drawing/2014/main" id="{E5797002-591B-4DC0-91AF-E981F6BEFD87}"/>
              </a:ext>
            </a:extLst>
          </p:cNvPr>
          <p:cNvSpPr>
            <a:spLocks noChangeArrowheads="1"/>
          </p:cNvSpPr>
          <p:nvPr/>
        </p:nvSpPr>
        <p:spPr bwMode="auto">
          <a:xfrm>
            <a:off x="2867189" y="971226"/>
            <a:ext cx="633880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88900">
                    <a:schemeClr val="tx1"/>
                  </a:glow>
                </a:effectLst>
              </a:rPr>
              <a:t>confesses Me</a:t>
            </a:r>
            <a:endParaRPr lang="en-US" altLang="en-US" sz="3200" i="1" dirty="0">
              <a:solidFill>
                <a:schemeClr val="bg1"/>
              </a:solidFill>
              <a:effectLst>
                <a:glow rad="88900">
                  <a:schemeClr val="tx1"/>
                </a:glow>
              </a:effectLst>
            </a:endParaRPr>
          </a:p>
        </p:txBody>
      </p:sp>
      <p:sp>
        <p:nvSpPr>
          <p:cNvPr id="270359" name="Rectangle 23">
            <a:extLst>
              <a:ext uri="{FF2B5EF4-FFF2-40B4-BE49-F238E27FC236}">
                <a16:creationId xmlns:a16="http://schemas.microsoft.com/office/drawing/2014/main" id="{424344C0-402B-41BD-A749-05AED760969E}"/>
              </a:ext>
            </a:extLst>
          </p:cNvPr>
          <p:cNvSpPr>
            <a:spLocks noChangeArrowheads="1"/>
          </p:cNvSpPr>
          <p:nvPr/>
        </p:nvSpPr>
        <p:spPr bwMode="auto">
          <a:xfrm>
            <a:off x="904875" y="1301679"/>
            <a:ext cx="4006777" cy="79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88900">
                    <a:schemeClr val="tx1"/>
                  </a:glow>
                </a:effectLst>
              </a:rPr>
              <a:t>confesses Me</a:t>
            </a:r>
            <a:endParaRPr lang="en-US" altLang="en-US" sz="3200" i="1" dirty="0">
              <a:solidFill>
                <a:schemeClr val="bg1"/>
              </a:solidFill>
              <a:effectLst>
                <a:glow rad="88900">
                  <a:schemeClr val="tx1"/>
                </a:glow>
              </a:effectLst>
            </a:endParaRPr>
          </a:p>
        </p:txBody>
      </p:sp>
      <p:sp>
        <p:nvSpPr>
          <p:cNvPr id="10" name="Rectangle 12">
            <a:extLst>
              <a:ext uri="{FF2B5EF4-FFF2-40B4-BE49-F238E27FC236}">
                <a16:creationId xmlns:a16="http://schemas.microsoft.com/office/drawing/2014/main" id="{4876C46C-EC34-4BC3-8EFF-B32BCB534B75}"/>
              </a:ext>
            </a:extLst>
          </p:cNvPr>
          <p:cNvSpPr>
            <a:spLocks noChangeArrowheads="1"/>
          </p:cNvSpPr>
          <p:nvPr/>
        </p:nvSpPr>
        <p:spPr bwMode="auto">
          <a:xfrm>
            <a:off x="2108436" y="1714500"/>
            <a:ext cx="3899807"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100" b="1" dirty="0">
                <a:solidFill>
                  <a:srgbClr val="FF0000"/>
                </a:solidFill>
                <a:effectLst>
                  <a:glow rad="63500">
                    <a:schemeClr val="bg1"/>
                  </a:glow>
                </a:effectLst>
              </a:rPr>
              <a:t>sinners</a:t>
            </a:r>
            <a:endParaRPr lang="en-US" altLang="en-US" sz="8100" i="1" dirty="0">
              <a:solidFill>
                <a:srgbClr val="FF0000"/>
              </a:solidFill>
              <a:effectLst>
                <a:glow rad="63500">
                  <a:schemeClr val="bg1"/>
                </a:glow>
              </a:effectLst>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xit" presetSubtype="0" accel="100000" fill="hold" grpId="0" nodeType="withEffect">
                                  <p:stCondLst>
                                    <p:cond delay="0"/>
                                  </p:stCondLst>
                                  <p:childTnLst>
                                    <p:anim calcmode="lin" valueType="num">
                                      <p:cBhvr>
                                        <p:cTn id="6" dur="1000"/>
                                        <p:tgtEl>
                                          <p:spTgt spid="10"/>
                                        </p:tgtEl>
                                        <p:attrNameLst>
                                          <p:attrName>ppt_w</p:attrName>
                                        </p:attrNameLst>
                                      </p:cBhvr>
                                      <p:tavLst>
                                        <p:tav tm="0">
                                          <p:val>
                                            <p:strVal val="ppt_w"/>
                                          </p:val>
                                        </p:tav>
                                        <p:tav tm="100000">
                                          <p:val>
                                            <p:strVal val="ppt_w+.3"/>
                                          </p:val>
                                        </p:tav>
                                      </p:tavLst>
                                    </p:anim>
                                    <p:anim calcmode="lin" valueType="num">
                                      <p:cBhvr>
                                        <p:cTn id="7" dur="1000"/>
                                        <p:tgtEl>
                                          <p:spTgt spid="10"/>
                                        </p:tgtEl>
                                        <p:attrNameLst>
                                          <p:attrName>ppt_h</p:attrName>
                                        </p:attrNameLst>
                                      </p:cBhvr>
                                      <p:tavLst>
                                        <p:tav tm="0">
                                          <p:val>
                                            <p:strVal val="ppt_h"/>
                                          </p:val>
                                        </p:tav>
                                        <p:tav tm="100000">
                                          <p:val>
                                            <p:strVal val="ppt_h"/>
                                          </p:val>
                                        </p:tav>
                                      </p:tavLst>
                                    </p:anim>
                                    <p:animEffect transition="out" filter="fade">
                                      <p:cBhvr>
                                        <p:cTn id="8" dur="1000"/>
                                        <p:tgtEl>
                                          <p:spTgt spid="10"/>
                                        </p:tgtEl>
                                      </p:cBhvr>
                                    </p:animEffect>
                                    <p:set>
                                      <p:cBhvr>
                                        <p:cTn id="9" dur="1" fill="hold">
                                          <p:stCondLst>
                                            <p:cond delay="999"/>
                                          </p:stCondLst>
                                        </p:cTn>
                                        <p:tgtEl>
                                          <p:spTgt spid="10"/>
                                        </p:tgtEl>
                                        <p:attrNameLst>
                                          <p:attrName>style.visibility</p:attrName>
                                        </p:attrNameLst>
                                      </p:cBhvr>
                                      <p:to>
                                        <p:strVal val="hidden"/>
                                      </p:to>
                                    </p:set>
                                  </p:childTnLst>
                                </p:cTn>
                              </p:par>
                              <p:par>
                                <p:cTn id="10" presetID="23" presetClass="entr" presetSubtype="16" fill="hold" grpId="0" nodeType="withEffect">
                                  <p:stCondLst>
                                    <p:cond delay="500"/>
                                  </p:stCondLst>
                                  <p:childTnLst>
                                    <p:set>
                                      <p:cBhvr>
                                        <p:cTn id="11" dur="1" fill="hold">
                                          <p:stCondLst>
                                            <p:cond delay="0"/>
                                          </p:stCondLst>
                                        </p:cTn>
                                        <p:tgtEl>
                                          <p:spTgt spid="270354"/>
                                        </p:tgtEl>
                                        <p:attrNameLst>
                                          <p:attrName>style.visibility</p:attrName>
                                        </p:attrNameLst>
                                      </p:cBhvr>
                                      <p:to>
                                        <p:strVal val="visible"/>
                                      </p:to>
                                    </p:set>
                                    <p:anim calcmode="lin" valueType="num">
                                      <p:cBhvr>
                                        <p:cTn id="12" dur="1750" fill="hold"/>
                                        <p:tgtEl>
                                          <p:spTgt spid="270354"/>
                                        </p:tgtEl>
                                        <p:attrNameLst>
                                          <p:attrName>ppt_w</p:attrName>
                                        </p:attrNameLst>
                                      </p:cBhvr>
                                      <p:tavLst>
                                        <p:tav tm="0">
                                          <p:val>
                                            <p:fltVal val="0"/>
                                          </p:val>
                                        </p:tav>
                                        <p:tav tm="100000">
                                          <p:val>
                                            <p:strVal val="#ppt_w"/>
                                          </p:val>
                                        </p:tav>
                                      </p:tavLst>
                                    </p:anim>
                                    <p:anim calcmode="lin" valueType="num">
                                      <p:cBhvr>
                                        <p:cTn id="13" dur="1750" fill="hold"/>
                                        <p:tgtEl>
                                          <p:spTgt spid="270354"/>
                                        </p:tgtEl>
                                        <p:attrNameLst>
                                          <p:attrName>ppt_h</p:attrName>
                                        </p:attrNameLst>
                                      </p:cBhvr>
                                      <p:tavLst>
                                        <p:tav tm="0">
                                          <p:val>
                                            <p:fltVal val="0"/>
                                          </p:val>
                                        </p:tav>
                                        <p:tav tm="100000">
                                          <p:val>
                                            <p:strVal val="#ppt_h"/>
                                          </p:val>
                                        </p:tav>
                                      </p:tavLst>
                                    </p:anim>
                                  </p:childTnLst>
                                </p:cTn>
                              </p:par>
                              <p:par>
                                <p:cTn id="14" presetID="0" presetClass="path" presetSubtype="0" accel="50000" decel="50000" fill="hold" grpId="1" nodeType="withEffect">
                                  <p:stCondLst>
                                    <p:cond delay="500"/>
                                  </p:stCondLst>
                                  <p:childTnLst>
                                    <p:animMotion origin="layout" path="M -0.24167 -0.35509 L 0 3.33333E-6 " pathEditMode="relative" rAng="0" ptsTypes="AA">
                                      <p:cBhvr>
                                        <p:cTn id="15" dur="1750" fill="hold"/>
                                        <p:tgtEl>
                                          <p:spTgt spid="270354"/>
                                        </p:tgtEl>
                                        <p:attrNameLst>
                                          <p:attrName>ppt_x</p:attrName>
                                          <p:attrName>ppt_y</p:attrName>
                                        </p:attrNameLst>
                                      </p:cBhvr>
                                      <p:rCtr x="12083" y="17731"/>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270359"/>
                                        </p:tgtEl>
                                        <p:attrNameLst>
                                          <p:attrName>style.visibility</p:attrName>
                                        </p:attrNameLst>
                                      </p:cBhvr>
                                      <p:to>
                                        <p:strVal val="visible"/>
                                      </p:to>
                                    </p:set>
                                  </p:childTnLst>
                                </p:cTn>
                              </p:par>
                              <p:par>
                                <p:cTn id="20" presetID="0" presetClass="path" presetSubtype="0" accel="50000" decel="50000" fill="hold" grpId="0" nodeType="withEffect">
                                  <p:stCondLst>
                                    <p:cond delay="0"/>
                                  </p:stCondLst>
                                  <p:childTnLst>
                                    <p:animMotion origin="layout" path="M 0.43871 0.69537 L 4.44444E-6 -3.7037E-6 " pathEditMode="relative" rAng="0" ptsTypes="AA">
                                      <p:cBhvr>
                                        <p:cTn id="21" dur="2000" fill="hold"/>
                                        <p:tgtEl>
                                          <p:spTgt spid="270359"/>
                                        </p:tgtEl>
                                        <p:attrNameLst>
                                          <p:attrName>ppt_x</p:attrName>
                                          <p:attrName>ppt_y</p:attrName>
                                        </p:attrNameLst>
                                      </p:cBhvr>
                                      <p:rCtr x="-21944" y="-34769"/>
                                    </p:animMotion>
                                  </p:childTnLst>
                                </p:cTn>
                              </p:par>
                              <p:par>
                                <p:cTn id="22" presetID="23" presetClass="entr" presetSubtype="16" fill="hold" grpId="1" nodeType="withEffect">
                                  <p:stCondLst>
                                    <p:cond delay="0"/>
                                  </p:stCondLst>
                                  <p:childTnLst>
                                    <p:set>
                                      <p:cBhvr>
                                        <p:cTn id="23" dur="1" fill="hold">
                                          <p:stCondLst>
                                            <p:cond delay="0"/>
                                          </p:stCondLst>
                                        </p:cTn>
                                        <p:tgtEl>
                                          <p:spTgt spid="270359"/>
                                        </p:tgtEl>
                                        <p:attrNameLst>
                                          <p:attrName>style.visibility</p:attrName>
                                        </p:attrNameLst>
                                      </p:cBhvr>
                                      <p:to>
                                        <p:strVal val="visible"/>
                                      </p:to>
                                    </p:set>
                                    <p:anim calcmode="lin" valueType="num">
                                      <p:cBhvr>
                                        <p:cTn id="24" dur="2000" fill="hold"/>
                                        <p:tgtEl>
                                          <p:spTgt spid="270359"/>
                                        </p:tgtEl>
                                        <p:attrNameLst>
                                          <p:attrName>ppt_w</p:attrName>
                                        </p:attrNameLst>
                                      </p:cBhvr>
                                      <p:tavLst>
                                        <p:tav tm="0">
                                          <p:val>
                                            <p:fltVal val="0"/>
                                          </p:val>
                                        </p:tav>
                                        <p:tav tm="100000">
                                          <p:val>
                                            <p:strVal val="#ppt_w"/>
                                          </p:val>
                                        </p:tav>
                                      </p:tavLst>
                                    </p:anim>
                                    <p:anim calcmode="lin" valueType="num">
                                      <p:cBhvr>
                                        <p:cTn id="25" dur="2000" fill="hold"/>
                                        <p:tgtEl>
                                          <p:spTgt spid="270359"/>
                                        </p:tgtEl>
                                        <p:attrNameLst>
                                          <p:attrName>ppt_h</p:attrName>
                                        </p:attrNameLst>
                                      </p:cBhvr>
                                      <p:tavLst>
                                        <p:tav tm="0">
                                          <p:val>
                                            <p:fltVal val="0"/>
                                          </p:val>
                                        </p:tav>
                                        <p:tav tm="100000">
                                          <p:val>
                                            <p:strVal val="#ppt_h"/>
                                          </p:val>
                                        </p:tav>
                                      </p:tavLst>
                                    </p:anim>
                                  </p:childTnLst>
                                </p:cTn>
                              </p:par>
                            </p:childTnLst>
                          </p:cTn>
                        </p:par>
                        <p:par>
                          <p:cTn id="26" fill="hold" nodeType="afterGroup">
                            <p:stCondLst>
                              <p:cond delay="2000"/>
                            </p:stCondLst>
                            <p:childTnLst>
                              <p:par>
                                <p:cTn id="27" presetID="10" presetClass="exit" presetSubtype="0" fill="hold" grpId="2" nodeType="afterEffect">
                                  <p:stCondLst>
                                    <p:cond delay="0"/>
                                  </p:stCondLst>
                                  <p:childTnLst>
                                    <p:animEffect transition="out" filter="fade">
                                      <p:cBhvr>
                                        <p:cTn id="28" dur="500"/>
                                        <p:tgtEl>
                                          <p:spTgt spid="270359"/>
                                        </p:tgtEl>
                                      </p:cBhvr>
                                    </p:animEffect>
                                    <p:set>
                                      <p:cBhvr>
                                        <p:cTn id="29" dur="1" fill="hold">
                                          <p:stCondLst>
                                            <p:cond delay="499"/>
                                          </p:stCondLst>
                                        </p:cTn>
                                        <p:tgtEl>
                                          <p:spTgt spid="270359"/>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27035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7035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70357"/>
                                        </p:tgtEl>
                                        <p:attrNameLst>
                                          <p:attrName>style.visibility</p:attrName>
                                        </p:attrNameLst>
                                      </p:cBhvr>
                                      <p:to>
                                        <p:strVal val="visible"/>
                                      </p:to>
                                    </p:set>
                                  </p:childTnLst>
                                </p:cTn>
                              </p:par>
                            </p:childTnLst>
                          </p:cTn>
                        </p:par>
                        <p:par>
                          <p:cTn id="38" fill="hold" nodeType="afterGroup">
                            <p:stCondLst>
                              <p:cond delay="0"/>
                            </p:stCondLst>
                            <p:childTnLst>
                              <p:par>
                                <p:cTn id="39" presetID="29" presetClass="exit" presetSubtype="0" fill="hold" grpId="2" nodeType="afterEffect">
                                  <p:stCondLst>
                                    <p:cond delay="0"/>
                                  </p:stCondLst>
                                  <p:childTnLst>
                                    <p:anim calcmode="lin" valueType="num">
                                      <p:cBhvr>
                                        <p:cTn id="40" dur="1000"/>
                                        <p:tgtEl>
                                          <p:spTgt spid="270354"/>
                                        </p:tgtEl>
                                        <p:attrNameLst>
                                          <p:attrName>ppt_x</p:attrName>
                                        </p:attrNameLst>
                                      </p:cBhvr>
                                      <p:tavLst>
                                        <p:tav tm="0">
                                          <p:val>
                                            <p:strVal val="ppt_x"/>
                                          </p:val>
                                        </p:tav>
                                        <p:tav tm="100000">
                                          <p:val>
                                            <p:strVal val="ppt_x-.2"/>
                                          </p:val>
                                        </p:tav>
                                      </p:tavLst>
                                    </p:anim>
                                    <p:anim calcmode="lin" valueType="num">
                                      <p:cBhvr>
                                        <p:cTn id="41" dur="1000"/>
                                        <p:tgtEl>
                                          <p:spTgt spid="270354"/>
                                        </p:tgtEl>
                                        <p:attrNameLst>
                                          <p:attrName>ppt_y</p:attrName>
                                        </p:attrNameLst>
                                      </p:cBhvr>
                                      <p:tavLst>
                                        <p:tav tm="0">
                                          <p:val>
                                            <p:strVal val="ppt_y"/>
                                          </p:val>
                                        </p:tav>
                                        <p:tav tm="100000">
                                          <p:val>
                                            <p:strVal val="ppt_y"/>
                                          </p:val>
                                        </p:tav>
                                      </p:tavLst>
                                    </p:anim>
                                    <p:animEffect transition="out" filter="fade">
                                      <p:cBhvr>
                                        <p:cTn id="42" dur="1000"/>
                                        <p:tgtEl>
                                          <p:spTgt spid="270354"/>
                                        </p:tgtEl>
                                      </p:cBhvr>
                                    </p:animEffect>
                                    <p:set>
                                      <p:cBhvr>
                                        <p:cTn id="43" dur="1" fill="hold">
                                          <p:stCondLst>
                                            <p:cond delay="999"/>
                                          </p:stCondLst>
                                        </p:cTn>
                                        <p:tgtEl>
                                          <p:spTgt spid="270354"/>
                                        </p:tgtEl>
                                        <p:attrNameLst>
                                          <p:attrName>style.visibility</p:attrName>
                                        </p:attrNameLst>
                                      </p:cBhvr>
                                      <p:to>
                                        <p:strVal val="hidden"/>
                                      </p:to>
                                    </p:set>
                                  </p:childTnLst>
                                </p:cTn>
                              </p:par>
                              <p:par>
                                <p:cTn id="44" presetID="0" presetClass="path" presetSubtype="0" accel="50000" decel="50000" fill="hold" grpId="1" nodeType="withEffect">
                                  <p:stCondLst>
                                    <p:cond delay="500"/>
                                  </p:stCondLst>
                                  <p:childTnLst>
                                    <p:animMotion origin="layout" path="M -1.94444E-6 -7.40741E-7 L -0.00833 0.16111 " pathEditMode="relative" rAng="0" ptsTypes="AA">
                                      <p:cBhvr>
                                        <p:cTn id="45" dur="2000" fill="hold"/>
                                        <p:tgtEl>
                                          <p:spTgt spid="270356"/>
                                        </p:tgtEl>
                                        <p:attrNameLst>
                                          <p:attrName>ppt_x</p:attrName>
                                          <p:attrName>ppt_y</p:attrName>
                                        </p:attrNameLst>
                                      </p:cBhvr>
                                      <p:rCtr x="-417" y="8056"/>
                                    </p:animMotion>
                                  </p:childTnLst>
                                </p:cTn>
                              </p:par>
                              <p:par>
                                <p:cTn id="46" presetID="0" presetClass="path" presetSubtype="0" accel="50000" decel="50000" fill="hold" grpId="0" nodeType="withEffect">
                                  <p:stCondLst>
                                    <p:cond delay="500"/>
                                  </p:stCondLst>
                                  <p:childTnLst>
                                    <p:animMotion origin="layout" path="M 4.44444E-6 3.7037E-7 L 0.34166 -0.05556 " pathEditMode="relative" rAng="0" ptsTypes="AA">
                                      <p:cBhvr>
                                        <p:cTn id="47" dur="2000" fill="hold"/>
                                        <p:tgtEl>
                                          <p:spTgt spid="270355"/>
                                        </p:tgtEl>
                                        <p:attrNameLst>
                                          <p:attrName>ppt_x</p:attrName>
                                          <p:attrName>ppt_y</p:attrName>
                                        </p:attrNameLst>
                                      </p:cBhvr>
                                      <p:rCtr x="17083" y="-2778"/>
                                    </p:animMotion>
                                  </p:childTnLst>
                                </p:cTn>
                              </p:par>
                              <p:par>
                                <p:cTn id="48" presetID="0" presetClass="path" presetSubtype="0" accel="50000" decel="50000" fill="hold" grpId="1" nodeType="withEffect">
                                  <p:stCondLst>
                                    <p:cond delay="500"/>
                                  </p:stCondLst>
                                  <p:childTnLst>
                                    <p:animMotion origin="layout" path="M 4.72222E-6 7.40741E-7 L -0.03334 0.07778 " pathEditMode="relative" rAng="0" ptsTypes="AA">
                                      <p:cBhvr>
                                        <p:cTn id="49" dur="2000" fill="hold"/>
                                        <p:tgtEl>
                                          <p:spTgt spid="270357"/>
                                        </p:tgtEl>
                                        <p:attrNameLst>
                                          <p:attrName>ppt_x</p:attrName>
                                          <p:attrName>ppt_y</p:attrName>
                                        </p:attrNameLst>
                                      </p:cBhvr>
                                      <p:rCtr x="-1667" y="3889"/>
                                    </p:animMotion>
                                  </p:childTnLst>
                                </p:cTn>
                              </p:par>
                              <p:par>
                                <p:cTn id="50" presetID="4" presetClass="emph" presetSubtype="2" fill="hold" grpId="1" nodeType="withEffect">
                                  <p:stCondLst>
                                    <p:cond delay="500"/>
                                  </p:stCondLst>
                                  <p:childTnLst>
                                    <p:anim to="1.5" calcmode="lin" valueType="num">
                                      <p:cBhvr override="childStyle">
                                        <p:cTn id="51" dur="2000" fill="hold"/>
                                        <p:tgtEl>
                                          <p:spTgt spid="270355"/>
                                        </p:tgtEl>
                                        <p:attrNameLst>
                                          <p:attrName>style.fontSize</p:attrName>
                                        </p:attrNameLst>
                                      </p:cBhvr>
                                    </p:anim>
                                  </p:childTnLst>
                                </p:cTn>
                              </p:par>
                              <p:par>
                                <p:cTn id="52" presetID="4" presetClass="emph" presetSubtype="2" fill="hold" grpId="2" nodeType="withEffect">
                                  <p:stCondLst>
                                    <p:cond delay="500"/>
                                  </p:stCondLst>
                                  <p:childTnLst>
                                    <p:anim to="1.5" calcmode="lin" valueType="num">
                                      <p:cBhvr override="childStyle">
                                        <p:cTn id="53" dur="2000" fill="hold"/>
                                        <p:tgtEl>
                                          <p:spTgt spid="270357"/>
                                        </p:tgtEl>
                                        <p:attrNameLst>
                                          <p:attrName>style.fontSize</p:attrName>
                                        </p:attrNameLst>
                                      </p:cBhvr>
                                    </p:anim>
                                  </p:childTnLst>
                                </p:cTn>
                              </p:par>
                              <p:par>
                                <p:cTn id="54" presetID="4" presetClass="emph" presetSubtype="2" fill="hold" grpId="2" nodeType="withEffect">
                                  <p:stCondLst>
                                    <p:cond delay="500"/>
                                  </p:stCondLst>
                                  <p:childTnLst>
                                    <p:anim to="1.5" calcmode="lin" valueType="num">
                                      <p:cBhvr override="childStyle">
                                        <p:cTn id="55" dur="2000" fill="hold"/>
                                        <p:tgtEl>
                                          <p:spTgt spid="270356"/>
                                        </p:tgtEl>
                                        <p:attrNameLst>
                                          <p:attrName>style.fontSize</p:attrName>
                                        </p:attrNameLst>
                                      </p:cBhvr>
                                    </p:anim>
                                  </p:childTnLst>
                                </p:cTn>
                              </p:par>
                              <p:par>
                                <p:cTn id="56" presetID="51" presetClass="entr" presetSubtype="0" fill="hold" grpId="0" nodeType="withEffect">
                                  <p:stCondLst>
                                    <p:cond delay="500"/>
                                  </p:stCondLst>
                                  <p:childTnLst>
                                    <p:set>
                                      <p:cBhvr>
                                        <p:cTn id="57" dur="1" fill="hold">
                                          <p:stCondLst>
                                            <p:cond delay="0"/>
                                          </p:stCondLst>
                                        </p:cTn>
                                        <p:tgtEl>
                                          <p:spTgt spid="270358"/>
                                        </p:tgtEl>
                                        <p:attrNameLst>
                                          <p:attrName>style.visibility</p:attrName>
                                        </p:attrNameLst>
                                      </p:cBhvr>
                                      <p:to>
                                        <p:strVal val="visible"/>
                                      </p:to>
                                    </p:set>
                                    <p:animEffect transition="in" filter="fade">
                                      <p:cBhvr>
                                        <p:cTn id="58" dur="770" decel="100000"/>
                                        <p:tgtEl>
                                          <p:spTgt spid="270358"/>
                                        </p:tgtEl>
                                      </p:cBhvr>
                                    </p:animEffect>
                                    <p:animScale>
                                      <p:cBhvr>
                                        <p:cTn id="59" dur="770" decel="100000"/>
                                        <p:tgtEl>
                                          <p:spTgt spid="270358"/>
                                        </p:tgtEl>
                                      </p:cBhvr>
                                      <p:from x="10000" y="10000"/>
                                      <p:to x="200000" y="450000"/>
                                    </p:animScale>
                                    <p:animScale>
                                      <p:cBhvr>
                                        <p:cTn id="60" dur="1230" accel="100000" fill="hold">
                                          <p:stCondLst>
                                            <p:cond delay="770"/>
                                          </p:stCondLst>
                                        </p:cTn>
                                        <p:tgtEl>
                                          <p:spTgt spid="270358"/>
                                        </p:tgtEl>
                                      </p:cBhvr>
                                      <p:from x="200000" y="450000"/>
                                      <p:to x="100000" y="100000"/>
                                    </p:animScale>
                                    <p:set>
                                      <p:cBhvr>
                                        <p:cTn id="61" dur="770" fill="hold"/>
                                        <p:tgtEl>
                                          <p:spTgt spid="270358"/>
                                        </p:tgtEl>
                                        <p:attrNameLst>
                                          <p:attrName>ppt_x</p:attrName>
                                        </p:attrNameLst>
                                      </p:cBhvr>
                                      <p:to>
                                        <p:strVal val="(0.5)"/>
                                      </p:to>
                                    </p:set>
                                    <p:anim from="(0.5)" to="(#ppt_x)" calcmode="lin" valueType="num">
                                      <p:cBhvr>
                                        <p:cTn id="62" dur="1230" accel="100000" fill="hold">
                                          <p:stCondLst>
                                            <p:cond delay="770"/>
                                          </p:stCondLst>
                                        </p:cTn>
                                        <p:tgtEl>
                                          <p:spTgt spid="270358"/>
                                        </p:tgtEl>
                                        <p:attrNameLst>
                                          <p:attrName>ppt_x</p:attrName>
                                        </p:attrNameLst>
                                      </p:cBhvr>
                                    </p:anim>
                                    <p:set>
                                      <p:cBhvr>
                                        <p:cTn id="63" dur="770" fill="hold"/>
                                        <p:tgtEl>
                                          <p:spTgt spid="270358"/>
                                        </p:tgtEl>
                                        <p:attrNameLst>
                                          <p:attrName>ppt_y</p:attrName>
                                        </p:attrNameLst>
                                      </p:cBhvr>
                                      <p:to>
                                        <p:strVal val="(#ppt_y+0.4)"/>
                                      </p:to>
                                    </p:set>
                                    <p:anim from="(#ppt_y+0.4)" to="(#ppt_y)" calcmode="lin" valueType="num">
                                      <p:cBhvr>
                                        <p:cTn id="64" dur="1230" accel="100000" fill="hold">
                                          <p:stCondLst>
                                            <p:cond delay="770"/>
                                          </p:stCondLst>
                                        </p:cTn>
                                        <p:tgtEl>
                                          <p:spTgt spid="270358"/>
                                        </p:tgtEl>
                                        <p:attrNameLst>
                                          <p:attrName>ppt_y</p:attrName>
                                        </p:attrNameLst>
                                      </p:cBhvr>
                                    </p:anim>
                                  </p:childTnLst>
                                </p:cTn>
                              </p:par>
                              <p:par>
                                <p:cTn id="65" presetID="4" presetClass="emph" presetSubtype="2" fill="hold" grpId="1" nodeType="withEffect">
                                  <p:stCondLst>
                                    <p:cond delay="500"/>
                                  </p:stCondLst>
                                  <p:childTnLst>
                                    <p:anim to="1.5" calcmode="lin" valueType="num">
                                      <p:cBhvr override="childStyle">
                                        <p:cTn id="66" dur="2000" fill="hold"/>
                                        <p:tgtEl>
                                          <p:spTgt spid="270358"/>
                                        </p:tgtEl>
                                        <p:attrNameLst>
                                          <p:attrName>style.fontSize</p:attrName>
                                        </p:attrNameLst>
                                      </p:cBhvr>
                                    </p:anim>
                                  </p:childTnLst>
                                </p:cTn>
                              </p:par>
                            </p:childTnLst>
                          </p:cTn>
                        </p:par>
                        <p:par>
                          <p:cTn id="67" fill="hold" nodeType="afterGroup">
                            <p:stCondLst>
                              <p:cond delay="2500"/>
                            </p:stCondLst>
                            <p:childTnLst>
                              <p:par>
                                <p:cTn id="68" presetID="10" presetClass="exit" presetSubtype="0" fill="hold" grpId="2" nodeType="afterEffect">
                                  <p:stCondLst>
                                    <p:cond delay="0"/>
                                  </p:stCondLst>
                                  <p:childTnLst>
                                    <p:animEffect transition="out" filter="fade">
                                      <p:cBhvr>
                                        <p:cTn id="69" dur="500"/>
                                        <p:tgtEl>
                                          <p:spTgt spid="270358"/>
                                        </p:tgtEl>
                                      </p:cBhvr>
                                    </p:animEffect>
                                    <p:set>
                                      <p:cBhvr>
                                        <p:cTn id="70" dur="1" fill="hold">
                                          <p:stCondLst>
                                            <p:cond delay="499"/>
                                          </p:stCondLst>
                                        </p:cTn>
                                        <p:tgtEl>
                                          <p:spTgt spid="2703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54" grpId="0"/>
      <p:bldP spid="270354" grpId="1"/>
      <p:bldP spid="270354" grpId="2"/>
      <p:bldP spid="270355" grpId="0"/>
      <p:bldP spid="270355" grpId="1"/>
      <p:bldP spid="270356" grpId="0"/>
      <p:bldP spid="270356" grpId="1"/>
      <p:bldP spid="270356" grpId="2"/>
      <p:bldP spid="270357" grpId="0"/>
      <p:bldP spid="270357" grpId="1"/>
      <p:bldP spid="270357" grpId="2"/>
      <p:bldP spid="270358" grpId="0"/>
      <p:bldP spid="270358" grpId="1"/>
      <p:bldP spid="270358" grpId="2"/>
      <p:bldP spid="270359" grpId="0"/>
      <p:bldP spid="270359" grpId="1"/>
      <p:bldP spid="270359" grpId="2"/>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4">
            <a:extLst>
              <a:ext uri="{FF2B5EF4-FFF2-40B4-BE49-F238E27FC236}">
                <a16:creationId xmlns:a16="http://schemas.microsoft.com/office/drawing/2014/main" id="{411A677D-679C-4B90-8CC5-F3192F5F103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1111"/>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487" name="Rectangle 7">
            <a:extLst>
              <a:ext uri="{FF2B5EF4-FFF2-40B4-BE49-F238E27FC236}">
                <a16:creationId xmlns:a16="http://schemas.microsoft.com/office/drawing/2014/main" id="{82D55BC1-F918-4650-8802-1C27CBD0DC8E}"/>
              </a:ext>
            </a:extLst>
          </p:cNvPr>
          <p:cNvSpPr>
            <a:spLocks noChangeArrowheads="1"/>
          </p:cNvSpPr>
          <p:nvPr/>
        </p:nvSpPr>
        <p:spPr bwMode="auto">
          <a:xfrm>
            <a:off x="517902" y="304800"/>
            <a:ext cx="5257800" cy="604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165100">
                    <a:schemeClr val="bg1"/>
                  </a:glow>
                </a:effectLst>
              </a:rPr>
              <a:t>... that if you confess with your mouth the Lord Jesus and believe in your heart that God has raised Him from the dead, you will be saved.</a:t>
            </a:r>
            <a:r>
              <a:rPr lang="en-US" altLang="en-US" sz="4400" dirty="0">
                <a:solidFill>
                  <a:schemeClr val="bg1"/>
                </a:solidFill>
                <a:effectLst>
                  <a:glow rad="165100">
                    <a:schemeClr val="bg1"/>
                  </a:glow>
                </a:effectLst>
              </a:rPr>
              <a:t> </a:t>
            </a:r>
            <a:r>
              <a:rPr lang="en-US" altLang="en-US" sz="3200" i="1" dirty="0">
                <a:solidFill>
                  <a:schemeClr val="bg1"/>
                </a:solidFill>
                <a:effectLst>
                  <a:glow rad="165100">
                    <a:schemeClr val="bg1"/>
                  </a:glow>
                </a:effectLst>
              </a:rPr>
              <a:t>~ Romans 10:9</a:t>
            </a:r>
          </a:p>
        </p:txBody>
      </p:sp>
      <p:sp>
        <p:nvSpPr>
          <p:cNvPr id="276488" name="Rectangle 8">
            <a:extLst>
              <a:ext uri="{FF2B5EF4-FFF2-40B4-BE49-F238E27FC236}">
                <a16:creationId xmlns:a16="http://schemas.microsoft.com/office/drawing/2014/main" id="{AFDB878C-9292-4A6F-A193-CD9B0E17912D}"/>
              </a:ext>
            </a:extLst>
          </p:cNvPr>
          <p:cNvSpPr>
            <a:spLocks noChangeArrowheads="1"/>
          </p:cNvSpPr>
          <p:nvPr/>
        </p:nvSpPr>
        <p:spPr bwMode="auto">
          <a:xfrm>
            <a:off x="381000" y="304800"/>
            <a:ext cx="5486400" cy="604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3399"/>
                </a:solidFill>
                <a:effectLst>
                  <a:glow rad="101600">
                    <a:schemeClr val="tx1"/>
                  </a:glow>
                </a:effectLst>
              </a:rPr>
              <a:t>... that if you confess with your mouth the Lord Jesus and believe in your heart that God has raised  Him from the dead, you will be saved.</a:t>
            </a:r>
            <a:r>
              <a:rPr lang="en-US" altLang="en-US" sz="4400" dirty="0">
                <a:solidFill>
                  <a:srgbClr val="CC3399"/>
                </a:solidFill>
                <a:effectLst>
                  <a:glow rad="101600">
                    <a:schemeClr val="tx1"/>
                  </a:glow>
                </a:effectLst>
              </a:rPr>
              <a:t>  </a:t>
            </a:r>
            <a:r>
              <a:rPr lang="en-US" altLang="en-US" sz="3200" i="1" dirty="0">
                <a:solidFill>
                  <a:srgbClr val="CC3399"/>
                </a:solidFill>
                <a:effectLst>
                  <a:glow rad="101600">
                    <a:schemeClr val="tx1"/>
                  </a:glow>
                </a:effectLst>
              </a:rPr>
              <a:t>~ Romans 10:9</a:t>
            </a:r>
          </a:p>
        </p:txBody>
      </p:sp>
      <p:sp>
        <p:nvSpPr>
          <p:cNvPr id="276489" name="Rectangle 9">
            <a:extLst>
              <a:ext uri="{FF2B5EF4-FFF2-40B4-BE49-F238E27FC236}">
                <a16:creationId xmlns:a16="http://schemas.microsoft.com/office/drawing/2014/main" id="{013CE161-83DC-49AC-91CA-2A2B78976B23}"/>
              </a:ext>
            </a:extLst>
          </p:cNvPr>
          <p:cNvSpPr>
            <a:spLocks noChangeArrowheads="1"/>
          </p:cNvSpPr>
          <p:nvPr/>
        </p:nvSpPr>
        <p:spPr bwMode="auto">
          <a:xfrm>
            <a:off x="793923" y="1684414"/>
            <a:ext cx="227276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0066FF"/>
                </a:solidFill>
                <a:effectLst>
                  <a:glow rad="76200">
                    <a:schemeClr val="tx1"/>
                  </a:glow>
                </a:effectLst>
              </a:rPr>
              <a:t>mouth</a:t>
            </a:r>
            <a:endParaRPr lang="en-US" altLang="en-US" sz="3200" i="1" dirty="0">
              <a:solidFill>
                <a:srgbClr val="0066FF"/>
              </a:solidFill>
              <a:effectLst>
                <a:glow rad="76200">
                  <a:schemeClr val="tx1"/>
                </a:glow>
              </a:effectLst>
            </a:endParaRPr>
          </a:p>
        </p:txBody>
      </p:sp>
      <p:sp>
        <p:nvSpPr>
          <p:cNvPr id="276490" name="Rectangle 10">
            <a:extLst>
              <a:ext uri="{FF2B5EF4-FFF2-40B4-BE49-F238E27FC236}">
                <a16:creationId xmlns:a16="http://schemas.microsoft.com/office/drawing/2014/main" id="{2201966A-98EA-4C4D-B11F-13BA915AF706}"/>
              </a:ext>
            </a:extLst>
          </p:cNvPr>
          <p:cNvSpPr>
            <a:spLocks noChangeArrowheads="1"/>
          </p:cNvSpPr>
          <p:nvPr/>
        </p:nvSpPr>
        <p:spPr bwMode="auto">
          <a:xfrm>
            <a:off x="2539571" y="3026732"/>
            <a:ext cx="2007469"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FF3300"/>
                </a:solidFill>
                <a:effectLst>
                  <a:glow rad="76200">
                    <a:schemeClr val="tx1"/>
                  </a:glow>
                </a:effectLst>
              </a:rPr>
              <a:t>heart</a:t>
            </a:r>
            <a:endParaRPr lang="en-US" altLang="en-US" sz="3200" i="1" dirty="0">
              <a:solidFill>
                <a:srgbClr val="FF3300"/>
              </a:solidFill>
              <a:effectLst>
                <a:glow rad="76200">
                  <a:schemeClr val="tx1"/>
                </a:glow>
              </a:effectLst>
            </a:endParaRPr>
          </a:p>
        </p:txBody>
      </p:sp>
      <p:sp>
        <p:nvSpPr>
          <p:cNvPr id="276491" name="Rectangle 11">
            <a:extLst>
              <a:ext uri="{FF2B5EF4-FFF2-40B4-BE49-F238E27FC236}">
                <a16:creationId xmlns:a16="http://schemas.microsoft.com/office/drawing/2014/main" id="{13AF2E47-15C5-4B83-93F4-04E1C2A26B7F}"/>
              </a:ext>
            </a:extLst>
          </p:cNvPr>
          <p:cNvSpPr>
            <a:spLocks noChangeArrowheads="1"/>
          </p:cNvSpPr>
          <p:nvPr/>
        </p:nvSpPr>
        <p:spPr bwMode="auto">
          <a:xfrm>
            <a:off x="3531738" y="5015753"/>
            <a:ext cx="2057400" cy="83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88900">
                    <a:schemeClr val="tx1"/>
                  </a:glow>
                </a:effectLst>
              </a:rPr>
              <a:t>saved</a:t>
            </a:r>
            <a:endParaRPr lang="en-US" altLang="en-US" sz="3200" i="1" dirty="0">
              <a:solidFill>
                <a:schemeClr val="bg1"/>
              </a:solidFill>
              <a:effectLst>
                <a:glow rad="88900">
                  <a:schemeClr val="tx1"/>
                </a:glow>
              </a:effectLst>
            </a:endParaRPr>
          </a:p>
        </p:txBody>
      </p:sp>
      <p:sp>
        <p:nvSpPr>
          <p:cNvPr id="276492" name="Rectangle 12">
            <a:extLst>
              <a:ext uri="{FF2B5EF4-FFF2-40B4-BE49-F238E27FC236}">
                <a16:creationId xmlns:a16="http://schemas.microsoft.com/office/drawing/2014/main" id="{D07489E6-89C6-420F-AA58-9E61C6B40EC5}"/>
              </a:ext>
            </a:extLst>
          </p:cNvPr>
          <p:cNvSpPr>
            <a:spLocks noChangeArrowheads="1"/>
          </p:cNvSpPr>
          <p:nvPr/>
        </p:nvSpPr>
        <p:spPr bwMode="auto">
          <a:xfrm>
            <a:off x="1971076" y="3680782"/>
            <a:ext cx="4699000" cy="82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rgbClr val="CC00CC"/>
                </a:solidFill>
                <a:effectLst>
                  <a:glow rad="88900">
                    <a:schemeClr val="tx1"/>
                  </a:glow>
                </a:effectLst>
              </a:rPr>
              <a:t>raised</a:t>
            </a:r>
            <a:endParaRPr lang="en-US" altLang="en-US" sz="3200" i="1" dirty="0">
              <a:solidFill>
                <a:srgbClr val="CC00CC"/>
              </a:solidFill>
              <a:effectLst>
                <a:glow rad="88900">
                  <a:schemeClr val="tx1"/>
                </a:glow>
              </a:effectLst>
            </a:endParaRPr>
          </a:p>
        </p:txBody>
      </p:sp>
      <p:sp>
        <p:nvSpPr>
          <p:cNvPr id="276493" name="Rectangle 13">
            <a:extLst>
              <a:ext uri="{FF2B5EF4-FFF2-40B4-BE49-F238E27FC236}">
                <a16:creationId xmlns:a16="http://schemas.microsoft.com/office/drawing/2014/main" id="{CE4B556F-7B1B-4FFA-AD74-3C6E340D7C2D}"/>
              </a:ext>
            </a:extLst>
          </p:cNvPr>
          <p:cNvSpPr>
            <a:spLocks noChangeArrowheads="1"/>
          </p:cNvSpPr>
          <p:nvPr/>
        </p:nvSpPr>
        <p:spPr bwMode="auto">
          <a:xfrm>
            <a:off x="15456" y="4268057"/>
            <a:ext cx="5486400" cy="95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dirty="0">
                <a:effectLst>
                  <a:glow rad="88900">
                    <a:schemeClr val="tx1"/>
                  </a:glow>
                </a:effectLst>
              </a:rPr>
              <a:t> </a:t>
            </a:r>
            <a:r>
              <a:rPr lang="en-US" altLang="en-US" sz="4400" b="1" dirty="0">
                <a:effectLst>
                  <a:glow rad="88900">
                    <a:schemeClr val="tx1"/>
                  </a:glow>
                </a:effectLst>
              </a:rPr>
              <a:t> </a:t>
            </a:r>
            <a:r>
              <a:rPr lang="en-US" altLang="en-US" sz="4400" b="1" dirty="0">
                <a:solidFill>
                  <a:srgbClr val="CC00CC"/>
                </a:solidFill>
                <a:effectLst>
                  <a:glow rad="88900">
                    <a:schemeClr val="tx1"/>
                  </a:glow>
                </a:effectLst>
              </a:rPr>
              <a:t>from the</a:t>
            </a:r>
            <a:endParaRPr lang="en-US" altLang="en-US" sz="3200" i="1" dirty="0">
              <a:solidFill>
                <a:srgbClr val="CC00CC"/>
              </a:solidFill>
              <a:effectLst>
                <a:glow rad="88900">
                  <a:schemeClr val="tx1"/>
                </a:glow>
              </a:effectLst>
            </a:endParaRPr>
          </a:p>
        </p:txBody>
      </p:sp>
      <p:sp>
        <p:nvSpPr>
          <p:cNvPr id="276494" name="Rectangle 14">
            <a:extLst>
              <a:ext uri="{FF2B5EF4-FFF2-40B4-BE49-F238E27FC236}">
                <a16:creationId xmlns:a16="http://schemas.microsoft.com/office/drawing/2014/main" id="{01CC6157-4312-4E08-80AF-1AEF1B6F2479}"/>
              </a:ext>
            </a:extLst>
          </p:cNvPr>
          <p:cNvSpPr>
            <a:spLocks noChangeArrowheads="1"/>
          </p:cNvSpPr>
          <p:nvPr/>
        </p:nvSpPr>
        <p:spPr bwMode="auto">
          <a:xfrm>
            <a:off x="2509270" y="4342756"/>
            <a:ext cx="4267200" cy="83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effectLst>
                  <a:glow rad="88900">
                    <a:schemeClr val="tx1"/>
                  </a:glow>
                </a:effectLst>
              </a:rPr>
              <a:t> </a:t>
            </a:r>
            <a:r>
              <a:rPr lang="en-US" altLang="en-US" sz="4500" b="1" dirty="0">
                <a:effectLst>
                  <a:glow rad="88900">
                    <a:schemeClr val="tx1"/>
                  </a:glow>
                </a:effectLst>
              </a:rPr>
              <a:t> </a:t>
            </a:r>
            <a:r>
              <a:rPr lang="en-US" altLang="en-US" sz="2800" b="1" dirty="0">
                <a:effectLst>
                  <a:glow rad="88900">
                    <a:schemeClr val="tx1"/>
                  </a:glow>
                </a:effectLst>
              </a:rPr>
              <a:t> </a:t>
            </a:r>
            <a:r>
              <a:rPr lang="en-US" altLang="en-US" sz="4400" b="1" dirty="0">
                <a:solidFill>
                  <a:srgbClr val="CC00CC"/>
                </a:solidFill>
                <a:effectLst>
                  <a:glow rad="88900">
                    <a:schemeClr val="tx1"/>
                  </a:glow>
                </a:effectLst>
              </a:rPr>
              <a:t>dead</a:t>
            </a:r>
            <a:endParaRPr lang="en-US" altLang="en-US" sz="3200" i="1" dirty="0">
              <a:solidFill>
                <a:srgbClr val="CC00CC"/>
              </a:solidFill>
              <a:effectLst>
                <a:glow rad="88900">
                  <a:schemeClr val="tx1"/>
                </a:glow>
              </a:effectLst>
            </a:endParaRPr>
          </a:p>
        </p:txBody>
      </p:sp>
      <p:sp>
        <p:nvSpPr>
          <p:cNvPr id="11" name="Rectangle 11" hidden="1">
            <a:extLst>
              <a:ext uri="{FF2B5EF4-FFF2-40B4-BE49-F238E27FC236}">
                <a16:creationId xmlns:a16="http://schemas.microsoft.com/office/drawing/2014/main" id="{2B57CD0E-50F9-48E5-AD16-C903BBC05D90}"/>
              </a:ext>
            </a:extLst>
          </p:cNvPr>
          <p:cNvSpPr>
            <a:spLocks noChangeArrowheads="1"/>
          </p:cNvSpPr>
          <p:nvPr/>
        </p:nvSpPr>
        <p:spPr bwMode="auto">
          <a:xfrm>
            <a:off x="6548362" y="3890683"/>
            <a:ext cx="1995870" cy="83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solidFill>
                  <a:schemeClr val="bg1"/>
                </a:solidFill>
                <a:effectLst>
                  <a:glow rad="88900">
                    <a:schemeClr val="tx1"/>
                  </a:glow>
                </a:effectLst>
              </a:rPr>
              <a:t>saved</a:t>
            </a:r>
            <a:endParaRPr lang="en-US" altLang="en-US" sz="3200" i="1" dirty="0">
              <a:solidFill>
                <a:schemeClr val="bg1"/>
              </a:solidFill>
              <a:effectLst>
                <a:glow rad="88900">
                  <a:schemeClr val="tx1"/>
                </a:glow>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6489"/>
                                        </p:tgtEl>
                                        <p:attrNameLst>
                                          <p:attrName>style.visibility</p:attrName>
                                        </p:attrNameLst>
                                      </p:cBhvr>
                                      <p:to>
                                        <p:strVal val="visible"/>
                                      </p:to>
                                    </p:set>
                                    <p:anim calcmode="lin" valueType="num">
                                      <p:cBhvr>
                                        <p:cTn id="7" dur="2000" fill="hold"/>
                                        <p:tgtEl>
                                          <p:spTgt spid="276489"/>
                                        </p:tgtEl>
                                        <p:attrNameLst>
                                          <p:attrName>ppt_w</p:attrName>
                                        </p:attrNameLst>
                                      </p:cBhvr>
                                      <p:tavLst>
                                        <p:tav tm="0">
                                          <p:val>
                                            <p:fltVal val="0"/>
                                          </p:val>
                                        </p:tav>
                                        <p:tav tm="100000">
                                          <p:val>
                                            <p:strVal val="#ppt_w"/>
                                          </p:val>
                                        </p:tav>
                                      </p:tavLst>
                                    </p:anim>
                                    <p:anim calcmode="lin" valueType="num">
                                      <p:cBhvr>
                                        <p:cTn id="8" dur="2000" fill="hold"/>
                                        <p:tgtEl>
                                          <p:spTgt spid="276489"/>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49167 0.15556 L -1.11111E-6 -7.40741E-7 " pathEditMode="relative" rAng="0" ptsTypes="AA">
                                      <p:cBhvr>
                                        <p:cTn id="10" dur="2000" fill="hold"/>
                                        <p:tgtEl>
                                          <p:spTgt spid="276489"/>
                                        </p:tgtEl>
                                        <p:attrNameLst>
                                          <p:attrName>ppt_x</p:attrName>
                                          <p:attrName>ppt_y</p:attrName>
                                        </p:attrNameLst>
                                      </p:cBhvr>
                                      <p:rCtr x="-24583" y="-7778"/>
                                    </p:animMotion>
                                  </p:childTnLst>
                                </p:cTn>
                              </p:par>
                            </p:childTnLst>
                          </p:cTn>
                        </p:par>
                        <p:par>
                          <p:cTn id="11" fill="hold" nodeType="afterGroup">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276490"/>
                                        </p:tgtEl>
                                        <p:attrNameLst>
                                          <p:attrName>style.visibility</p:attrName>
                                        </p:attrNameLst>
                                      </p:cBhvr>
                                      <p:to>
                                        <p:strVal val="visible"/>
                                      </p:to>
                                    </p:set>
                                    <p:anim calcmode="lin" valueType="num">
                                      <p:cBhvr>
                                        <p:cTn id="14" dur="2000" fill="hold"/>
                                        <p:tgtEl>
                                          <p:spTgt spid="276490"/>
                                        </p:tgtEl>
                                        <p:attrNameLst>
                                          <p:attrName>ppt_w</p:attrName>
                                        </p:attrNameLst>
                                      </p:cBhvr>
                                      <p:tavLst>
                                        <p:tav tm="0">
                                          <p:val>
                                            <p:fltVal val="0"/>
                                          </p:val>
                                        </p:tav>
                                        <p:tav tm="100000">
                                          <p:val>
                                            <p:strVal val="#ppt_w"/>
                                          </p:val>
                                        </p:tav>
                                      </p:tavLst>
                                    </p:anim>
                                    <p:anim calcmode="lin" valueType="num">
                                      <p:cBhvr>
                                        <p:cTn id="15" dur="2000" fill="hold"/>
                                        <p:tgtEl>
                                          <p:spTgt spid="276490"/>
                                        </p:tgtEl>
                                        <p:attrNameLst>
                                          <p:attrName>ppt_h</p:attrName>
                                        </p:attrNameLst>
                                      </p:cBhvr>
                                      <p:tavLst>
                                        <p:tav tm="0">
                                          <p:val>
                                            <p:fltVal val="0"/>
                                          </p:val>
                                        </p:tav>
                                        <p:tav tm="100000">
                                          <p:val>
                                            <p:strVal val="#ppt_h"/>
                                          </p:val>
                                        </p:tav>
                                      </p:tavLst>
                                    </p:anim>
                                  </p:childTnLst>
                                </p:cTn>
                              </p:par>
                              <p:par>
                                <p:cTn id="16" presetID="0" presetClass="path" presetSubtype="0" accel="50000" decel="50000" fill="hold" grpId="1" nodeType="withEffect">
                                  <p:stCondLst>
                                    <p:cond delay="0"/>
                                  </p:stCondLst>
                                  <p:childTnLst>
                                    <p:animMotion origin="layout" path="M 0.425 0.15787 L 5.55112E-17 0.00232 " pathEditMode="relative" rAng="0" ptsTypes="AA">
                                      <p:cBhvr>
                                        <p:cTn id="17" dur="2000" fill="hold"/>
                                        <p:tgtEl>
                                          <p:spTgt spid="276490"/>
                                        </p:tgtEl>
                                        <p:attrNameLst>
                                          <p:attrName>ppt_x</p:attrName>
                                          <p:attrName>ppt_y</p:attrName>
                                        </p:attrNameLst>
                                      </p:cBhvr>
                                      <p:rCtr x="-21250" y="-7778"/>
                                    </p:animMotion>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276487"/>
                                        </p:tgtEl>
                                        <p:attrNameLst>
                                          <p:attrName>style.visibility</p:attrName>
                                        </p:attrNameLst>
                                      </p:cBhvr>
                                      <p:to>
                                        <p:strVal val="visible"/>
                                      </p:to>
                                    </p:set>
                                    <p:anim calcmode="lin" valueType="num">
                                      <p:cBhvr>
                                        <p:cTn id="22" dur="1000" fill="hold"/>
                                        <p:tgtEl>
                                          <p:spTgt spid="276487"/>
                                        </p:tgtEl>
                                        <p:attrNameLst>
                                          <p:attrName>ppt_w</p:attrName>
                                        </p:attrNameLst>
                                      </p:cBhvr>
                                      <p:tavLst>
                                        <p:tav tm="0">
                                          <p:val>
                                            <p:fltVal val="0"/>
                                          </p:val>
                                        </p:tav>
                                        <p:tav tm="100000">
                                          <p:val>
                                            <p:strVal val="#ppt_w"/>
                                          </p:val>
                                        </p:tav>
                                      </p:tavLst>
                                    </p:anim>
                                    <p:anim calcmode="lin" valueType="num">
                                      <p:cBhvr>
                                        <p:cTn id="23" dur="1000" fill="hold"/>
                                        <p:tgtEl>
                                          <p:spTgt spid="276487"/>
                                        </p:tgtEl>
                                        <p:attrNameLst>
                                          <p:attrName>ppt_h</p:attrName>
                                        </p:attrNameLst>
                                      </p:cBhvr>
                                      <p:tavLst>
                                        <p:tav tm="0">
                                          <p:val>
                                            <p:fltVal val="0"/>
                                          </p:val>
                                        </p:tav>
                                        <p:tav tm="100000">
                                          <p:val>
                                            <p:strVal val="#ppt_h"/>
                                          </p:val>
                                        </p:tav>
                                      </p:tavLst>
                                    </p:anim>
                                  </p:childTnLst>
                                </p:cTn>
                              </p:par>
                              <p:par>
                                <p:cTn id="24" presetID="0" presetClass="path" presetSubtype="0" accel="50000" decel="50000" fill="hold" grpId="1" nodeType="withEffect">
                                  <p:stCondLst>
                                    <p:cond delay="0"/>
                                  </p:stCondLst>
                                  <p:childTnLst>
                                    <p:animMotion origin="layout" path="M 0.375 0.04444 L 2.77778E-6 3.33333E-6 " pathEditMode="relative" rAng="0" ptsTypes="AA">
                                      <p:cBhvr>
                                        <p:cTn id="25" dur="1000" fill="hold"/>
                                        <p:tgtEl>
                                          <p:spTgt spid="276487"/>
                                        </p:tgtEl>
                                        <p:attrNameLst>
                                          <p:attrName>ppt_x</p:attrName>
                                          <p:attrName>ppt_y</p:attrName>
                                        </p:attrNameLst>
                                      </p:cBhvr>
                                      <p:rCtr x="-18750" y="-2222"/>
                                    </p:animMotion>
                                  </p:childTnLst>
                                </p:cTn>
                              </p:par>
                              <p:par>
                                <p:cTn id="26" presetID="23" presetClass="entr" presetSubtype="16" fill="hold" grpId="0" nodeType="withEffect">
                                  <p:stCondLst>
                                    <p:cond delay="0"/>
                                  </p:stCondLst>
                                  <p:childTnLst>
                                    <p:set>
                                      <p:cBhvr>
                                        <p:cTn id="27" dur="1" fill="hold">
                                          <p:stCondLst>
                                            <p:cond delay="0"/>
                                          </p:stCondLst>
                                        </p:cTn>
                                        <p:tgtEl>
                                          <p:spTgt spid="276488"/>
                                        </p:tgtEl>
                                        <p:attrNameLst>
                                          <p:attrName>style.visibility</p:attrName>
                                        </p:attrNameLst>
                                      </p:cBhvr>
                                      <p:to>
                                        <p:strVal val="visible"/>
                                      </p:to>
                                    </p:set>
                                    <p:anim calcmode="lin" valueType="num">
                                      <p:cBhvr>
                                        <p:cTn id="28" dur="1000" fill="hold"/>
                                        <p:tgtEl>
                                          <p:spTgt spid="276488"/>
                                        </p:tgtEl>
                                        <p:attrNameLst>
                                          <p:attrName>ppt_w</p:attrName>
                                        </p:attrNameLst>
                                      </p:cBhvr>
                                      <p:tavLst>
                                        <p:tav tm="0">
                                          <p:val>
                                            <p:fltVal val="0"/>
                                          </p:val>
                                        </p:tav>
                                        <p:tav tm="100000">
                                          <p:val>
                                            <p:strVal val="#ppt_w"/>
                                          </p:val>
                                        </p:tav>
                                      </p:tavLst>
                                    </p:anim>
                                    <p:anim calcmode="lin" valueType="num">
                                      <p:cBhvr>
                                        <p:cTn id="29" dur="1000" fill="hold"/>
                                        <p:tgtEl>
                                          <p:spTgt spid="276488"/>
                                        </p:tgtEl>
                                        <p:attrNameLst>
                                          <p:attrName>ppt_h</p:attrName>
                                        </p:attrNameLst>
                                      </p:cBhvr>
                                      <p:tavLst>
                                        <p:tav tm="0">
                                          <p:val>
                                            <p:fltVal val="0"/>
                                          </p:val>
                                        </p:tav>
                                        <p:tav tm="100000">
                                          <p:val>
                                            <p:strVal val="#ppt_h"/>
                                          </p:val>
                                        </p:tav>
                                      </p:tavLst>
                                    </p:anim>
                                  </p:childTnLst>
                                </p:cTn>
                              </p:par>
                              <p:par>
                                <p:cTn id="30" presetID="0" presetClass="path" presetSubtype="0" accel="50000" decel="50000" fill="hold" grpId="1" nodeType="withEffect">
                                  <p:stCondLst>
                                    <p:cond delay="0"/>
                                  </p:stCondLst>
                                  <p:childTnLst>
                                    <p:animMotion origin="layout" path="M 0.375 0.04444 L 5.55112E-17 3.33333E-6 " pathEditMode="relative" rAng="0" ptsTypes="AA">
                                      <p:cBhvr>
                                        <p:cTn id="31" dur="1000" fill="hold"/>
                                        <p:tgtEl>
                                          <p:spTgt spid="276488"/>
                                        </p:tgtEl>
                                        <p:attrNameLst>
                                          <p:attrName>ppt_x</p:attrName>
                                          <p:attrName>ppt_y</p:attrName>
                                        </p:attrNameLst>
                                      </p:cBhvr>
                                      <p:rCtr x="-18750" y="-2222"/>
                                    </p:animMotion>
                                  </p:childTnLst>
                                </p:cTn>
                              </p:par>
                            </p:childTnLst>
                          </p:cTn>
                        </p:par>
                        <p:par>
                          <p:cTn id="32" fill="hold" nodeType="afterGroup">
                            <p:stCondLst>
                              <p:cond delay="1000"/>
                            </p:stCondLst>
                            <p:childTnLst>
                              <p:par>
                                <p:cTn id="33" presetID="10" presetClass="exit" presetSubtype="0" fill="hold" grpId="2" nodeType="afterEffect">
                                  <p:stCondLst>
                                    <p:cond delay="0"/>
                                  </p:stCondLst>
                                  <p:childTnLst>
                                    <p:animEffect transition="out" filter="fade">
                                      <p:cBhvr>
                                        <p:cTn id="34" dur="1000"/>
                                        <p:tgtEl>
                                          <p:spTgt spid="276489"/>
                                        </p:tgtEl>
                                      </p:cBhvr>
                                    </p:animEffect>
                                    <p:set>
                                      <p:cBhvr>
                                        <p:cTn id="35" dur="1" fill="hold">
                                          <p:stCondLst>
                                            <p:cond delay="999"/>
                                          </p:stCondLst>
                                        </p:cTn>
                                        <p:tgtEl>
                                          <p:spTgt spid="276489"/>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1000"/>
                                        <p:tgtEl>
                                          <p:spTgt spid="276490"/>
                                        </p:tgtEl>
                                      </p:cBhvr>
                                    </p:animEffect>
                                    <p:set>
                                      <p:cBhvr>
                                        <p:cTn id="38" dur="1" fill="hold">
                                          <p:stCondLst>
                                            <p:cond delay="999"/>
                                          </p:stCondLst>
                                        </p:cTn>
                                        <p:tgtEl>
                                          <p:spTgt spid="276490"/>
                                        </p:tgtEl>
                                        <p:attrNameLst>
                                          <p:attrName>style.visibility</p:attrName>
                                        </p:attrNameLst>
                                      </p:cBhvr>
                                      <p:to>
                                        <p:strVal val="hidden"/>
                                      </p:to>
                                    </p:set>
                                  </p:childTnLst>
                                </p:cTn>
                              </p:par>
                              <p:par>
                                <p:cTn id="39" presetID="23" presetClass="exit" presetSubtype="16" fill="hold" grpId="3" nodeType="withEffect">
                                  <p:stCondLst>
                                    <p:cond delay="0"/>
                                  </p:stCondLst>
                                  <p:childTnLst>
                                    <p:anim calcmode="lin" valueType="num">
                                      <p:cBhvr>
                                        <p:cTn id="40" dur="1000"/>
                                        <p:tgtEl>
                                          <p:spTgt spid="276489"/>
                                        </p:tgtEl>
                                        <p:attrNameLst>
                                          <p:attrName>ppt_w</p:attrName>
                                        </p:attrNameLst>
                                      </p:cBhvr>
                                      <p:tavLst>
                                        <p:tav tm="0">
                                          <p:val>
                                            <p:strVal val="ppt_w"/>
                                          </p:val>
                                        </p:tav>
                                        <p:tav tm="100000">
                                          <p:val>
                                            <p:strVal val="4*ppt_w"/>
                                          </p:val>
                                        </p:tav>
                                      </p:tavLst>
                                    </p:anim>
                                    <p:anim calcmode="lin" valueType="num">
                                      <p:cBhvr>
                                        <p:cTn id="41" dur="1000"/>
                                        <p:tgtEl>
                                          <p:spTgt spid="276489"/>
                                        </p:tgtEl>
                                        <p:attrNameLst>
                                          <p:attrName>ppt_h</p:attrName>
                                        </p:attrNameLst>
                                      </p:cBhvr>
                                      <p:tavLst>
                                        <p:tav tm="0">
                                          <p:val>
                                            <p:strVal val="ppt_h"/>
                                          </p:val>
                                        </p:tav>
                                        <p:tav tm="100000">
                                          <p:val>
                                            <p:strVal val="4*ppt_h"/>
                                          </p:val>
                                        </p:tav>
                                      </p:tavLst>
                                    </p:anim>
                                    <p:set>
                                      <p:cBhvr>
                                        <p:cTn id="42" dur="1" fill="hold">
                                          <p:stCondLst>
                                            <p:cond delay="999"/>
                                          </p:stCondLst>
                                        </p:cTn>
                                        <p:tgtEl>
                                          <p:spTgt spid="276489"/>
                                        </p:tgtEl>
                                        <p:attrNameLst>
                                          <p:attrName>style.visibility</p:attrName>
                                        </p:attrNameLst>
                                      </p:cBhvr>
                                      <p:to>
                                        <p:strVal val="hidden"/>
                                      </p:to>
                                    </p:set>
                                  </p:childTnLst>
                                </p:cTn>
                              </p:par>
                              <p:par>
                                <p:cTn id="43" presetID="23" presetClass="exit" presetSubtype="16" fill="hold" grpId="3" nodeType="withEffect">
                                  <p:stCondLst>
                                    <p:cond delay="0"/>
                                  </p:stCondLst>
                                  <p:childTnLst>
                                    <p:anim calcmode="lin" valueType="num">
                                      <p:cBhvr>
                                        <p:cTn id="44" dur="1000"/>
                                        <p:tgtEl>
                                          <p:spTgt spid="276490"/>
                                        </p:tgtEl>
                                        <p:attrNameLst>
                                          <p:attrName>ppt_w</p:attrName>
                                        </p:attrNameLst>
                                      </p:cBhvr>
                                      <p:tavLst>
                                        <p:tav tm="0">
                                          <p:val>
                                            <p:strVal val="ppt_w"/>
                                          </p:val>
                                        </p:tav>
                                        <p:tav tm="100000">
                                          <p:val>
                                            <p:strVal val="4*ppt_w"/>
                                          </p:val>
                                        </p:tav>
                                      </p:tavLst>
                                    </p:anim>
                                    <p:anim calcmode="lin" valueType="num">
                                      <p:cBhvr>
                                        <p:cTn id="45" dur="1000"/>
                                        <p:tgtEl>
                                          <p:spTgt spid="276490"/>
                                        </p:tgtEl>
                                        <p:attrNameLst>
                                          <p:attrName>ppt_h</p:attrName>
                                        </p:attrNameLst>
                                      </p:cBhvr>
                                      <p:tavLst>
                                        <p:tav tm="0">
                                          <p:val>
                                            <p:strVal val="ppt_h"/>
                                          </p:val>
                                        </p:tav>
                                        <p:tav tm="100000">
                                          <p:val>
                                            <p:strVal val="4*ppt_h"/>
                                          </p:val>
                                        </p:tav>
                                      </p:tavLst>
                                    </p:anim>
                                    <p:set>
                                      <p:cBhvr>
                                        <p:cTn id="46" dur="1" fill="hold">
                                          <p:stCondLst>
                                            <p:cond delay="999"/>
                                          </p:stCondLst>
                                        </p:cTn>
                                        <p:tgtEl>
                                          <p:spTgt spid="276490"/>
                                        </p:tgtEl>
                                        <p:attrNameLst>
                                          <p:attrName>style.visibility</p:attrName>
                                        </p:attrNameLst>
                                      </p:cBhvr>
                                      <p:to>
                                        <p:strVal val="hidden"/>
                                      </p:to>
                                    </p:set>
                                  </p:childTnLst>
                                </p:cTn>
                              </p:par>
                              <p:par>
                                <p:cTn id="47" presetID="42" presetClass="path" presetSubtype="0" accel="50000" decel="50000" fill="hold" grpId="4" nodeType="withEffect">
                                  <p:stCondLst>
                                    <p:cond delay="0"/>
                                  </p:stCondLst>
                                  <p:childTnLst>
                                    <p:animMotion origin="layout" path="M -1.11111E-6 -7.40741E-7 L 0.49167 0.15555 " pathEditMode="relative" rAng="0" ptsTypes="AA">
                                      <p:cBhvr>
                                        <p:cTn id="48" dur="1000" fill="hold"/>
                                        <p:tgtEl>
                                          <p:spTgt spid="276489"/>
                                        </p:tgtEl>
                                        <p:attrNameLst>
                                          <p:attrName>ppt_x</p:attrName>
                                          <p:attrName>ppt_y</p:attrName>
                                        </p:attrNameLst>
                                      </p:cBhvr>
                                      <p:rCtr x="22622" y="8056"/>
                                    </p:animMotion>
                                  </p:childTnLst>
                                </p:cTn>
                              </p:par>
                              <p:par>
                                <p:cTn id="49" presetID="42" presetClass="path" presetSubtype="0" accel="50000" decel="50000" fill="hold" grpId="4" nodeType="withEffect">
                                  <p:stCondLst>
                                    <p:cond delay="0"/>
                                  </p:stCondLst>
                                  <p:childTnLst>
                                    <p:animMotion origin="layout" path="M 5.55112E-17 -4.07407E-6 L 0.38854 0.14121 " pathEditMode="relative" rAng="0" ptsTypes="AA">
                                      <p:cBhvr>
                                        <p:cTn id="50" dur="1000" fill="hold"/>
                                        <p:tgtEl>
                                          <p:spTgt spid="276490"/>
                                        </p:tgtEl>
                                        <p:attrNameLst>
                                          <p:attrName>ppt_x</p:attrName>
                                          <p:attrName>ppt_y</p:attrName>
                                        </p:attrNameLst>
                                      </p:cBhvr>
                                      <p:rCtr x="19427" y="7060"/>
                                    </p:animMotion>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76491">
                                            <p:txEl>
                                              <p:pRg st="0" end="0"/>
                                            </p:txEl>
                                          </p:spTgt>
                                        </p:tgtEl>
                                        <p:attrNameLst>
                                          <p:attrName>style.visibility</p:attrName>
                                        </p:attrNameLst>
                                      </p:cBhvr>
                                      <p:to>
                                        <p:strVal val="visible"/>
                                      </p:to>
                                    </p:set>
                                    <p:anim calcmode="lin" valueType="num">
                                      <p:cBhvr>
                                        <p:cTn id="55" dur="500" fill="hold"/>
                                        <p:tgtEl>
                                          <p:spTgt spid="276491">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764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1.94444E-6 3.7037E-7 L 0.32378 -0.16389 " pathEditMode="relative" rAng="0" ptsTypes="AA">
                                      <p:cBhvr>
                                        <p:cTn id="60" dur="1500" fill="hold"/>
                                        <p:tgtEl>
                                          <p:spTgt spid="276491">
                                            <p:txEl>
                                              <p:pRg st="0" end="0"/>
                                            </p:txEl>
                                          </p:spTgt>
                                        </p:tgtEl>
                                        <p:attrNameLst>
                                          <p:attrName>ppt_x</p:attrName>
                                          <p:attrName>ppt_y</p:attrName>
                                        </p:attrNameLst>
                                      </p:cBhvr>
                                      <p:rCtr x="16181" y="-8194"/>
                                    </p:animMotion>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76492"/>
                                        </p:tgtEl>
                                        <p:attrNameLst>
                                          <p:attrName>style.visibility</p:attrName>
                                        </p:attrNameLst>
                                      </p:cBhvr>
                                      <p:to>
                                        <p:strVal val="visible"/>
                                      </p:to>
                                    </p:set>
                                    <p:animEffect transition="in" filter="fade">
                                      <p:cBhvr>
                                        <p:cTn id="65" dur="10"/>
                                        <p:tgtEl>
                                          <p:spTgt spid="27649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76493"/>
                                        </p:tgtEl>
                                        <p:attrNameLst>
                                          <p:attrName>style.visibility</p:attrName>
                                        </p:attrNameLst>
                                      </p:cBhvr>
                                      <p:to>
                                        <p:strVal val="visible"/>
                                      </p:to>
                                    </p:set>
                                    <p:animEffect transition="in" filter="fade">
                                      <p:cBhvr>
                                        <p:cTn id="68" dur="10"/>
                                        <p:tgtEl>
                                          <p:spTgt spid="27649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76494"/>
                                        </p:tgtEl>
                                        <p:attrNameLst>
                                          <p:attrName>style.visibility</p:attrName>
                                        </p:attrNameLst>
                                      </p:cBhvr>
                                      <p:to>
                                        <p:strVal val="visible"/>
                                      </p:to>
                                    </p:set>
                                    <p:animEffect transition="in" filter="fade">
                                      <p:cBhvr>
                                        <p:cTn id="71" dur="10"/>
                                        <p:tgtEl>
                                          <p:spTgt spid="276494"/>
                                        </p:tgtEl>
                                      </p:cBhvr>
                                    </p:animEffect>
                                  </p:childTnLst>
                                </p:cTn>
                              </p:par>
                            </p:childTnLst>
                          </p:cTn>
                        </p:par>
                        <p:par>
                          <p:cTn id="72" fill="hold" nodeType="afterGroup">
                            <p:stCondLst>
                              <p:cond delay="10"/>
                            </p:stCondLst>
                            <p:childTnLst>
                              <p:par>
                                <p:cTn id="73" presetID="55" presetClass="exit" presetSubtype="0" fill="hold" grpId="2" nodeType="afterEffect">
                                  <p:stCondLst>
                                    <p:cond delay="0"/>
                                  </p:stCondLst>
                                  <p:childTnLst>
                                    <p:anim calcmode="lin" valueType="num">
                                      <p:cBhvr>
                                        <p:cTn id="74" dur="1000"/>
                                        <p:tgtEl>
                                          <p:spTgt spid="276488"/>
                                        </p:tgtEl>
                                        <p:attrNameLst>
                                          <p:attrName>ppt_w</p:attrName>
                                        </p:attrNameLst>
                                      </p:cBhvr>
                                      <p:tavLst>
                                        <p:tav tm="0">
                                          <p:val>
                                            <p:strVal val="ppt_w"/>
                                          </p:val>
                                        </p:tav>
                                        <p:tav tm="100000">
                                          <p:val>
                                            <p:strVal val="ppt_w*0.70"/>
                                          </p:val>
                                        </p:tav>
                                      </p:tavLst>
                                    </p:anim>
                                    <p:anim calcmode="lin" valueType="num">
                                      <p:cBhvr>
                                        <p:cTn id="75" dur="1000"/>
                                        <p:tgtEl>
                                          <p:spTgt spid="276488"/>
                                        </p:tgtEl>
                                        <p:attrNameLst>
                                          <p:attrName>ppt_h</p:attrName>
                                        </p:attrNameLst>
                                      </p:cBhvr>
                                      <p:tavLst>
                                        <p:tav tm="0">
                                          <p:val>
                                            <p:strVal val="ppt_h"/>
                                          </p:val>
                                        </p:tav>
                                        <p:tav tm="100000">
                                          <p:val>
                                            <p:strVal val="ppt_h"/>
                                          </p:val>
                                        </p:tav>
                                      </p:tavLst>
                                    </p:anim>
                                    <p:animEffect transition="out" filter="fade">
                                      <p:cBhvr>
                                        <p:cTn id="76" dur="1000"/>
                                        <p:tgtEl>
                                          <p:spTgt spid="276488"/>
                                        </p:tgtEl>
                                      </p:cBhvr>
                                    </p:animEffect>
                                    <p:set>
                                      <p:cBhvr>
                                        <p:cTn id="77" dur="1" fill="hold">
                                          <p:stCondLst>
                                            <p:cond delay="999"/>
                                          </p:stCondLst>
                                        </p:cTn>
                                        <p:tgtEl>
                                          <p:spTgt spid="276488"/>
                                        </p:tgtEl>
                                        <p:attrNameLst>
                                          <p:attrName>style.visibility</p:attrName>
                                        </p:attrNameLst>
                                      </p:cBhvr>
                                      <p:to>
                                        <p:strVal val="hidden"/>
                                      </p:to>
                                    </p:set>
                                  </p:childTnLst>
                                </p:cTn>
                              </p:par>
                              <p:par>
                                <p:cTn id="78" presetID="55" presetClass="exit" presetSubtype="0" fill="hold" grpId="2" nodeType="withEffect">
                                  <p:stCondLst>
                                    <p:cond delay="0"/>
                                  </p:stCondLst>
                                  <p:childTnLst>
                                    <p:anim calcmode="lin" valueType="num">
                                      <p:cBhvr>
                                        <p:cTn id="79" dur="1000"/>
                                        <p:tgtEl>
                                          <p:spTgt spid="276487"/>
                                        </p:tgtEl>
                                        <p:attrNameLst>
                                          <p:attrName>ppt_w</p:attrName>
                                        </p:attrNameLst>
                                      </p:cBhvr>
                                      <p:tavLst>
                                        <p:tav tm="0">
                                          <p:val>
                                            <p:strVal val="ppt_w"/>
                                          </p:val>
                                        </p:tav>
                                        <p:tav tm="100000">
                                          <p:val>
                                            <p:strVal val="ppt_w*0.70"/>
                                          </p:val>
                                        </p:tav>
                                      </p:tavLst>
                                    </p:anim>
                                    <p:anim calcmode="lin" valueType="num">
                                      <p:cBhvr>
                                        <p:cTn id="80" dur="1000"/>
                                        <p:tgtEl>
                                          <p:spTgt spid="276487"/>
                                        </p:tgtEl>
                                        <p:attrNameLst>
                                          <p:attrName>ppt_h</p:attrName>
                                        </p:attrNameLst>
                                      </p:cBhvr>
                                      <p:tavLst>
                                        <p:tav tm="0">
                                          <p:val>
                                            <p:strVal val="ppt_h"/>
                                          </p:val>
                                        </p:tav>
                                        <p:tav tm="100000">
                                          <p:val>
                                            <p:strVal val="ppt_h"/>
                                          </p:val>
                                        </p:tav>
                                      </p:tavLst>
                                    </p:anim>
                                    <p:animEffect transition="out" filter="fade">
                                      <p:cBhvr>
                                        <p:cTn id="81" dur="1000"/>
                                        <p:tgtEl>
                                          <p:spTgt spid="276487"/>
                                        </p:tgtEl>
                                      </p:cBhvr>
                                    </p:animEffect>
                                    <p:set>
                                      <p:cBhvr>
                                        <p:cTn id="82" dur="1" fill="hold">
                                          <p:stCondLst>
                                            <p:cond delay="999"/>
                                          </p:stCondLst>
                                        </p:cTn>
                                        <p:tgtEl>
                                          <p:spTgt spid="276487"/>
                                        </p:tgtEl>
                                        <p:attrNameLst>
                                          <p:attrName>style.visibility</p:attrName>
                                        </p:attrNameLst>
                                      </p:cBhvr>
                                      <p:to>
                                        <p:strVal val="hidden"/>
                                      </p:to>
                                    </p:set>
                                  </p:childTnLst>
                                </p:cTn>
                              </p:par>
                              <p:par>
                                <p:cTn id="83" presetID="0" presetClass="path" presetSubtype="0" accel="50000" decel="50000" fill="hold" grpId="1" nodeType="withEffect">
                                  <p:stCondLst>
                                    <p:cond delay="0"/>
                                  </p:stCondLst>
                                  <p:childTnLst>
                                    <p:animMotion origin="layout" path="M 5.55556E-7 -7.40741E-7 L -0.19167 -0.45555 " pathEditMode="relative" rAng="0" ptsTypes="AA">
                                      <p:cBhvr>
                                        <p:cTn id="84" dur="2000" fill="hold"/>
                                        <p:tgtEl>
                                          <p:spTgt spid="276492"/>
                                        </p:tgtEl>
                                        <p:attrNameLst>
                                          <p:attrName>ppt_x</p:attrName>
                                          <p:attrName>ppt_y</p:attrName>
                                        </p:attrNameLst>
                                      </p:cBhvr>
                                      <p:rCtr x="-9583" y="-22778"/>
                                    </p:animMotion>
                                  </p:childTnLst>
                                </p:cTn>
                              </p:par>
                              <p:par>
                                <p:cTn id="85" presetID="0" presetClass="path" presetSubtype="0" accel="50000" decel="50000" fill="hold" grpId="1" nodeType="withEffect">
                                  <p:stCondLst>
                                    <p:cond delay="0"/>
                                  </p:stCondLst>
                                  <p:childTnLst>
                                    <p:animMotion origin="layout" path="M 3.88889E-6 1.85185E-6 L -0.025 -0.36667 " pathEditMode="relative" rAng="0" ptsTypes="AA">
                                      <p:cBhvr>
                                        <p:cTn id="86" dur="2000" fill="hold"/>
                                        <p:tgtEl>
                                          <p:spTgt spid="276493"/>
                                        </p:tgtEl>
                                        <p:attrNameLst>
                                          <p:attrName>ppt_x</p:attrName>
                                          <p:attrName>ppt_y</p:attrName>
                                        </p:attrNameLst>
                                      </p:cBhvr>
                                      <p:rCtr x="-1250" y="-18333"/>
                                    </p:animMotion>
                                  </p:childTnLst>
                                </p:cTn>
                              </p:par>
                              <p:par>
                                <p:cTn id="87" presetID="0" presetClass="path" presetSubtype="0" accel="50000" decel="50000" fill="hold" grpId="1" nodeType="withEffect">
                                  <p:stCondLst>
                                    <p:cond delay="0"/>
                                  </p:stCondLst>
                                  <p:childTnLst>
                                    <p:animMotion origin="layout" path="M -2.5E-6 2.22045E-16 L -0.25833 -0.19097 " pathEditMode="relative" rAng="0" ptsTypes="AA">
                                      <p:cBhvr>
                                        <p:cTn id="88" dur="2000" fill="hold"/>
                                        <p:tgtEl>
                                          <p:spTgt spid="276494"/>
                                        </p:tgtEl>
                                        <p:attrNameLst>
                                          <p:attrName>ppt_x</p:attrName>
                                          <p:attrName>ppt_y</p:attrName>
                                        </p:attrNameLst>
                                      </p:cBhvr>
                                      <p:rCtr x="-12917" y="-9560"/>
                                    </p:animMotion>
                                  </p:childTnLst>
                                </p:cTn>
                              </p:par>
                              <p:par>
                                <p:cTn id="89" presetID="4" presetClass="emph" presetSubtype="2" fill="hold" grpId="2" nodeType="withEffect">
                                  <p:stCondLst>
                                    <p:cond delay="0"/>
                                  </p:stCondLst>
                                  <p:childTnLst>
                                    <p:anim to="1.5" calcmode="lin" valueType="num">
                                      <p:cBhvr override="childStyle">
                                        <p:cTn id="90" dur="2000" fill="hold"/>
                                        <p:tgtEl>
                                          <p:spTgt spid="276492"/>
                                        </p:tgtEl>
                                        <p:attrNameLst>
                                          <p:attrName>style.fontSize</p:attrName>
                                        </p:attrNameLst>
                                      </p:cBhvr>
                                    </p:anim>
                                  </p:childTnLst>
                                </p:cTn>
                              </p:par>
                              <p:par>
                                <p:cTn id="91" presetID="4" presetClass="emph" presetSubtype="2" fill="hold" grpId="2" nodeType="withEffect">
                                  <p:stCondLst>
                                    <p:cond delay="0"/>
                                  </p:stCondLst>
                                  <p:childTnLst>
                                    <p:anim to="1.5" calcmode="lin" valueType="num">
                                      <p:cBhvr override="childStyle">
                                        <p:cTn id="92" dur="2000" fill="hold"/>
                                        <p:tgtEl>
                                          <p:spTgt spid="276493"/>
                                        </p:tgtEl>
                                        <p:attrNameLst>
                                          <p:attrName>style.fontSize</p:attrName>
                                        </p:attrNameLst>
                                      </p:cBhvr>
                                    </p:anim>
                                  </p:childTnLst>
                                </p:cTn>
                              </p:par>
                              <p:par>
                                <p:cTn id="93" presetID="4" presetClass="emph" presetSubtype="2" fill="hold" grpId="2" nodeType="withEffect">
                                  <p:stCondLst>
                                    <p:cond delay="0"/>
                                  </p:stCondLst>
                                  <p:childTnLst>
                                    <p:anim to="1.5" calcmode="lin" valueType="num">
                                      <p:cBhvr override="childStyle">
                                        <p:cTn id="94" dur="2000" fill="hold"/>
                                        <p:tgtEl>
                                          <p:spTgt spid="27649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7" grpId="0"/>
      <p:bldP spid="276487" grpId="1"/>
      <p:bldP spid="276487" grpId="2"/>
      <p:bldP spid="276488" grpId="0"/>
      <p:bldP spid="276488" grpId="1"/>
      <p:bldP spid="276488" grpId="2"/>
      <p:bldP spid="276489" grpId="0"/>
      <p:bldP spid="276489" grpId="1"/>
      <p:bldP spid="276489" grpId="2"/>
      <p:bldP spid="276489" grpId="3"/>
      <p:bldP spid="276489" grpId="4"/>
      <p:bldP spid="276490" grpId="0"/>
      <p:bldP spid="276490" grpId="1"/>
      <p:bldP spid="276490" grpId="2"/>
      <p:bldP spid="276490" grpId="3"/>
      <p:bldP spid="276490" grpId="4"/>
      <p:bldP spid="276491" grpId="0" build="allAtOnce"/>
      <p:bldP spid="276492" grpId="0"/>
      <p:bldP spid="276492" grpId="1"/>
      <p:bldP spid="276492" grpId="2"/>
      <p:bldP spid="276493" grpId="0"/>
      <p:bldP spid="276493" grpId="1"/>
      <p:bldP spid="276493" grpId="2"/>
      <p:bldP spid="276494" grpId="0"/>
      <p:bldP spid="276494" grpId="1"/>
      <p:bldP spid="276494" grpId="2"/>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5029</TotalTime>
  <Words>4863</Words>
  <Application>Microsoft Office PowerPoint</Application>
  <PresentationFormat>On-screen Show (4:3)</PresentationFormat>
  <Paragraphs>532</Paragraphs>
  <Slides>61</Slides>
  <Notes>38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61</vt:i4>
      </vt:variant>
    </vt:vector>
  </HeadingPairs>
  <TitlesOfParts>
    <vt:vector size="67" baseType="lpstr">
      <vt:lpstr>Arial</vt:lpstr>
      <vt:lpstr>Calibri</vt:lpstr>
      <vt:lpstr>Tahoma</vt:lpstr>
      <vt:lpstr>Verdana</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that by two immutable things, in which it is impossible for God to lie, we might have strong consolation, who have fled for refuge to lay hold of the hope set before us. This hope we have as an anchor of the soul, both sure and steadfast, and which enters the Presence behind the veil, where the forerunner has entered for us, even Jesus, having become High Priest forever according to the order of Melchizedek.       ~ Hebrews 6:18-20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heed to yourself and to the doctrine. Continue in them, for in doing this you will save both yourself and those who hear you.            — 1st Timothy 4:16  </vt:lpstr>
      <vt:lpstr>Depart from evil and do good; Seek peace and pursue it.                 — Psalm 34:14  </vt:lpstr>
      <vt:lpstr>Set a guard, O LORD, over my mouth; Keep watch over the door of my lips. — Psalms 141:3 </vt:lpstr>
      <vt:lpstr>Then Jesus said to them again, "Most assuredly, I say to you,             I am the door of the sheep."              — John 10:7  </vt:lpstr>
      <vt:lpstr>And He said to them, "Go into all the world and preach the gospel to every creature. He who believes and is baptized will be saved; but he who does not believe will be condemned."  —  Mark 16:15-16  </vt:lpstr>
      <vt:lpstr>Jesus answered, "Most assuredly, I say to you, unless one is born of water and the Spirit, he cannot enter the kingdom of God.               — John 3:5  </vt:lpstr>
      <vt:lpstr>Jesus answered, "Most assuredly, I say to you, unless one is born of water and the Spirit, he cannot enter the kingdom of God.               — John 3:5  </vt:lpstr>
      <vt:lpstr>Then Jesus spoke to them again, saying, "I am the light of the world. He who follows Me shall not walk in darkness, but have the light of life."       — John 8:12  </vt:lpstr>
      <vt:lpstr>"I am He who lives, and was dead, and behold, I am alive forevermore. Amen. And I have the keys of Hades and of Death." — Revelation 1:18  </vt:lpstr>
      <vt:lpstr>"Come to Me, all you who labor and are heavy laden, and I will give you rest."          — Matthew 11:28 </vt:lpstr>
      <vt:lpstr>"And to the angel of the church in Philadelphia write, 'These things says He who is holy, He who is true, "He who has the key of David, He who opens and no one shuts, and shuts and no one opens:  I know your works. See, I have set before you an open door, and no one can shut it; for you have a little strength, have kept My word, and have not denied My name." — Revelation 3:7-8 </vt:lpstr>
      <vt:lpstr>Its gates shall not be shut at all by day (there shall be no night there). — Revelation 21:25  </vt:lpstr>
      <vt:lpstr>For a great and effective door has opened to me, and there are many adversaries.                   — 1st Corinthians 16:9  </vt:lpstr>
      <vt:lpstr>"Not everyone who says to Me, 'Lord, Lord,' shall enter the kingdom of heaven, but he who does the will of My Father in heaven."              — Matthew 7:21  </vt:lpstr>
      <vt:lpstr>PowerPoint Presentation</vt:lpstr>
      <vt:lpstr>PowerPoint Presentation</vt:lpstr>
      <vt:lpstr>Today it’s religion, tomorrow it’s fable.</vt:lpstr>
      <vt:lpstr>PowerPoint Presentation</vt:lpstr>
      <vt:lpstr>But outside are dogs and  sorcerers and sexually immoral and murderers and idolaters, and whoever loves and practices a lie.                 — Revelation 22:15  </vt:lpstr>
      <vt:lpstr>PowerPoint Presentation</vt:lpstr>
      <vt:lpstr>PowerPoint Presentation</vt:lpstr>
      <vt:lpstr>"His lord said to him, 'Well done, good and faithful servant; you were faithful over a few things,      I will make you ruler over many things. Enter into the joy of your lord.' " — Matthew 25:21</vt:lpstr>
      <vt:lpstr>PowerPoint Presentation</vt:lpstr>
      <vt:lpstr>PowerPoint Presentation</vt:lpstr>
      <vt:lpstr>There is one body and one Spirit, just as you were called in one hope of your calling; one Lord, one faith, one baptism; one God and Father of all, who is above all, and through all, and in you all.      ~ Ephesians 4:4-6</vt:lpstr>
      <vt:lpstr>"Now therefore, listen to me, my children, For blessed are those who keep my ways. Hear instruction and be wise, And do not disdain it. Blessed is the man who listens to me, Watching daily at my gates, Waiting at the posts of my doors. For whoever finds me finds life, And obtains favor from the LORD; But he who sins against me wrongs his own soul;         All those who hate me love death."            — Proverbs 8:32-36  </vt:lpstr>
      <vt:lpstr>Lift up your heads, O you gates!       Lift up, you everlasting doors! And   the King of glory shall come in. Who is this King of glory? The LORD of hosts, He is the King of glory. Selah  — Psalms 24:9-10 </vt:lpstr>
      <vt:lpstr>PowerPoint Presentation</vt:lpstr>
      <vt:lpstr>PowerPoint Presentation</vt:lpstr>
      <vt:lpstr>PowerPoint Presentation</vt:lpstr>
      <vt:lpstr>Please visit  http://www.RonBert.com to explore further</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Salvation of Christ</dc:title>
  <dc:creator>Ronald Bert</dc:creator>
  <cp:lastModifiedBy>Ron Bert</cp:lastModifiedBy>
  <cp:revision>448</cp:revision>
  <dcterms:created xsi:type="dcterms:W3CDTF">2013-10-18T21:15:59Z</dcterms:created>
  <dcterms:modified xsi:type="dcterms:W3CDTF">2021-04-05T22:57:34Z</dcterms:modified>
</cp:coreProperties>
</file>