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537" r:id="rId2"/>
    <p:sldId id="538" r:id="rId3"/>
    <p:sldId id="539" r:id="rId4"/>
    <p:sldId id="549" r:id="rId5"/>
    <p:sldId id="639" r:id="rId6"/>
    <p:sldId id="640" r:id="rId7"/>
    <p:sldId id="557" r:id="rId8"/>
    <p:sldId id="641" r:id="rId9"/>
    <p:sldId id="556" r:id="rId10"/>
    <p:sldId id="558" r:id="rId11"/>
    <p:sldId id="559" r:id="rId12"/>
    <p:sldId id="645" r:id="rId13"/>
    <p:sldId id="560" r:id="rId14"/>
    <p:sldId id="561" r:id="rId15"/>
    <p:sldId id="562" r:id="rId16"/>
    <p:sldId id="563" r:id="rId17"/>
    <p:sldId id="564" r:id="rId18"/>
    <p:sldId id="565" r:id="rId19"/>
    <p:sldId id="566" r:id="rId20"/>
    <p:sldId id="567" r:id="rId21"/>
    <p:sldId id="568" r:id="rId22"/>
    <p:sldId id="579" r:id="rId23"/>
    <p:sldId id="569" r:id="rId24"/>
    <p:sldId id="570" r:id="rId25"/>
    <p:sldId id="571" r:id="rId26"/>
    <p:sldId id="580" r:id="rId27"/>
    <p:sldId id="572" r:id="rId28"/>
    <p:sldId id="644" r:id="rId29"/>
    <p:sldId id="573" r:id="rId30"/>
    <p:sldId id="574" r:id="rId31"/>
    <p:sldId id="578" r:id="rId32"/>
    <p:sldId id="575" r:id="rId33"/>
    <p:sldId id="605" r:id="rId34"/>
    <p:sldId id="619" r:id="rId35"/>
    <p:sldId id="606" r:id="rId36"/>
    <p:sldId id="609" r:id="rId37"/>
    <p:sldId id="616" r:id="rId38"/>
    <p:sldId id="613" r:id="rId39"/>
    <p:sldId id="612" r:id="rId40"/>
    <p:sldId id="546" r:id="rId41"/>
    <p:sldId id="604" r:id="rId42"/>
    <p:sldId id="545" r:id="rId43"/>
    <p:sldId id="555" r:id="rId44"/>
    <p:sldId id="553" r:id="rId45"/>
    <p:sldId id="630" r:id="rId46"/>
    <p:sldId id="550" r:id="rId47"/>
    <p:sldId id="599" r:id="rId48"/>
    <p:sldId id="581" r:id="rId49"/>
    <p:sldId id="582" r:id="rId50"/>
    <p:sldId id="583" r:id="rId51"/>
    <p:sldId id="600" r:id="rId52"/>
    <p:sldId id="584" r:id="rId53"/>
    <p:sldId id="585" r:id="rId54"/>
    <p:sldId id="601" r:id="rId55"/>
    <p:sldId id="586" r:id="rId56"/>
    <p:sldId id="587" r:id="rId57"/>
    <p:sldId id="588" r:id="rId58"/>
    <p:sldId id="589" r:id="rId59"/>
    <p:sldId id="590" r:id="rId60"/>
    <p:sldId id="591" r:id="rId61"/>
    <p:sldId id="592" r:id="rId62"/>
    <p:sldId id="602" r:id="rId63"/>
    <p:sldId id="593" r:id="rId64"/>
    <p:sldId id="594" r:id="rId65"/>
    <p:sldId id="595" r:id="rId66"/>
    <p:sldId id="603" r:id="rId67"/>
    <p:sldId id="596" r:id="rId68"/>
    <p:sldId id="622" r:id="rId69"/>
    <p:sldId id="624" r:id="rId70"/>
    <p:sldId id="623" r:id="rId71"/>
    <p:sldId id="631" r:id="rId72"/>
    <p:sldId id="627" r:id="rId73"/>
    <p:sldId id="635" r:id="rId74"/>
    <p:sldId id="634" r:id="rId75"/>
    <p:sldId id="625" r:id="rId76"/>
    <p:sldId id="621" r:id="rId77"/>
    <p:sldId id="632" r:id="rId78"/>
    <p:sldId id="633" r:id="rId79"/>
    <p:sldId id="542" r:id="rId80"/>
    <p:sldId id="544" r:id="rId81"/>
    <p:sldId id="382" r:id="rId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9900CC"/>
    <a:srgbClr val="0000FF"/>
    <a:srgbClr val="0033CC"/>
    <a:srgbClr val="9933FF"/>
    <a:srgbClr val="66FF33"/>
    <a:srgbClr val="996633"/>
    <a:srgbClr val="0066FF"/>
    <a:srgbClr val="0083E6"/>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92" autoAdjust="0"/>
    <p:restoredTop sz="95658" autoAdjust="0"/>
  </p:normalViewPr>
  <p:slideViewPr>
    <p:cSldViewPr snapToGrid="0">
      <p:cViewPr varScale="1">
        <p:scale>
          <a:sx n="95" d="100"/>
          <a:sy n="95" d="100"/>
        </p:scale>
        <p:origin x="1164" y="96"/>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10/25/2020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409532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5475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5259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257427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60797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260564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68</a:t>
            </a:fld>
            <a:endParaRPr lang="en-US"/>
          </a:p>
        </p:txBody>
      </p:sp>
    </p:spTree>
    <p:extLst>
      <p:ext uri="{BB962C8B-B14F-4D97-AF65-F5344CB8AC3E}">
        <p14:creationId xmlns:p14="http://schemas.microsoft.com/office/powerpoint/2010/main" val="2245259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69</a:t>
            </a:fld>
            <a:endParaRPr lang="en-US"/>
          </a:p>
        </p:txBody>
      </p:sp>
    </p:spTree>
    <p:extLst>
      <p:ext uri="{BB962C8B-B14F-4D97-AF65-F5344CB8AC3E}">
        <p14:creationId xmlns:p14="http://schemas.microsoft.com/office/powerpoint/2010/main" val="1668907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70</a:t>
            </a:fld>
            <a:endParaRPr lang="en-US"/>
          </a:p>
        </p:txBody>
      </p:sp>
    </p:spTree>
    <p:extLst>
      <p:ext uri="{BB962C8B-B14F-4D97-AF65-F5344CB8AC3E}">
        <p14:creationId xmlns:p14="http://schemas.microsoft.com/office/powerpoint/2010/main" val="2617424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71</a:t>
            </a:fld>
            <a:endParaRPr lang="en-US"/>
          </a:p>
        </p:txBody>
      </p:sp>
    </p:spTree>
    <p:extLst>
      <p:ext uri="{BB962C8B-B14F-4D97-AF65-F5344CB8AC3E}">
        <p14:creationId xmlns:p14="http://schemas.microsoft.com/office/powerpoint/2010/main" val="1903405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374314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74</a:t>
            </a:fld>
            <a:endParaRPr lang="en-US"/>
          </a:p>
        </p:txBody>
      </p:sp>
    </p:spTree>
    <p:extLst>
      <p:ext uri="{BB962C8B-B14F-4D97-AF65-F5344CB8AC3E}">
        <p14:creationId xmlns:p14="http://schemas.microsoft.com/office/powerpoint/2010/main" val="1030524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75</a:t>
            </a:fld>
            <a:endParaRPr lang="en-US"/>
          </a:p>
        </p:txBody>
      </p:sp>
    </p:spTree>
    <p:extLst>
      <p:ext uri="{BB962C8B-B14F-4D97-AF65-F5344CB8AC3E}">
        <p14:creationId xmlns:p14="http://schemas.microsoft.com/office/powerpoint/2010/main" val="3986386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76</a:t>
            </a:fld>
            <a:endParaRPr lang="en-US"/>
          </a:p>
        </p:txBody>
      </p:sp>
    </p:spTree>
    <p:extLst>
      <p:ext uri="{BB962C8B-B14F-4D97-AF65-F5344CB8AC3E}">
        <p14:creationId xmlns:p14="http://schemas.microsoft.com/office/powerpoint/2010/main" val="2849008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77</a:t>
            </a:fld>
            <a:endParaRPr lang="en-US"/>
          </a:p>
        </p:txBody>
      </p:sp>
    </p:spTree>
    <p:extLst>
      <p:ext uri="{BB962C8B-B14F-4D97-AF65-F5344CB8AC3E}">
        <p14:creationId xmlns:p14="http://schemas.microsoft.com/office/powerpoint/2010/main" val="1376310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78</a:t>
            </a:fld>
            <a:endParaRPr lang="en-US"/>
          </a:p>
        </p:txBody>
      </p:sp>
    </p:spTree>
    <p:extLst>
      <p:ext uri="{BB962C8B-B14F-4D97-AF65-F5344CB8AC3E}">
        <p14:creationId xmlns:p14="http://schemas.microsoft.com/office/powerpoint/2010/main" val="2060380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times of distress all hope for leadership.</a:t>
            </a:r>
          </a:p>
        </p:txBody>
      </p:sp>
      <p:sp>
        <p:nvSpPr>
          <p:cNvPr id="4" name="Slide Number Placeholder 3"/>
          <p:cNvSpPr>
            <a:spLocks noGrp="1"/>
          </p:cNvSpPr>
          <p:nvPr>
            <p:ph type="sldNum" sz="quarter" idx="10"/>
          </p:nvPr>
        </p:nvSpPr>
        <p:spPr/>
        <p:txBody>
          <a:bodyPr/>
          <a:lstStyle/>
          <a:p>
            <a:fld id="{934C9568-E3D6-45BA-A626-EF0F78B9350D}" type="slidenum">
              <a:rPr lang="en-US" smtClean="0"/>
              <a:t>79</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81</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4648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07927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04773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Barbara </a:t>
            </a:r>
            <a:r>
              <a:rPr lang="en-US" sz="1200" b="0" i="0" kern="1200" dirty="0" err="1">
                <a:solidFill>
                  <a:schemeClr val="tx1"/>
                </a:solidFill>
                <a:effectLst/>
                <a:latin typeface="+mn-lt"/>
                <a:ea typeface="+mn-ea"/>
                <a:cs typeface="+mn-cs"/>
              </a:rPr>
              <a:t>Stanwyck</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315856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414071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212027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scream of getting older yet birth is ahead</a:t>
            </a:r>
          </a:p>
        </p:txBody>
      </p:sp>
      <p:sp>
        <p:nvSpPr>
          <p:cNvPr id="4" name="Slide Number Placeholder 3"/>
          <p:cNvSpPr>
            <a:spLocks noGrp="1"/>
          </p:cNvSpPr>
          <p:nvPr>
            <p:ph type="sldNum" sz="quarter" idx="10"/>
          </p:nvPr>
        </p:nvSpPr>
        <p:spPr/>
        <p:txBody>
          <a:bodyPr/>
          <a:lstStyle/>
          <a:p>
            <a:fld id="{934C9568-E3D6-45BA-A626-EF0F78B9350D}" type="slidenum">
              <a:rPr lang="en-US" smtClean="0"/>
              <a:t>41</a:t>
            </a:fld>
            <a:endParaRPr lang="en-US"/>
          </a:p>
        </p:txBody>
      </p:sp>
    </p:spTree>
    <p:extLst>
      <p:ext uri="{BB962C8B-B14F-4D97-AF65-F5344CB8AC3E}">
        <p14:creationId xmlns:p14="http://schemas.microsoft.com/office/powerpoint/2010/main" val="2741152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5.webp"/><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9.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webp"/><Relationship Id="rId18" Type="http://schemas.openxmlformats.org/officeDocument/2006/relationships/image" Target="../media/image30.jpe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17" Type="http://schemas.openxmlformats.org/officeDocument/2006/relationships/image" Target="../media/image29.jpg"/><Relationship Id="rId2" Type="http://schemas.openxmlformats.org/officeDocument/2006/relationships/notesSlide" Target="../notesSlides/notesSlide7.xml"/><Relationship Id="rId16"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5" Type="http://schemas.openxmlformats.org/officeDocument/2006/relationships/image" Target="../media/image27.jpe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25.webp"/><Relationship Id="rId18" Type="http://schemas.openxmlformats.org/officeDocument/2006/relationships/image" Target="../media/image41.jpeg"/><Relationship Id="rId3" Type="http://schemas.openxmlformats.org/officeDocument/2006/relationships/image" Target="../media/image15.jpg"/><Relationship Id="rId7" Type="http://schemas.openxmlformats.org/officeDocument/2006/relationships/image" Target="../media/image33.jpeg"/><Relationship Id="rId12" Type="http://schemas.openxmlformats.org/officeDocument/2006/relationships/image" Target="../media/image37.jpeg"/><Relationship Id="rId17" Type="http://schemas.openxmlformats.org/officeDocument/2006/relationships/image" Target="../media/image29.jpg"/><Relationship Id="rId2" Type="http://schemas.openxmlformats.org/officeDocument/2006/relationships/notesSlide" Target="../notesSlides/notesSlide8.xml"/><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17.jpg"/><Relationship Id="rId15" Type="http://schemas.openxmlformats.org/officeDocument/2006/relationships/image" Target="../media/image39.jpeg"/><Relationship Id="rId10" Type="http://schemas.openxmlformats.org/officeDocument/2006/relationships/image" Target="../media/image35.jpeg"/><Relationship Id="rId4" Type="http://schemas.openxmlformats.org/officeDocument/2006/relationships/image" Target="../media/image31.jpeg"/><Relationship Id="rId9" Type="http://schemas.openxmlformats.org/officeDocument/2006/relationships/image" Target="../media/image21.jpg"/><Relationship Id="rId1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g"/><Relationship Id="rId3" Type="http://schemas.openxmlformats.org/officeDocument/2006/relationships/image" Target="../media/image43.png"/><Relationship Id="rId7" Type="http://schemas.openxmlformats.org/officeDocument/2006/relationships/image" Target="../media/image47.jpg"/><Relationship Id="rId12" Type="http://schemas.openxmlformats.org/officeDocument/2006/relationships/image" Target="../media/image52.jpg"/><Relationship Id="rId17" Type="http://schemas.openxmlformats.org/officeDocument/2006/relationships/image" Target="../media/image57.jpeg"/><Relationship Id="rId2" Type="http://schemas.openxmlformats.org/officeDocument/2006/relationships/notesSlide" Target="../notesSlides/notesSlide23.xml"/><Relationship Id="rId16"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jpg"/><Relationship Id="rId15" Type="http://schemas.openxmlformats.org/officeDocument/2006/relationships/image" Target="../media/image55.jp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jpg"/><Relationship Id="rId14" Type="http://schemas.openxmlformats.org/officeDocument/2006/relationships/image" Target="../media/image54.jpg"/></Relationships>
</file>

<file path=ppt/slides/_rels/slide78.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53.jpg"/><Relationship Id="rId3" Type="http://schemas.openxmlformats.org/officeDocument/2006/relationships/image" Target="../media/image58.png"/><Relationship Id="rId7" Type="http://schemas.openxmlformats.org/officeDocument/2006/relationships/image" Target="../media/image47.jpg"/><Relationship Id="rId12" Type="http://schemas.openxmlformats.org/officeDocument/2006/relationships/image" Target="../media/image51.jpg"/><Relationship Id="rId17" Type="http://schemas.openxmlformats.org/officeDocument/2006/relationships/image" Target="../media/image64.jpeg"/><Relationship Id="rId2" Type="http://schemas.openxmlformats.org/officeDocument/2006/relationships/notesSlide" Target="../notesSlides/notesSlide24.xml"/><Relationship Id="rId16"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3.jpeg"/><Relationship Id="rId5" Type="http://schemas.openxmlformats.org/officeDocument/2006/relationships/image" Target="../media/image59.jpeg"/><Relationship Id="rId15" Type="http://schemas.openxmlformats.org/officeDocument/2006/relationships/image" Target="../media/image55.jpg"/><Relationship Id="rId10" Type="http://schemas.openxmlformats.org/officeDocument/2006/relationships/image" Target="../media/image62.jpeg"/><Relationship Id="rId4" Type="http://schemas.openxmlformats.org/officeDocument/2006/relationships/image" Target="../media/image44.jpg"/><Relationship Id="rId9" Type="http://schemas.openxmlformats.org/officeDocument/2006/relationships/image" Target="../media/image52.jpg"/><Relationship Id="rId14" Type="http://schemas.openxmlformats.org/officeDocument/2006/relationships/image" Target="../media/image54.jpg"/></Relationships>
</file>

<file path=ppt/slides/_rels/slide7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E76FDC1-EC76-4F67-B3A9-781594131366}"/>
              </a:ext>
            </a:extLst>
          </p:cNvPr>
          <p:cNvSpPr txBox="1">
            <a:spLocks/>
          </p:cNvSpPr>
          <p:nvPr/>
        </p:nvSpPr>
        <p:spPr>
          <a:xfrm>
            <a:off x="5645492" y="2441178"/>
            <a:ext cx="6672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a:t>
            </a:r>
          </a:p>
        </p:txBody>
      </p:sp>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“America needs God more than God needs America. If we ever forget that we are One Nation under God, then we will be a nation gone under.”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DC7E0B2-067D-497F-A9C1-BCE6326306F3}"/>
              </a:ext>
            </a:extLst>
          </p:cNvPr>
          <p:cNvSpPr txBox="1">
            <a:spLocks noChangeArrowheads="1"/>
          </p:cNvSpPr>
          <p:nvPr/>
        </p:nvSpPr>
        <p:spPr bwMode="auto">
          <a:xfrm>
            <a:off x="5603451" y="3372598"/>
            <a:ext cx="13439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D97C49A-8079-4A95-941E-67B1263B3D17}"/>
              </a:ext>
            </a:extLst>
          </p:cNvPr>
          <p:cNvSpPr txBox="1">
            <a:spLocks noChangeArrowheads="1"/>
          </p:cNvSpPr>
          <p:nvPr/>
        </p:nvSpPr>
        <p:spPr bwMode="auto">
          <a:xfrm>
            <a:off x="5603451" y="3372598"/>
            <a:ext cx="13439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D2EAC63-4CBE-43E2-A7C3-6AE0684FAD14}"/>
              </a:ext>
            </a:extLst>
          </p:cNvPr>
          <p:cNvSpPr txBox="1">
            <a:spLocks noChangeArrowheads="1"/>
          </p:cNvSpPr>
          <p:nvPr/>
        </p:nvSpPr>
        <p:spPr bwMode="auto">
          <a:xfrm>
            <a:off x="5603451" y="3372598"/>
            <a:ext cx="13439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6">
            <a:extLst>
              <a:ext uri="{FF2B5EF4-FFF2-40B4-BE49-F238E27FC236}">
                <a16:creationId xmlns:a16="http://schemas.microsoft.com/office/drawing/2014/main" id="{27D56A5B-C02F-4ED8-912D-A9F7264E755A}"/>
              </a:ext>
            </a:extLst>
          </p:cNvPr>
          <p:cNvSpPr>
            <a:spLocks noChangeArrowheads="1"/>
          </p:cNvSpPr>
          <p:nvPr/>
        </p:nvSpPr>
        <p:spPr bwMode="auto">
          <a:xfrm>
            <a:off x="5600485" y="2284981"/>
            <a:ext cx="7620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CC00FF"/>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If</a:t>
            </a:r>
          </a:p>
        </p:txBody>
      </p:sp>
      <p:sp>
        <p:nvSpPr>
          <p:cNvPr id="7" name="Rectangle 2" hidden="1">
            <a:extLst>
              <a:ext uri="{FF2B5EF4-FFF2-40B4-BE49-F238E27FC236}">
                <a16:creationId xmlns:a16="http://schemas.microsoft.com/office/drawing/2014/main" id="{D31D7FDF-7CEE-4081-AA9E-B5C5937EEC95}"/>
              </a:ext>
            </a:extLst>
          </p:cNvPr>
          <p:cNvSpPr txBox="1">
            <a:spLocks noChangeArrowheads="1"/>
          </p:cNvSpPr>
          <p:nvPr/>
        </p:nvSpPr>
        <p:spPr bwMode="auto">
          <a:xfrm>
            <a:off x="1938338" y="1581151"/>
            <a:ext cx="13439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15732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2"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42" presetClass="path" presetSubtype="0" accel="50000" decel="50000" fill="hold" grpId="1" nodeType="withEffect">
                                  <p:stCondLst>
                                    <p:cond delay="0"/>
                                  </p:stCondLst>
                                  <p:childTnLst>
                                    <p:animMotion origin="layout" path="M -4.72222E-6 3.7037E-7 L -0.1184 -0.24352 " pathEditMode="relative" rAng="0" ptsTypes="AA">
                                      <p:cBhvr>
                                        <p:cTn id="18" dur="2000" fill="hold"/>
                                        <p:tgtEl>
                                          <p:spTgt spid="4"/>
                                        </p:tgtEl>
                                        <p:attrNameLst>
                                          <p:attrName>ppt_x</p:attrName>
                                          <p:attrName>ppt_y</p:attrName>
                                        </p:attrNameLst>
                                      </p:cBhvr>
                                      <p:rCtr x="-5920" y="-12176"/>
                                    </p:animMotion>
                                  </p:childTnLst>
                                </p:cTn>
                              </p:par>
                              <p:par>
                                <p:cTn id="19" presetID="42" presetClass="path" presetSubtype="0" accel="50000" decel="50000" fill="hold" grpId="1" nodeType="withEffect">
                                  <p:stCondLst>
                                    <p:cond delay="0"/>
                                  </p:stCondLst>
                                  <p:childTnLst>
                                    <p:animMotion origin="layout" path="M -4.72222E-6 3.7037E-7 L -0.52152 -0.14607 " pathEditMode="relative" rAng="0" ptsTypes="AA">
                                      <p:cBhvr>
                                        <p:cTn id="20" dur="2000" fill="hold"/>
                                        <p:tgtEl>
                                          <p:spTgt spid="5"/>
                                        </p:tgtEl>
                                        <p:attrNameLst>
                                          <p:attrName>ppt_x</p:attrName>
                                          <p:attrName>ppt_y</p:attrName>
                                        </p:attrNameLst>
                                      </p:cBhvr>
                                      <p:rCtr x="-26076" y="-7315"/>
                                    </p:animMotion>
                                  </p:childTnLst>
                                </p:cTn>
                              </p:par>
                              <p:par>
                                <p:cTn id="21" presetID="42" presetClass="path" presetSubtype="0" accel="50000" decel="50000" fill="hold" grpId="1" nodeType="withEffect">
                                  <p:stCondLst>
                                    <p:cond delay="0"/>
                                  </p:stCondLst>
                                  <p:childTnLst>
                                    <p:animMotion origin="layout" path="M -4.72222E-6 3.7037E-7 L -0.33541 0.04884 " pathEditMode="relative" rAng="0" ptsTypes="AA">
                                      <p:cBhvr>
                                        <p:cTn id="22" dur="2000" fill="hold"/>
                                        <p:tgtEl>
                                          <p:spTgt spid="6"/>
                                        </p:tgtEl>
                                        <p:attrNameLst>
                                          <p:attrName>ppt_x</p:attrName>
                                          <p:attrName>ppt_y</p:attrName>
                                        </p:attrNameLst>
                                      </p:cBhvr>
                                      <p:rCtr x="-16771" y="2431"/>
                                    </p:animMotion>
                                  </p:childTnLst>
                                </p:cTn>
                              </p:par>
                            </p:childTnLst>
                          </p:cTn>
                        </p:par>
                        <p:par>
                          <p:cTn id="23" fill="hold">
                            <p:stCondLst>
                              <p:cond delay="2000"/>
                            </p:stCondLst>
                            <p:childTnLst>
                              <p:par>
                                <p:cTn id="24" presetID="17" presetClass="entr" presetSubtype="4" fill="hold" grpId="0" nodeType="afterEffect">
                                  <p:stCondLst>
                                    <p:cond delay="0"/>
                                  </p:stCondLst>
                                  <p:childTnLst>
                                    <p:set>
                                      <p:cBhvr>
                                        <p:cTn id="25" dur="1" fill="hold">
                                          <p:stCondLst>
                                            <p:cond delay="0"/>
                                          </p:stCondLst>
                                        </p:cTn>
                                        <p:tgtEl>
                                          <p:spTgt spid="3074"/>
                                        </p:tgtEl>
                                        <p:attrNameLst>
                                          <p:attrName>style.visibility</p:attrName>
                                        </p:attrNameLst>
                                      </p:cBhvr>
                                      <p:to>
                                        <p:strVal val="visible"/>
                                      </p:to>
                                    </p:set>
                                    <p:anim calcmode="lin" valueType="num">
                                      <p:cBhvr>
                                        <p:cTn id="26" dur="500" fill="hold"/>
                                        <p:tgtEl>
                                          <p:spTgt spid="3074"/>
                                        </p:tgtEl>
                                        <p:attrNameLst>
                                          <p:attrName>ppt_x</p:attrName>
                                        </p:attrNameLst>
                                      </p:cBhvr>
                                      <p:tavLst>
                                        <p:tav tm="0">
                                          <p:val>
                                            <p:strVal val="#ppt_x"/>
                                          </p:val>
                                        </p:tav>
                                        <p:tav tm="100000">
                                          <p:val>
                                            <p:strVal val="#ppt_x"/>
                                          </p:val>
                                        </p:tav>
                                      </p:tavLst>
                                    </p:anim>
                                    <p:anim calcmode="lin" valueType="num">
                                      <p:cBhvr>
                                        <p:cTn id="27" dur="500" fill="hold"/>
                                        <p:tgtEl>
                                          <p:spTgt spid="3074"/>
                                        </p:tgtEl>
                                        <p:attrNameLst>
                                          <p:attrName>ppt_y</p:attrName>
                                        </p:attrNameLst>
                                      </p:cBhvr>
                                      <p:tavLst>
                                        <p:tav tm="0">
                                          <p:val>
                                            <p:strVal val="#ppt_y+#ppt_h/2"/>
                                          </p:val>
                                        </p:tav>
                                        <p:tav tm="100000">
                                          <p:val>
                                            <p:strVal val="#ppt_y"/>
                                          </p:val>
                                        </p:tav>
                                      </p:tavLst>
                                    </p:anim>
                                    <p:anim calcmode="lin" valueType="num">
                                      <p:cBhvr>
                                        <p:cTn id="28" dur="500" fill="hold"/>
                                        <p:tgtEl>
                                          <p:spTgt spid="3074"/>
                                        </p:tgtEl>
                                        <p:attrNameLst>
                                          <p:attrName>ppt_w</p:attrName>
                                        </p:attrNameLst>
                                      </p:cBhvr>
                                      <p:tavLst>
                                        <p:tav tm="0">
                                          <p:val>
                                            <p:strVal val="#ppt_w"/>
                                          </p:val>
                                        </p:tav>
                                        <p:tav tm="100000">
                                          <p:val>
                                            <p:strVal val="#ppt_w"/>
                                          </p:val>
                                        </p:tav>
                                      </p:tavLst>
                                    </p:anim>
                                    <p:anim calcmode="lin" valueType="num">
                                      <p:cBhvr>
                                        <p:cTn id="29" dur="500" fill="hold"/>
                                        <p:tgtEl>
                                          <p:spTgt spid="3074"/>
                                        </p:tgtEl>
                                        <p:attrNameLst>
                                          <p:attrName>ppt_h</p:attrName>
                                        </p:attrNameLst>
                                      </p:cBhvr>
                                      <p:tavLst>
                                        <p:tav tm="0">
                                          <p:val>
                                            <p:fltVal val="0"/>
                                          </p:val>
                                        </p:tav>
                                        <p:tav tm="100000">
                                          <p:val>
                                            <p:strVal val="#ppt_h"/>
                                          </p:val>
                                        </p:tav>
                                      </p:tavLst>
                                    </p:anim>
                                  </p:childTnLst>
                                </p:cTn>
                              </p:par>
                            </p:childTnLst>
                          </p:cTn>
                        </p:par>
                        <p:par>
                          <p:cTn id="30" fill="hold">
                            <p:stCondLst>
                              <p:cond delay="2500"/>
                            </p:stCondLst>
                            <p:childTnLst>
                              <p:par>
                                <p:cTn id="31" presetID="10" presetClass="exit" presetSubtype="0" fill="hold" grpId="3" nodeType="afterEffect">
                                  <p:stCondLst>
                                    <p:cond delay="0"/>
                                  </p:stCondLst>
                                  <p:childTnLst>
                                    <p:animEffect transition="out" filter="fade">
                                      <p:cBhvr>
                                        <p:cTn id="32" dur="250"/>
                                        <p:tgtEl>
                                          <p:spTgt spid="4"/>
                                        </p:tgtEl>
                                      </p:cBhvr>
                                    </p:animEffect>
                                    <p:set>
                                      <p:cBhvr>
                                        <p:cTn id="33" dur="1" fill="hold">
                                          <p:stCondLst>
                                            <p:cond delay="249"/>
                                          </p:stCondLst>
                                        </p:cTn>
                                        <p:tgtEl>
                                          <p:spTgt spid="4"/>
                                        </p:tgtEl>
                                        <p:attrNameLst>
                                          <p:attrName>style.visibility</p:attrName>
                                        </p:attrNameLst>
                                      </p:cBhvr>
                                      <p:to>
                                        <p:strVal val="hidden"/>
                                      </p:to>
                                    </p:set>
                                  </p:childTnLst>
                                </p:cTn>
                              </p:par>
                              <p:par>
                                <p:cTn id="34" presetID="10" presetClass="exit" presetSubtype="0" fill="hold" grpId="3" nodeType="withEffect">
                                  <p:stCondLst>
                                    <p:cond delay="0"/>
                                  </p:stCondLst>
                                  <p:childTnLst>
                                    <p:animEffect transition="out" filter="fade">
                                      <p:cBhvr>
                                        <p:cTn id="35" dur="250"/>
                                        <p:tgtEl>
                                          <p:spTgt spid="5"/>
                                        </p:tgtEl>
                                      </p:cBhvr>
                                    </p:animEffect>
                                    <p:set>
                                      <p:cBhvr>
                                        <p:cTn id="36" dur="1" fill="hold">
                                          <p:stCondLst>
                                            <p:cond delay="249"/>
                                          </p:stCondLst>
                                        </p:cTn>
                                        <p:tgtEl>
                                          <p:spTgt spid="5"/>
                                        </p:tgtEl>
                                        <p:attrNameLst>
                                          <p:attrName>style.visibility</p:attrName>
                                        </p:attrNameLst>
                                      </p:cBhvr>
                                      <p:to>
                                        <p:strVal val="hidden"/>
                                      </p:to>
                                    </p:set>
                                  </p:childTnLst>
                                </p:cTn>
                              </p:par>
                              <p:par>
                                <p:cTn id="37" presetID="10" presetClass="exit" presetSubtype="0" fill="hold" grpId="3" nodeType="withEffect">
                                  <p:stCondLst>
                                    <p:cond delay="0"/>
                                  </p:stCondLst>
                                  <p:childTnLst>
                                    <p:animEffect transition="out" filter="fade">
                                      <p:cBhvr>
                                        <p:cTn id="38" dur="250"/>
                                        <p:tgtEl>
                                          <p:spTgt spid="6"/>
                                        </p:tgtEl>
                                      </p:cBhvr>
                                    </p:animEffect>
                                    <p:set>
                                      <p:cBhvr>
                                        <p:cTn id="39" dur="1" fill="hold">
                                          <p:stCondLst>
                                            <p:cond delay="249"/>
                                          </p:stCondLst>
                                        </p:cTn>
                                        <p:tgtEl>
                                          <p:spTgt spid="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stCondLst>
                                            <p:cond delay="0"/>
                                          </p:stCondLst>
                                        </p:cTn>
                                        <p:tgtEl>
                                          <p:spTgt spid="9"/>
                                        </p:tgtEl>
                                      </p:cBhvr>
                                    </p:animEffect>
                                    <p:anim to="" calcmode="lin" valueType="num">
                                      <p:cBhvr>
                                        <p:cTn id="4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47" presetID="22" presetClass="entr" presetSubtype="8" fill="hold" grpId="0" nodeType="withEffect">
                                  <p:stCondLst>
                                    <p:cond delay="40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par>
                                <p:cTn id="50" presetID="18" presetClass="emph" presetSubtype="0" fill="hold" grpId="1" nodeType="withEffect">
                                  <p:stCondLst>
                                    <p:cond delay="400"/>
                                  </p:stCondLst>
                                  <p:childTnLst>
                                    <p:set>
                                      <p:cBhvr override="childStyle">
                                        <p:cTn id="51" dur="500" fill="hold"/>
                                        <p:tgtEl>
                                          <p:spTgt spid="8"/>
                                        </p:tgtEl>
                                        <p:attrNameLst>
                                          <p:attrName>style.textDecorationUnderline</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5"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250"/>
                                        <p:tgtEl>
                                          <p:spTgt spid="6"/>
                                        </p:tgtEl>
                                      </p:cBhvr>
                                    </p:animEffect>
                                  </p:childTnLst>
                                </p:cTn>
                              </p:par>
                              <p:par>
                                <p:cTn id="57" presetID="10" presetClass="entr" presetSubtype="0" fill="hold" grpId="5"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10" presetClass="entr" presetSubtype="0" fill="hold" grpId="5"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42" presetClass="path" presetSubtype="0" accel="50000" decel="50000" fill="hold" grpId="4" nodeType="withEffect">
                                  <p:stCondLst>
                                    <p:cond delay="0"/>
                                  </p:stCondLst>
                                  <p:childTnLst>
                                    <p:animMotion origin="layout" path="M -0.1184 -0.24352 L -0.40034 -0.26088 " pathEditMode="relative" rAng="0" ptsTypes="AA">
                                      <p:cBhvr>
                                        <p:cTn id="64" dur="2000" fill="hold"/>
                                        <p:tgtEl>
                                          <p:spTgt spid="4"/>
                                        </p:tgtEl>
                                        <p:attrNameLst>
                                          <p:attrName>ppt_x</p:attrName>
                                          <p:attrName>ppt_y</p:attrName>
                                        </p:attrNameLst>
                                      </p:cBhvr>
                                      <p:rCtr x="-14097" y="-880"/>
                                    </p:animMotion>
                                  </p:childTnLst>
                                </p:cTn>
                              </p:par>
                              <p:par>
                                <p:cTn id="65" presetID="42" presetClass="path" presetSubtype="0" accel="50000" decel="50000" fill="hold" grpId="4" nodeType="withEffect">
                                  <p:stCondLst>
                                    <p:cond delay="0"/>
                                  </p:stCondLst>
                                  <p:childTnLst>
                                    <p:animMotion origin="layout" path="M -0.52152 -0.14607 L -0.40034 -0.26065 " pathEditMode="relative" rAng="0" ptsTypes="AA">
                                      <p:cBhvr>
                                        <p:cTn id="66" dur="2000" fill="hold"/>
                                        <p:tgtEl>
                                          <p:spTgt spid="5"/>
                                        </p:tgtEl>
                                        <p:attrNameLst>
                                          <p:attrName>ppt_x</p:attrName>
                                          <p:attrName>ppt_y</p:attrName>
                                        </p:attrNameLst>
                                      </p:cBhvr>
                                      <p:rCtr x="6059" y="-5741"/>
                                    </p:animMotion>
                                  </p:childTnLst>
                                </p:cTn>
                              </p:par>
                              <p:par>
                                <p:cTn id="67" presetID="42" presetClass="path" presetSubtype="0" accel="50000" decel="50000" fill="hold" grpId="4" nodeType="withEffect">
                                  <p:stCondLst>
                                    <p:cond delay="0"/>
                                  </p:stCondLst>
                                  <p:childTnLst>
                                    <p:animMotion origin="layout" path="M -0.33541 0.04884 L -0.40069 -0.26088 " pathEditMode="relative" rAng="0" ptsTypes="AA">
                                      <p:cBhvr>
                                        <p:cTn id="68" dur="2000" fill="hold"/>
                                        <p:tgtEl>
                                          <p:spTgt spid="6"/>
                                        </p:tgtEl>
                                        <p:attrNameLst>
                                          <p:attrName>ppt_x</p:attrName>
                                          <p:attrName>ppt_y</p:attrName>
                                        </p:attrNameLst>
                                      </p:cBhvr>
                                      <p:rCtr x="-3264" y="-15486"/>
                                    </p:animMotion>
                                  </p:childTnLst>
                                </p:cTn>
                              </p:par>
                              <p:par>
                                <p:cTn id="69" presetID="10" presetClass="exit" presetSubtype="0" fill="hold" grpId="1" nodeType="withEffect">
                                  <p:stCondLst>
                                    <p:cond delay="0"/>
                                  </p:stCondLst>
                                  <p:childTnLst>
                                    <p:animEffect transition="out" filter="fade">
                                      <p:cBhvr>
                                        <p:cTn id="70" dur="1250"/>
                                        <p:tgtEl>
                                          <p:spTgt spid="3074"/>
                                        </p:tgtEl>
                                      </p:cBhvr>
                                    </p:animEffect>
                                    <p:set>
                                      <p:cBhvr>
                                        <p:cTn id="71" dur="1" fill="hold">
                                          <p:stCondLst>
                                            <p:cond delay="1249"/>
                                          </p:stCondLst>
                                        </p:cTn>
                                        <p:tgtEl>
                                          <p:spTgt spid="3074"/>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1"/>
      <p:bldP spid="4" grpId="2"/>
      <p:bldP spid="4" grpId="3"/>
      <p:bldP spid="4" grpId="4"/>
      <p:bldP spid="4" grpId="5"/>
      <p:bldP spid="5" grpId="0"/>
      <p:bldP spid="5" grpId="1"/>
      <p:bldP spid="5" grpId="2"/>
      <p:bldP spid="5" grpId="3"/>
      <p:bldP spid="5" grpId="4"/>
      <p:bldP spid="5" grpId="5"/>
      <p:bldP spid="6" grpId="0"/>
      <p:bldP spid="6" grpId="1"/>
      <p:bldP spid="6" grpId="2"/>
      <p:bldP spid="6" grpId="3"/>
      <p:bldP spid="6" grpId="4"/>
      <p:bldP spid="6" grpId="5"/>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15EFA0-2CA3-4A76-BB91-A678351425D7}"/>
              </a:ext>
            </a:extLst>
          </p:cNvPr>
          <p:cNvSpPr txBox="1">
            <a:spLocks/>
          </p:cNvSpPr>
          <p:nvPr/>
        </p:nvSpPr>
        <p:spPr>
          <a:xfrm>
            <a:off x="2132036" y="3663737"/>
            <a:ext cx="43023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74260415-1B7D-4BCA-921F-37583C14AB02}"/>
              </a:ext>
            </a:extLst>
          </p:cNvPr>
          <p:cNvSpPr txBox="1">
            <a:spLocks/>
          </p:cNvSpPr>
          <p:nvPr/>
        </p:nvSpPr>
        <p:spPr>
          <a:xfrm>
            <a:off x="1282151" y="1652569"/>
            <a:ext cx="43023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Morph"/>
          <p:cNvSpPr>
            <a:spLocks noGrp="1" noChangeArrowheads="1"/>
          </p:cNvSpPr>
          <p:nvPr>
            <p:ph type="title"/>
          </p:nvPr>
        </p:nvSpPr>
        <p:spPr>
          <a:xfrm>
            <a:off x="883692" y="914400"/>
            <a:ext cx="7376615" cy="48065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National Motto -                      'In God We Trust' - was not chosen lightly. It reflects a    basic recognition that there     is a divine authority in the universe to which this            nation owes homage.”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6F52CECF-4919-41D1-95DB-4247D2D18D1A}"/>
              </a:ext>
            </a:extLst>
          </p:cNvPr>
          <p:cNvSpPr txBox="1">
            <a:spLocks noChangeArrowheads="1"/>
          </p:cNvSpPr>
          <p:nvPr/>
        </p:nvSpPr>
        <p:spPr bwMode="auto">
          <a:xfrm>
            <a:off x="1938338" y="1581151"/>
            <a:ext cx="13439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FC73F39-3E24-455B-9159-1A62EE20D3B7}"/>
              </a:ext>
            </a:extLst>
          </p:cNvPr>
          <p:cNvSpPr txBox="1">
            <a:spLocks noChangeArrowheads="1"/>
          </p:cNvSpPr>
          <p:nvPr/>
        </p:nvSpPr>
        <p:spPr bwMode="auto">
          <a:xfrm>
            <a:off x="2233555" y="3609459"/>
            <a:ext cx="41041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divine authority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B9152C1-0505-4C30-86B1-553135189391}"/>
              </a:ext>
            </a:extLst>
          </p:cNvPr>
          <p:cNvSpPr txBox="1">
            <a:spLocks noChangeArrowheads="1"/>
          </p:cNvSpPr>
          <p:nvPr/>
        </p:nvSpPr>
        <p:spPr bwMode="auto">
          <a:xfrm>
            <a:off x="1389011" y="1595331"/>
            <a:ext cx="41041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 God We Trust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ounded Rectangle 10">
            <a:extLst>
              <a:ext uri="{FF2B5EF4-FFF2-40B4-BE49-F238E27FC236}">
                <a16:creationId xmlns:a16="http://schemas.microsoft.com/office/drawing/2014/main" id="{E668F72F-9518-45A7-8E4B-6E036181BA4C}"/>
              </a:ext>
            </a:extLst>
          </p:cNvPr>
          <p:cNvSpPr>
            <a:spLocks noChangeAspect="1"/>
          </p:cNvSpPr>
          <p:nvPr/>
        </p:nvSpPr>
        <p:spPr>
          <a:xfrm>
            <a:off x="925830" y="4914900"/>
            <a:ext cx="6880860" cy="880110"/>
          </a:xfrm>
          <a:prstGeom prst="roundRect">
            <a:avLst/>
          </a:prstGeom>
          <a:blipFill>
            <a:blip r:embed="rId3"/>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DFCAFB7E-B1EA-4F05-BF1E-CE93DDFA4824}"/>
              </a:ext>
            </a:extLst>
          </p:cNvPr>
          <p:cNvSpPr txBox="1">
            <a:spLocks noChangeArrowheads="1"/>
          </p:cNvSpPr>
          <p:nvPr/>
        </p:nvSpPr>
        <p:spPr bwMode="auto">
          <a:xfrm>
            <a:off x="4410341" y="4823461"/>
            <a:ext cx="4104167" cy="100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rPr>
              <a:t>honor</a:t>
            </a:r>
            <a:endParaRPr lang="en-US" altLang="en-US" sz="6000" b="1" i="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19613A3-AFD3-4113-963C-2118D7214067}"/>
              </a:ext>
            </a:extLst>
          </p:cNvPr>
          <p:cNvSpPr txBox="1">
            <a:spLocks noChangeArrowheads="1"/>
          </p:cNvSpPr>
          <p:nvPr/>
        </p:nvSpPr>
        <p:spPr bwMode="auto">
          <a:xfrm>
            <a:off x="4410341" y="4823461"/>
            <a:ext cx="4104167" cy="100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rPr>
              <a:t>tribute</a:t>
            </a:r>
            <a:endParaRPr lang="en-US" altLang="en-US" sz="6000" b="1" i="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F9B93321-413B-42DC-96D3-BCD847508DAE}"/>
              </a:ext>
            </a:extLst>
          </p:cNvPr>
          <p:cNvSpPr txBox="1">
            <a:spLocks noChangeArrowheads="1"/>
          </p:cNvSpPr>
          <p:nvPr/>
        </p:nvSpPr>
        <p:spPr bwMode="auto">
          <a:xfrm>
            <a:off x="4410341" y="4823461"/>
            <a:ext cx="4104167" cy="100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rPr>
              <a:t>respect</a:t>
            </a:r>
            <a:endParaRPr lang="en-US" altLang="en-US" sz="6000" b="1" i="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D3C44A6B-01C2-4130-969F-8A6BE66248BA}"/>
              </a:ext>
            </a:extLst>
          </p:cNvPr>
          <p:cNvSpPr txBox="1">
            <a:spLocks noChangeArrowheads="1"/>
          </p:cNvSpPr>
          <p:nvPr/>
        </p:nvSpPr>
        <p:spPr bwMode="auto">
          <a:xfrm>
            <a:off x="4410341" y="4823016"/>
            <a:ext cx="4104167" cy="100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rPr>
              <a:t>worship</a:t>
            </a:r>
            <a:endParaRPr lang="en-US" altLang="en-US" sz="6000" b="1" i="1" kern="0" dirty="0">
              <a:ln w="3175" cmpd="sng">
                <a:solidFill>
                  <a:srgbClr val="FFFFFF"/>
                </a:solidFill>
                <a:prstDash val="solid"/>
                <a:miter lim="800000"/>
              </a:ln>
              <a:solidFill>
                <a:schemeClr val="bg1">
                  <a:lumMod val="95000"/>
                </a:schemeClr>
              </a:solidFill>
              <a:effectLst>
                <a:glow rad="1524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60364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18" presetClass="emph" presetSubtype="0" fill="hold" grpId="1" nodeType="withEffect">
                                  <p:stCondLst>
                                    <p:cond delay="0"/>
                                  </p:stCondLst>
                                  <p:childTnLst>
                                    <p:set>
                                      <p:cBhvr override="childStyle">
                                        <p:cTn id="28" dur="500" fill="hold"/>
                                        <p:tgtEl>
                                          <p:spTgt spid="4"/>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out)">
                                      <p:cBhvr>
                                        <p:cTn id="36" dur="1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25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par>
                                <p:cTn id="51" presetID="53" presetClass="exit" presetSubtype="32" fill="hold" grpId="1" nodeType="withEffect">
                                  <p:stCondLst>
                                    <p:cond delay="0"/>
                                  </p:stCondLst>
                                  <p:childTnLst>
                                    <p:anim calcmode="lin" valueType="num">
                                      <p:cBhvr>
                                        <p:cTn id="52" dur="500"/>
                                        <p:tgtEl>
                                          <p:spTgt spid="12"/>
                                        </p:tgtEl>
                                        <p:attrNameLst>
                                          <p:attrName>ppt_w</p:attrName>
                                        </p:attrNameLst>
                                      </p:cBhvr>
                                      <p:tavLst>
                                        <p:tav tm="0">
                                          <p:val>
                                            <p:strVal val="ppt_w"/>
                                          </p:val>
                                        </p:tav>
                                        <p:tav tm="100000">
                                          <p:val>
                                            <p:fltVal val="0"/>
                                          </p:val>
                                        </p:tav>
                                      </p:tavLst>
                                    </p:anim>
                                    <p:anim calcmode="lin" valueType="num">
                                      <p:cBhvr>
                                        <p:cTn id="53" dur="500"/>
                                        <p:tgtEl>
                                          <p:spTgt spid="12"/>
                                        </p:tgtEl>
                                        <p:attrNameLst>
                                          <p:attrName>ppt_h</p:attrName>
                                        </p:attrNameLst>
                                      </p:cBhvr>
                                      <p:tavLst>
                                        <p:tav tm="0">
                                          <p:val>
                                            <p:strVal val="ppt_h"/>
                                          </p:val>
                                        </p:tav>
                                        <p:tav tm="100000">
                                          <p:val>
                                            <p:fltVal val="0"/>
                                          </p:val>
                                        </p:tav>
                                      </p:tavLst>
                                    </p:anim>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25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animEffect transition="in" filter="fade">
                                      <p:cBhvr>
                                        <p:cTn id="62" dur="500"/>
                                        <p:tgtEl>
                                          <p:spTgt spid="14"/>
                                        </p:tgtEl>
                                      </p:cBhvr>
                                    </p:animEffect>
                                  </p:childTnLst>
                                </p:cTn>
                              </p:par>
                              <p:par>
                                <p:cTn id="63" presetID="53" presetClass="exit" presetSubtype="32" fill="hold" grpId="1"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25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xit" presetSubtype="32" fill="hold" grpId="1" nodeType="withEffect">
                                  <p:stCondLst>
                                    <p:cond delay="0"/>
                                  </p:stCondLst>
                                  <p:childTnLst>
                                    <p:anim calcmode="lin" valueType="num">
                                      <p:cBhvr>
                                        <p:cTn id="76" dur="500"/>
                                        <p:tgtEl>
                                          <p:spTgt spid="14"/>
                                        </p:tgtEl>
                                        <p:attrNameLst>
                                          <p:attrName>ppt_w</p:attrName>
                                        </p:attrNameLst>
                                      </p:cBhvr>
                                      <p:tavLst>
                                        <p:tav tm="0">
                                          <p:val>
                                            <p:strVal val="ppt_w"/>
                                          </p:val>
                                        </p:tav>
                                        <p:tav tm="100000">
                                          <p:val>
                                            <p:fltVal val="0"/>
                                          </p:val>
                                        </p:tav>
                                      </p:tavLst>
                                    </p:anim>
                                    <p:anim calcmode="lin" valueType="num">
                                      <p:cBhvr>
                                        <p:cTn id="77" dur="500"/>
                                        <p:tgtEl>
                                          <p:spTgt spid="14"/>
                                        </p:tgtEl>
                                        <p:attrNameLst>
                                          <p:attrName>ppt_h</p:attrName>
                                        </p:attrNameLst>
                                      </p:cBhvr>
                                      <p:tavLst>
                                        <p:tav tm="0">
                                          <p:val>
                                            <p:strVal val="ppt_h"/>
                                          </p:val>
                                        </p:tav>
                                        <p:tav tm="100000">
                                          <p:val>
                                            <p:fltVal val="0"/>
                                          </p:val>
                                        </p:tav>
                                      </p:tavLst>
                                    </p:anim>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3" grpId="1"/>
      <p:bldP spid="5" grpId="0"/>
      <p:bldP spid="7" grpId="0"/>
      <p:bldP spid="11" grpId="0" animBg="1"/>
      <p:bldP spid="12" grpId="0"/>
      <p:bldP spid="12" grpId="1"/>
      <p:bldP spid="13" grpId="0"/>
      <p:bldP spid="13" grpId="1"/>
      <p:bldP spid="14" grpId="0"/>
      <p:bldP spid="14" grpId="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Morph">
            <a:extLst>
              <a:ext uri="{FF2B5EF4-FFF2-40B4-BE49-F238E27FC236}">
                <a16:creationId xmlns:a16="http://schemas.microsoft.com/office/drawing/2014/main" id="{89E6DF3C-4B01-413D-9C5D-7AABF476CB2E}"/>
              </a:ext>
            </a:extLst>
          </p:cNvPr>
          <p:cNvSpPr txBox="1">
            <a:spLocks noChangeArrowheads="1"/>
          </p:cNvSpPr>
          <p:nvPr/>
        </p:nvSpPr>
        <p:spPr bwMode="auto">
          <a:xfrm>
            <a:off x="826303" y="1698568"/>
            <a:ext cx="1571617" cy="76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Trust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62105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
        <p159:morph option="byObject"/>
      </p:transition>
    </mc:Choice>
    <mc:Fallback xmlns="">
      <p:transition spd="slow" advClick="0" advTm="1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99419"/>
            <a:ext cx="8229600" cy="3459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Trust in the LORD with all your heart, And lean not on your own understanding;  In all your ways acknowledge Him, And He shall direct your paths.</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Proverbs 3:5-6</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pic>
        <p:nvPicPr>
          <p:cNvPr id="4" name="SpotlightShape1_rendered">
            <a:extLst>
              <a:ext uri="{FF2B5EF4-FFF2-40B4-BE49-F238E27FC236}">
                <a16:creationId xmlns:a16="http://schemas.microsoft.com/office/drawing/2014/main" id="{987934FF-17EB-4BF3-9653-993C31B29DA5}"/>
              </a:ext>
            </a:extLst>
          </p:cNvPr>
          <p:cNvPicPr>
            <a:picLocks/>
          </p:cNvPicPr>
          <p:nvPr/>
        </p:nvPicPr>
        <p:blipFill>
          <a:blip r:embed="rId3">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a:extLst>
              <a:ext uri="{FF2B5EF4-FFF2-40B4-BE49-F238E27FC236}">
                <a16:creationId xmlns:a16="http://schemas.microsoft.com/office/drawing/2014/main" id="{87FF2E74-04F2-4091-91B8-1FD446D1A9B5}"/>
              </a:ext>
            </a:extLst>
          </p:cNvPr>
          <p:cNvSpPr txBox="1">
            <a:spLocks noChangeArrowheads="1"/>
          </p:cNvSpPr>
          <p:nvPr/>
        </p:nvSpPr>
        <p:spPr bwMode="auto">
          <a:xfrm>
            <a:off x="826303" y="1698568"/>
            <a:ext cx="1571617" cy="768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Trust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33817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30DFDC-B3DA-43E4-B168-21C97D0FFA18}"/>
              </a:ext>
            </a:extLst>
          </p:cNvPr>
          <p:cNvSpPr txBox="1">
            <a:spLocks/>
          </p:cNvSpPr>
          <p:nvPr/>
        </p:nvSpPr>
        <p:spPr>
          <a:xfrm>
            <a:off x="3778779" y="1772763"/>
            <a:ext cx="454942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faith and freedom</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believe faith and freedom must be our guiding stars, for they show us truth, they make us brave, give us hope, and leave us wiser than we were.”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1128DA56-9FCC-4B06-8167-53420BBB9363}"/>
              </a:ext>
            </a:extLst>
          </p:cNvPr>
          <p:cNvSpPr txBox="1">
            <a:spLocks noChangeArrowheads="1"/>
          </p:cNvSpPr>
          <p:nvPr/>
        </p:nvSpPr>
        <p:spPr bwMode="auto">
          <a:xfrm>
            <a:off x="3737552" y="1707484"/>
            <a:ext cx="463474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faith and freedom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580E36F2-2BB4-41AC-A46F-45F9320B9F37}"/>
              </a:ext>
            </a:extLst>
          </p:cNvPr>
          <p:cNvSpPr txBox="1">
            <a:spLocks noChangeArrowheads="1"/>
          </p:cNvSpPr>
          <p:nvPr/>
        </p:nvSpPr>
        <p:spPr bwMode="auto">
          <a:xfrm>
            <a:off x="1311875" y="1525392"/>
            <a:ext cx="6520249" cy="353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and freedom:</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show us truth</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make us brave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give us hope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leave us wiser</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A0F1607-237E-4234-9C93-027E14960378}"/>
              </a:ext>
            </a:extLst>
          </p:cNvPr>
          <p:cNvSpPr txBox="1">
            <a:spLocks noChangeArrowheads="1"/>
          </p:cNvSpPr>
          <p:nvPr/>
        </p:nvSpPr>
        <p:spPr bwMode="auto">
          <a:xfrm>
            <a:off x="3682523" y="1696879"/>
            <a:ext cx="47485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faith and freedom</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444A4A56-C351-47A6-AE1F-D7A58DECC8C0}"/>
              </a:ext>
            </a:extLst>
          </p:cNvPr>
          <p:cNvSpPr txBox="1">
            <a:spLocks noChangeArrowheads="1"/>
          </p:cNvSpPr>
          <p:nvPr/>
        </p:nvSpPr>
        <p:spPr bwMode="auto">
          <a:xfrm>
            <a:off x="1021556" y="3042761"/>
            <a:ext cx="37312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show us truth</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9F10947-1C05-473D-9246-2F97C085026E}"/>
              </a:ext>
            </a:extLst>
          </p:cNvPr>
          <p:cNvSpPr txBox="1">
            <a:spLocks noChangeArrowheads="1"/>
          </p:cNvSpPr>
          <p:nvPr/>
        </p:nvSpPr>
        <p:spPr bwMode="auto">
          <a:xfrm>
            <a:off x="5662136" y="3038475"/>
            <a:ext cx="24625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make 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20035C4-5CA6-4017-A2AF-50C86F2D0665}"/>
              </a:ext>
            </a:extLst>
          </p:cNvPr>
          <p:cNvSpPr txBox="1">
            <a:spLocks noChangeArrowheads="1"/>
          </p:cNvSpPr>
          <p:nvPr/>
        </p:nvSpPr>
        <p:spPr bwMode="auto">
          <a:xfrm>
            <a:off x="561023" y="3709035"/>
            <a:ext cx="16738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brave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98A145D-1D9A-48A6-955A-F96AEBCCCA3B}"/>
              </a:ext>
            </a:extLst>
          </p:cNvPr>
          <p:cNvSpPr txBox="1">
            <a:spLocks noChangeArrowheads="1"/>
          </p:cNvSpPr>
          <p:nvPr/>
        </p:nvSpPr>
        <p:spPr bwMode="auto">
          <a:xfrm>
            <a:off x="2125504" y="3709987"/>
            <a:ext cx="331978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give us hope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F1C0C7D8-F6B2-4087-A271-C17AC78496EA}"/>
              </a:ext>
            </a:extLst>
          </p:cNvPr>
          <p:cNvSpPr txBox="1">
            <a:spLocks noChangeArrowheads="1"/>
          </p:cNvSpPr>
          <p:nvPr/>
        </p:nvSpPr>
        <p:spPr bwMode="auto">
          <a:xfrm>
            <a:off x="6286023" y="3712845"/>
            <a:ext cx="23482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leave us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51264F6-E7FE-4D1F-9B39-AB205719BCC3}"/>
              </a:ext>
            </a:extLst>
          </p:cNvPr>
          <p:cNvSpPr txBox="1">
            <a:spLocks noChangeArrowheads="1"/>
          </p:cNvSpPr>
          <p:nvPr/>
        </p:nvSpPr>
        <p:spPr bwMode="auto">
          <a:xfrm>
            <a:off x="1875472" y="4381024"/>
            <a:ext cx="16738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wiser</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 name="TextBox 1">
            <a:extLst>
              <a:ext uri="{FF2B5EF4-FFF2-40B4-BE49-F238E27FC236}">
                <a16:creationId xmlns:a16="http://schemas.microsoft.com/office/drawing/2014/main" id="{62C66060-9A33-477E-9A7F-AC666AF92B02}"/>
              </a:ext>
            </a:extLst>
          </p:cNvPr>
          <p:cNvSpPr txBox="1"/>
          <p:nvPr/>
        </p:nvSpPr>
        <p:spPr>
          <a:xfrm>
            <a:off x="3133493" y="2252546"/>
            <a:ext cx="702528"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6" name="TextBox 15">
            <a:extLst>
              <a:ext uri="{FF2B5EF4-FFF2-40B4-BE49-F238E27FC236}">
                <a16:creationId xmlns:a16="http://schemas.microsoft.com/office/drawing/2014/main" id="{F3BEAA45-8CCB-4927-A454-0E460D8F2805}"/>
              </a:ext>
            </a:extLst>
          </p:cNvPr>
          <p:cNvSpPr txBox="1"/>
          <p:nvPr/>
        </p:nvSpPr>
        <p:spPr>
          <a:xfrm>
            <a:off x="3140928" y="2929054"/>
            <a:ext cx="702528"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7" name="TextBox 16">
            <a:extLst>
              <a:ext uri="{FF2B5EF4-FFF2-40B4-BE49-F238E27FC236}">
                <a16:creationId xmlns:a16="http://schemas.microsoft.com/office/drawing/2014/main" id="{B148F6B5-5193-4EE4-994C-FEE1A145E5BD}"/>
              </a:ext>
            </a:extLst>
          </p:cNvPr>
          <p:cNvSpPr txBox="1"/>
          <p:nvPr/>
        </p:nvSpPr>
        <p:spPr>
          <a:xfrm>
            <a:off x="3129776" y="3598127"/>
            <a:ext cx="702528"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
        <p:nvSpPr>
          <p:cNvPr id="18" name="TextBox 17">
            <a:extLst>
              <a:ext uri="{FF2B5EF4-FFF2-40B4-BE49-F238E27FC236}">
                <a16:creationId xmlns:a16="http://schemas.microsoft.com/office/drawing/2014/main" id="{84CCC340-E6D2-449D-B92B-2333618F4B04}"/>
              </a:ext>
            </a:extLst>
          </p:cNvPr>
          <p:cNvSpPr txBox="1"/>
          <p:nvPr/>
        </p:nvSpPr>
        <p:spPr>
          <a:xfrm>
            <a:off x="3107473" y="4256048"/>
            <a:ext cx="702528" cy="769441"/>
          </a:xfrm>
          <a:prstGeom prst="rect">
            <a:avLst/>
          </a:prstGeom>
          <a:noFill/>
        </p:spPr>
        <p:txBody>
          <a:bodyPr wrap="square" rtlCol="0">
            <a:spAutoFit/>
          </a:bodyPr>
          <a:lstStyle/>
          <a:p>
            <a:r>
              <a:rPr lang="en-US" sz="4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a:t>
            </a:r>
          </a:p>
        </p:txBody>
      </p:sp>
    </p:spTree>
    <p:extLst>
      <p:ext uri="{BB962C8B-B14F-4D97-AF65-F5344CB8AC3E}">
        <p14:creationId xmlns:p14="http://schemas.microsoft.com/office/powerpoint/2010/main" val="1314477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5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50"/>
                                        <p:tgtEl>
                                          <p:spTgt spid="12"/>
                                        </p:tgtEl>
                                      </p:cBhvr>
                                    </p:animEffect>
                                  </p:childTnLst>
                                </p:cTn>
                              </p:par>
                              <p:par>
                                <p:cTn id="41" presetID="42" presetClass="path" presetSubtype="0" accel="50000" decel="50000" fill="hold" grpId="2" nodeType="withEffect">
                                  <p:stCondLst>
                                    <p:cond delay="0"/>
                                  </p:stCondLst>
                                  <p:childTnLst>
                                    <p:animMotion origin="layout" path="M 3.61111E-6 3.33333E-6 L -0.279 -0.01991 " pathEditMode="relative" rAng="0" ptsTypes="AA">
                                      <p:cBhvr>
                                        <p:cTn id="42" dur="2000" fill="hold"/>
                                        <p:tgtEl>
                                          <p:spTgt spid="6"/>
                                        </p:tgtEl>
                                        <p:attrNameLst>
                                          <p:attrName>ppt_x</p:attrName>
                                          <p:attrName>ppt_y</p:attrName>
                                        </p:attrNameLst>
                                      </p:cBhvr>
                                      <p:rCtr x="-13958" y="-995"/>
                                    </p:animMotion>
                                  </p:childTnLst>
                                </p:cTn>
                              </p:par>
                              <p:par>
                                <p:cTn id="43" presetID="42" presetClass="path" presetSubtype="0" accel="50000" decel="50000" fill="hold" grpId="2" nodeType="withEffect">
                                  <p:stCondLst>
                                    <p:cond delay="0"/>
                                  </p:stCondLst>
                                  <p:childTnLst>
                                    <p:animMotion origin="layout" path="M 5E-6 -2.96296E-6 L 0.2823 -0.11828 " pathEditMode="relative" rAng="0" ptsTypes="AA">
                                      <p:cBhvr>
                                        <p:cTn id="44" dur="2000" fill="hold"/>
                                        <p:tgtEl>
                                          <p:spTgt spid="7"/>
                                        </p:tgtEl>
                                        <p:attrNameLst>
                                          <p:attrName>ppt_x</p:attrName>
                                          <p:attrName>ppt_y</p:attrName>
                                        </p:attrNameLst>
                                      </p:cBhvr>
                                      <p:rCtr x="14115" y="-5926"/>
                                    </p:animMotion>
                                  </p:childTnLst>
                                </p:cTn>
                              </p:par>
                              <p:par>
                                <p:cTn id="45" presetID="42" presetClass="path" presetSubtype="0" accel="50000" decel="50000" fill="hold" grpId="2" nodeType="withEffect">
                                  <p:stCondLst>
                                    <p:cond delay="0"/>
                                  </p:stCondLst>
                                  <p:childTnLst>
                                    <p:animMotion origin="layout" path="M 5.55556E-7 1.48148E-6 L -0.22552 -0.01921 " pathEditMode="relative" rAng="0" ptsTypes="AA">
                                      <p:cBhvr>
                                        <p:cTn id="46" dur="2000" fill="hold"/>
                                        <p:tgtEl>
                                          <p:spTgt spid="8"/>
                                        </p:tgtEl>
                                        <p:attrNameLst>
                                          <p:attrName>ppt_x</p:attrName>
                                          <p:attrName>ppt_y</p:attrName>
                                        </p:attrNameLst>
                                      </p:cBhvr>
                                      <p:rCtr x="-11285" y="-972"/>
                                    </p:animMotion>
                                  </p:childTnLst>
                                </p:cTn>
                              </p:par>
                              <p:par>
                                <p:cTn id="47" presetID="42" presetClass="path" presetSubtype="0" accel="50000" decel="50000" fill="hold" grpId="2" nodeType="withEffect">
                                  <p:stCondLst>
                                    <p:cond delay="0"/>
                                  </p:stCondLst>
                                  <p:childTnLst>
                                    <p:animMotion origin="layout" path="M 2.22222E-6 -3.7037E-6 L 0.56719 -0.11759 " pathEditMode="relative" rAng="0" ptsTypes="AA">
                                      <p:cBhvr>
                                        <p:cTn id="48" dur="2000" fill="hold"/>
                                        <p:tgtEl>
                                          <p:spTgt spid="9"/>
                                        </p:tgtEl>
                                        <p:attrNameLst>
                                          <p:attrName>ppt_x</p:attrName>
                                          <p:attrName>ppt_y</p:attrName>
                                        </p:attrNameLst>
                                      </p:cBhvr>
                                      <p:rCtr x="28351" y="-5880"/>
                                    </p:animMotion>
                                  </p:childTnLst>
                                </p:cTn>
                              </p:par>
                              <p:par>
                                <p:cTn id="49" presetID="42" presetClass="path" presetSubtype="0" accel="50000" decel="50000" fill="hold" grpId="2" nodeType="withEffect">
                                  <p:stCondLst>
                                    <p:cond delay="0"/>
                                  </p:stCondLst>
                                  <p:childTnLst>
                                    <p:animMotion origin="layout" path="M 1.11111E-6 4.81481E-6 L 0.16823 -0.01991 " pathEditMode="relative" rAng="0" ptsTypes="AA">
                                      <p:cBhvr>
                                        <p:cTn id="50" dur="2000" fill="hold"/>
                                        <p:tgtEl>
                                          <p:spTgt spid="10"/>
                                        </p:tgtEl>
                                        <p:attrNameLst>
                                          <p:attrName>ppt_x</p:attrName>
                                          <p:attrName>ppt_y</p:attrName>
                                        </p:attrNameLst>
                                      </p:cBhvr>
                                      <p:rCtr x="8403" y="-995"/>
                                    </p:animMotion>
                                  </p:childTnLst>
                                </p:cTn>
                              </p:par>
                              <p:par>
                                <p:cTn id="51" presetID="42" presetClass="path" presetSubtype="0" accel="50000" decel="50000" fill="hold" grpId="2" nodeType="withEffect">
                                  <p:stCondLst>
                                    <p:cond delay="0"/>
                                  </p:stCondLst>
                                  <p:childTnLst>
                                    <p:animMotion origin="layout" path="M 1.38889E-6 1.85185E-6 L -0.28958 0.07754 " pathEditMode="relative" rAng="0" ptsTypes="AA">
                                      <p:cBhvr>
                                        <p:cTn id="52" dur="2000" fill="hold"/>
                                        <p:tgtEl>
                                          <p:spTgt spid="11"/>
                                        </p:tgtEl>
                                        <p:attrNameLst>
                                          <p:attrName>ppt_x</p:attrName>
                                          <p:attrName>ppt_y</p:attrName>
                                        </p:attrNameLst>
                                      </p:cBhvr>
                                      <p:rCtr x="-14479" y="3866"/>
                                    </p:animMotion>
                                  </p:childTnLst>
                                </p:cTn>
                              </p:par>
                              <p:par>
                                <p:cTn id="53" presetID="42" presetClass="path" presetSubtype="0" accel="50000" decel="50000" fill="hold" grpId="2" nodeType="withEffect">
                                  <p:stCondLst>
                                    <p:cond delay="0"/>
                                  </p:stCondLst>
                                  <p:childTnLst>
                                    <p:animMotion origin="layout" path="M 2.22222E-6 -1.85185E-6 L 0.41597 -0.02037 " pathEditMode="relative" rAng="0" ptsTypes="AA">
                                      <p:cBhvr>
                                        <p:cTn id="54" dur="2000" fill="hold"/>
                                        <p:tgtEl>
                                          <p:spTgt spid="12"/>
                                        </p:tgtEl>
                                        <p:attrNameLst>
                                          <p:attrName>ppt_x</p:attrName>
                                          <p:attrName>ppt_y</p:attrName>
                                        </p:attrNameLst>
                                      </p:cBhvr>
                                      <p:rCtr x="20799" y="-1019"/>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250"/>
                                        <p:tgtEl>
                                          <p:spTgt spid="5"/>
                                        </p:tgtEl>
                                      </p:cBhvr>
                                    </p:animEffect>
                                  </p:childTnLst>
                                </p:cTn>
                              </p:par>
                              <p:par>
                                <p:cTn id="68" presetID="10" presetClass="exit" presetSubtype="0" fill="hold" grpId="1"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grpId="0" nodeType="clickEffect">
                                  <p:stCondLst>
                                    <p:cond delay="0"/>
                                  </p:stCondLst>
                                  <p:childTnLst>
                                    <p:set>
                                      <p:cBhvr>
                                        <p:cTn id="92" dur="1" fill="hold">
                                          <p:stCondLst>
                                            <p:cond delay="0"/>
                                          </p:stCondLst>
                                        </p:cTn>
                                        <p:tgtEl>
                                          <p:spTgt spid="2"/>
                                        </p:tgtEl>
                                        <p:attrNameLst>
                                          <p:attrName>style.visibility</p:attrName>
                                        </p:attrNameLst>
                                      </p:cBhvr>
                                      <p:to>
                                        <p:strVal val="visible"/>
                                      </p:to>
                                    </p:set>
                                    <p:anim calcmode="lin" valueType="num">
                                      <p:cBhvr additive="base">
                                        <p:cTn id="93" dur="500" fill="hold"/>
                                        <p:tgtEl>
                                          <p:spTgt spid="2"/>
                                        </p:tgtEl>
                                        <p:attrNameLst>
                                          <p:attrName>ppt_x</p:attrName>
                                        </p:attrNameLst>
                                      </p:cBhvr>
                                      <p:tavLst>
                                        <p:tav tm="0">
                                          <p:val>
                                            <p:strVal val="0-#ppt_w/2"/>
                                          </p:val>
                                        </p:tav>
                                        <p:tav tm="100000">
                                          <p:val>
                                            <p:strVal val="#ppt_x"/>
                                          </p:val>
                                        </p:tav>
                                      </p:tavLst>
                                    </p:anim>
                                    <p:anim calcmode="lin" valueType="num">
                                      <p:cBhvr additive="base">
                                        <p:cTn id="94" dur="500" fill="hold"/>
                                        <p:tgtEl>
                                          <p:spTgt spid="2"/>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250"/>
                                  </p:stCondLst>
                                  <p:childTnLst>
                                    <p:set>
                                      <p:cBhvr>
                                        <p:cTn id="96" dur="1" fill="hold">
                                          <p:stCondLst>
                                            <p:cond delay="0"/>
                                          </p:stCondLst>
                                        </p:cTn>
                                        <p:tgtEl>
                                          <p:spTgt spid="16"/>
                                        </p:tgtEl>
                                        <p:attrNameLst>
                                          <p:attrName>style.visibility</p:attrName>
                                        </p:attrNameLst>
                                      </p:cBhvr>
                                      <p:to>
                                        <p:strVal val="visible"/>
                                      </p:to>
                                    </p:set>
                                    <p:anim calcmode="lin" valueType="num">
                                      <p:cBhvr additive="base">
                                        <p:cTn id="97" dur="500" fill="hold"/>
                                        <p:tgtEl>
                                          <p:spTgt spid="16"/>
                                        </p:tgtEl>
                                        <p:attrNameLst>
                                          <p:attrName>ppt_x</p:attrName>
                                        </p:attrNameLst>
                                      </p:cBhvr>
                                      <p:tavLst>
                                        <p:tav tm="0">
                                          <p:val>
                                            <p:strVal val="0-#ppt_w/2"/>
                                          </p:val>
                                        </p:tav>
                                        <p:tav tm="100000">
                                          <p:val>
                                            <p:strVal val="#ppt_x"/>
                                          </p:val>
                                        </p:tav>
                                      </p:tavLst>
                                    </p:anim>
                                    <p:anim calcmode="lin" valueType="num">
                                      <p:cBhvr additive="base">
                                        <p:cTn id="98" dur="500" fill="hold"/>
                                        <p:tgtEl>
                                          <p:spTgt spid="16"/>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500"/>
                                  </p:stCondLst>
                                  <p:childTnLst>
                                    <p:set>
                                      <p:cBhvr>
                                        <p:cTn id="100" dur="1" fill="hold">
                                          <p:stCondLst>
                                            <p:cond delay="0"/>
                                          </p:stCondLst>
                                        </p:cTn>
                                        <p:tgtEl>
                                          <p:spTgt spid="17"/>
                                        </p:tgtEl>
                                        <p:attrNameLst>
                                          <p:attrName>style.visibility</p:attrName>
                                        </p:attrNameLst>
                                      </p:cBhvr>
                                      <p:to>
                                        <p:strVal val="visible"/>
                                      </p:to>
                                    </p:set>
                                    <p:anim calcmode="lin" valueType="num">
                                      <p:cBhvr additive="base">
                                        <p:cTn id="101" dur="500" fill="hold"/>
                                        <p:tgtEl>
                                          <p:spTgt spid="17"/>
                                        </p:tgtEl>
                                        <p:attrNameLst>
                                          <p:attrName>ppt_x</p:attrName>
                                        </p:attrNameLst>
                                      </p:cBhvr>
                                      <p:tavLst>
                                        <p:tav tm="0">
                                          <p:val>
                                            <p:strVal val="0-#ppt_w/2"/>
                                          </p:val>
                                        </p:tav>
                                        <p:tav tm="100000">
                                          <p:val>
                                            <p:strVal val="#ppt_x"/>
                                          </p:val>
                                        </p:tav>
                                      </p:tavLst>
                                    </p:anim>
                                    <p:anim calcmode="lin" valueType="num">
                                      <p:cBhvr additive="base">
                                        <p:cTn id="102" dur="500" fill="hold"/>
                                        <p:tgtEl>
                                          <p:spTgt spid="17"/>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750"/>
                                  </p:stCondLst>
                                  <p:childTnLst>
                                    <p:set>
                                      <p:cBhvr>
                                        <p:cTn id="104" dur="1" fill="hold">
                                          <p:stCondLst>
                                            <p:cond delay="0"/>
                                          </p:stCondLst>
                                        </p:cTn>
                                        <p:tgtEl>
                                          <p:spTgt spid="18"/>
                                        </p:tgtEl>
                                        <p:attrNameLst>
                                          <p:attrName>style.visibility</p:attrName>
                                        </p:attrNameLst>
                                      </p:cBhvr>
                                      <p:to>
                                        <p:strVal val="visible"/>
                                      </p:to>
                                    </p:set>
                                    <p:anim calcmode="lin" valueType="num">
                                      <p:cBhvr additive="base">
                                        <p:cTn id="105" dur="500" fill="hold"/>
                                        <p:tgtEl>
                                          <p:spTgt spid="18"/>
                                        </p:tgtEl>
                                        <p:attrNameLst>
                                          <p:attrName>ppt_x</p:attrName>
                                        </p:attrNameLst>
                                      </p:cBhvr>
                                      <p:tavLst>
                                        <p:tav tm="0">
                                          <p:val>
                                            <p:strVal val="0-#ppt_w/2"/>
                                          </p:val>
                                        </p:tav>
                                        <p:tav tm="100000">
                                          <p:val>
                                            <p:strVal val="#ppt_x"/>
                                          </p:val>
                                        </p:tav>
                                      </p:tavLst>
                                    </p:anim>
                                    <p:anim calcmode="lin" valueType="num">
                                      <p:cBhvr additive="base">
                                        <p:cTn id="10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5"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2"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1013619"/>
            <a:ext cx="7924800" cy="4830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struggle now going on for the world will never be decided by bombs or rockets, by armies or military might. The real crisis we face today is a spiritual one; at the root, it is a test of        moral will and faith.”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4" name="Picture 12">
            <a:extLst>
              <a:ext uri="{FF2B5EF4-FFF2-40B4-BE49-F238E27FC236}">
                <a16:creationId xmlns:a16="http://schemas.microsoft.com/office/drawing/2014/main" id="{758DE212-B86B-4614-983B-9B29E6C6076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10">
            <a:extLst>
              <a:ext uri="{FF2B5EF4-FFF2-40B4-BE49-F238E27FC236}">
                <a16:creationId xmlns:a16="http://schemas.microsoft.com/office/drawing/2014/main" id="{3112556A-BF6B-48D1-B4D3-F6777F229362}"/>
              </a:ext>
            </a:extLst>
          </p:cNvPr>
          <p:cNvSpPr/>
          <p:nvPr/>
        </p:nvSpPr>
        <p:spPr>
          <a:xfrm>
            <a:off x="5721179" y="4386650"/>
            <a:ext cx="1915298" cy="827902"/>
          </a:xfrm>
          <a:prstGeom prst="roundRect">
            <a:avLst/>
          </a:prstGeom>
          <a:blipFill>
            <a:blip r:embed="rId4"/>
            <a:stretch>
              <a:fillRect/>
            </a:stretch>
          </a:blipFill>
          <a:ln w="25400" cap="flat" cmpd="sng" algn="ctr">
            <a:noFill/>
            <a:prstDash val="solid"/>
          </a:ln>
          <a:effectLst>
            <a:softEdge rad="12418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11">
            <a:extLst>
              <a:ext uri="{FF2B5EF4-FFF2-40B4-BE49-F238E27FC236}">
                <a16:creationId xmlns:a16="http://schemas.microsoft.com/office/drawing/2014/main" id="{49D0DA0B-E481-49BD-99AF-CF456243CAED}"/>
              </a:ext>
            </a:extLst>
          </p:cNvPr>
          <p:cNvSpPr/>
          <p:nvPr/>
        </p:nvSpPr>
        <p:spPr>
          <a:xfrm>
            <a:off x="1915297" y="5066271"/>
            <a:ext cx="4831492" cy="815546"/>
          </a:xfrm>
          <a:prstGeom prst="roundRect">
            <a:avLst/>
          </a:prstGeom>
          <a:blipFill>
            <a:blip r:embed="rId5"/>
            <a:stretch>
              <a:fillRect/>
            </a:stretch>
          </a:blipFill>
          <a:ln w="25400" cap="flat" cmpd="sng" algn="ctr">
            <a:noFill/>
            <a:prstDash val="solid"/>
          </a:ln>
          <a:effectLst>
            <a:softEdge rad="122332"/>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98E0BC91-0FE0-4C63-9C17-8159178DEA8B}"/>
              </a:ext>
            </a:extLst>
          </p:cNvPr>
          <p:cNvSpPr txBox="1">
            <a:spLocks/>
          </p:cNvSpPr>
          <p:nvPr/>
        </p:nvSpPr>
        <p:spPr>
          <a:xfrm>
            <a:off x="1644621" y="5138305"/>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moral will</a:t>
            </a:r>
          </a:p>
        </p:txBody>
      </p:sp>
      <p:sp>
        <p:nvSpPr>
          <p:cNvPr id="14" name="Title 1">
            <a:extLst>
              <a:ext uri="{FF2B5EF4-FFF2-40B4-BE49-F238E27FC236}">
                <a16:creationId xmlns:a16="http://schemas.microsoft.com/office/drawing/2014/main" id="{AD96504D-14FE-4BA6-AE2B-891EB12D2E31}"/>
              </a:ext>
            </a:extLst>
          </p:cNvPr>
          <p:cNvSpPr txBox="1">
            <a:spLocks/>
          </p:cNvSpPr>
          <p:nvPr/>
        </p:nvSpPr>
        <p:spPr>
          <a:xfrm>
            <a:off x="5321850" y="5131592"/>
            <a:ext cx="15556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faith</a:t>
            </a:r>
          </a:p>
        </p:txBody>
      </p:sp>
      <p:sp>
        <p:nvSpPr>
          <p:cNvPr id="7" name="Rectangle 2">
            <a:extLst>
              <a:ext uri="{FF2B5EF4-FFF2-40B4-BE49-F238E27FC236}">
                <a16:creationId xmlns:a16="http://schemas.microsoft.com/office/drawing/2014/main" id="{FFA93987-ED81-45E2-979B-696B3C18202E}"/>
              </a:ext>
            </a:extLst>
          </p:cNvPr>
          <p:cNvSpPr txBox="1">
            <a:spLocks noChangeArrowheads="1"/>
          </p:cNvSpPr>
          <p:nvPr/>
        </p:nvSpPr>
        <p:spPr bwMode="auto">
          <a:xfrm>
            <a:off x="1896225" y="3260107"/>
            <a:ext cx="1853359"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lumMod val="95000"/>
                  </a:schemeClr>
                </a:solidFill>
                <a:effectLst>
                  <a:glow rad="101600">
                    <a:schemeClr val="tx1"/>
                  </a:glow>
                  <a:outerShdw blurRad="50800" algn="tl" rotWithShape="0">
                    <a:srgbClr val="000000"/>
                  </a:outerShdw>
                </a:effectLst>
                <a:latin typeface="Calibri" panose="020F0502020204030204" pitchFamily="34" charset="0"/>
              </a:rPr>
              <a:t>truth</a:t>
            </a:r>
            <a:endParaRPr lang="en-US" altLang="en-US" b="1" i="1" kern="0" dirty="0">
              <a:ln w="3175" cmpd="sng">
                <a:solidFill>
                  <a:srgbClr val="FFFFFF"/>
                </a:solidFill>
                <a:prstDash val="solid"/>
                <a:miter lim="800000"/>
              </a:ln>
              <a:solidFill>
                <a:schemeClr val="bg1">
                  <a:lumMod val="9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AA173C8-E99F-4DC1-AA15-86264964CF3B}"/>
              </a:ext>
            </a:extLst>
          </p:cNvPr>
          <p:cNvSpPr txBox="1">
            <a:spLocks noChangeArrowheads="1"/>
          </p:cNvSpPr>
          <p:nvPr/>
        </p:nvSpPr>
        <p:spPr bwMode="auto">
          <a:xfrm>
            <a:off x="1997827" y="2402153"/>
            <a:ext cx="1659773"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46F805A-A755-4DB8-B22E-72D2A2DF8A5D}"/>
              </a:ext>
            </a:extLst>
          </p:cNvPr>
          <p:cNvSpPr txBox="1">
            <a:spLocks noChangeArrowheads="1"/>
          </p:cNvSpPr>
          <p:nvPr/>
        </p:nvSpPr>
        <p:spPr bwMode="auto">
          <a:xfrm>
            <a:off x="1704315" y="4050330"/>
            <a:ext cx="2258085"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respect</a:t>
            </a:r>
            <a:endParaRPr lang="en-US" altLang="en-US" b="1" i="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F46F5A0-EC3F-4106-B022-2E045517F19F}"/>
              </a:ext>
            </a:extLst>
          </p:cNvPr>
          <p:cNvSpPr txBox="1">
            <a:spLocks noChangeArrowheads="1"/>
          </p:cNvSpPr>
          <p:nvPr/>
        </p:nvSpPr>
        <p:spPr bwMode="auto">
          <a:xfrm>
            <a:off x="5240084" y="2864998"/>
            <a:ext cx="1853359"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lumMod val="95000"/>
                  </a:schemeClr>
                </a:solidFill>
                <a:effectLst>
                  <a:glow rad="101600">
                    <a:schemeClr val="tx1"/>
                  </a:glow>
                  <a:outerShdw blurRad="50800" algn="tl" rotWithShape="0">
                    <a:srgbClr val="000000"/>
                  </a:outerShdw>
                </a:effectLst>
                <a:latin typeface="Calibri" panose="020F0502020204030204" pitchFamily="34" charset="0"/>
              </a:rPr>
              <a:t>belief</a:t>
            </a:r>
            <a:endParaRPr lang="en-US" altLang="en-US" b="1" i="1" kern="0" dirty="0">
              <a:ln w="3175" cmpd="sng">
                <a:solidFill>
                  <a:srgbClr val="FFFFFF"/>
                </a:solidFill>
                <a:prstDash val="solid"/>
                <a:miter lim="800000"/>
              </a:ln>
              <a:solidFill>
                <a:schemeClr val="bg1">
                  <a:lumMod val="95000"/>
                </a:schemeClr>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4058E78-6A22-43DA-8386-4957FC701EF2}"/>
              </a:ext>
            </a:extLst>
          </p:cNvPr>
          <p:cNvSpPr txBox="1">
            <a:spLocks noChangeArrowheads="1"/>
          </p:cNvSpPr>
          <p:nvPr/>
        </p:nvSpPr>
        <p:spPr bwMode="auto">
          <a:xfrm>
            <a:off x="5241256" y="1983878"/>
            <a:ext cx="1853359"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trust</a:t>
            </a:r>
            <a:endParaRPr lang="en-US" altLang="en-US" b="1" i="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6B3E4A1-5F6A-41E6-8F34-0C2A278C2787}"/>
              </a:ext>
            </a:extLst>
          </p:cNvPr>
          <p:cNvSpPr txBox="1">
            <a:spLocks noChangeArrowheads="1"/>
          </p:cNvSpPr>
          <p:nvPr/>
        </p:nvSpPr>
        <p:spPr bwMode="auto">
          <a:xfrm>
            <a:off x="4932938" y="3666508"/>
            <a:ext cx="2472573"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devotion</a:t>
            </a:r>
            <a:endParaRPr lang="en-US" altLang="en-US" b="1" i="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C0E38F3E-4132-4392-A686-E8179E47713F}"/>
              </a:ext>
            </a:extLst>
          </p:cNvPr>
          <p:cNvSpPr txBox="1">
            <a:spLocks noChangeArrowheads="1"/>
          </p:cNvSpPr>
          <p:nvPr/>
        </p:nvSpPr>
        <p:spPr bwMode="auto">
          <a:xfrm>
            <a:off x="1950338" y="5071636"/>
            <a:ext cx="2643096"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moral will</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F73089E-0387-41CE-BF46-4C6A61A63A7E}"/>
              </a:ext>
            </a:extLst>
          </p:cNvPr>
          <p:cNvSpPr txBox="1">
            <a:spLocks noChangeArrowheads="1"/>
          </p:cNvSpPr>
          <p:nvPr/>
        </p:nvSpPr>
        <p:spPr bwMode="auto">
          <a:xfrm>
            <a:off x="5385259" y="5069505"/>
            <a:ext cx="1431758"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faith</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03398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45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50"/>
                                        <p:tgtEl>
                                          <p:spTgt spid="15"/>
                                        </p:tgtEl>
                                      </p:cBhvr>
                                    </p:animEffect>
                                  </p:childTnLst>
                                </p:cTn>
                              </p:par>
                              <p:par>
                                <p:cTn id="27" presetID="10" presetClass="entr" presetSubtype="0" fill="hold" grpId="0" nodeType="withEffect">
                                  <p:stCondLst>
                                    <p:cond delay="45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18" presetClass="emph" presetSubtype="0" fill="hold" grpId="1" nodeType="withEffect">
                                  <p:stCondLst>
                                    <p:cond delay="0"/>
                                  </p:stCondLst>
                                  <p:childTnLst>
                                    <p:set>
                                      <p:cBhvr override="childStyle">
                                        <p:cTn id="36" dur="500" fill="hold"/>
                                        <p:tgtEl>
                                          <p:spTgt spid="13"/>
                                        </p:tgtEl>
                                        <p:attrNameLst>
                                          <p:attrName>style.textDecorationUnderline</p:attrName>
                                        </p:attrNameLst>
                                      </p:cBhvr>
                                      <p:to>
                                        <p:strVal val="true"/>
                                      </p:to>
                                    </p:se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17" presetClass="entr" presetSubtype="1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fltVal val="0"/>
                                          </p:val>
                                        </p:tav>
                                        <p:tav tm="100000">
                                          <p:val>
                                            <p:strVal val="#ppt_w"/>
                                          </p:val>
                                        </p:tav>
                                      </p:tavLst>
                                    </p:anim>
                                    <p:anim calcmode="lin" valueType="num">
                                      <p:cBhvr>
                                        <p:cTn id="46" dur="1000" fill="hold"/>
                                        <p:tgtEl>
                                          <p:spTgt spid="9"/>
                                        </p:tgtEl>
                                        <p:attrNameLst>
                                          <p:attrName>ppt_h</p:attrName>
                                        </p:attrNameLst>
                                      </p:cBhvr>
                                      <p:tavLst>
                                        <p:tav tm="0">
                                          <p:val>
                                            <p:strVal val="#ppt_h"/>
                                          </p:val>
                                        </p:tav>
                                        <p:tav tm="100000">
                                          <p:val>
                                            <p:strVal val="#ppt_h"/>
                                          </p:val>
                                        </p:tav>
                                      </p:tavLst>
                                    </p:anim>
                                  </p:childTnLst>
                                </p:cTn>
                              </p:par>
                              <p:par>
                                <p:cTn id="47" presetID="42" presetClass="entr" presetSubtype="0" fill="hold" grpId="0" nodeType="withEffect">
                                  <p:stCondLst>
                                    <p:cond delay="25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par>
                                <p:cTn id="52" presetID="17" presetClass="entr" presetSubtype="10" fill="hold" grpId="1" nodeType="withEffect">
                                  <p:stCondLst>
                                    <p:cond delay="2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strVal val="#ppt_h"/>
                                          </p:val>
                                        </p:tav>
                                        <p:tav tm="100000">
                                          <p:val>
                                            <p:strVal val="#ppt_h"/>
                                          </p:val>
                                        </p:tav>
                                      </p:tavLst>
                                    </p:anim>
                                  </p:childTnLst>
                                </p:cTn>
                              </p:par>
                              <p:par>
                                <p:cTn id="56" presetID="42" presetClass="entr" presetSubtype="0" fill="hold" grpId="0" nodeType="withEffect">
                                  <p:stCondLst>
                                    <p:cond delay="50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par>
                                <p:cTn id="61" presetID="17" presetClass="entr" presetSubtype="10" fill="hold" grpId="1" nodeType="withEffect">
                                  <p:stCondLst>
                                    <p:cond delay="500"/>
                                  </p:stCondLst>
                                  <p:childTnLst>
                                    <p:set>
                                      <p:cBhvr>
                                        <p:cTn id="62" dur="1" fill="hold">
                                          <p:stCondLst>
                                            <p:cond delay="0"/>
                                          </p:stCondLst>
                                        </p:cTn>
                                        <p:tgtEl>
                                          <p:spTgt spid="8"/>
                                        </p:tgtEl>
                                        <p:attrNameLst>
                                          <p:attrName>style.visibility</p:attrName>
                                        </p:attrNameLst>
                                      </p:cBhvr>
                                      <p:to>
                                        <p:strVal val="visible"/>
                                      </p:to>
                                    </p:set>
                                    <p:anim calcmode="lin" valueType="num">
                                      <p:cBhvr>
                                        <p:cTn id="63" dur="1000" fill="hold"/>
                                        <p:tgtEl>
                                          <p:spTgt spid="8"/>
                                        </p:tgtEl>
                                        <p:attrNameLst>
                                          <p:attrName>ppt_w</p:attrName>
                                        </p:attrNameLst>
                                      </p:cBhvr>
                                      <p:tavLst>
                                        <p:tav tm="0">
                                          <p:val>
                                            <p:fltVal val="0"/>
                                          </p:val>
                                        </p:tav>
                                        <p:tav tm="100000">
                                          <p:val>
                                            <p:strVal val="#ppt_w"/>
                                          </p:val>
                                        </p:tav>
                                      </p:tavLst>
                                    </p:anim>
                                    <p:anim calcmode="lin" valueType="num">
                                      <p:cBhvr>
                                        <p:cTn id="64" dur="1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500"/>
                                        <p:tgtEl>
                                          <p:spTgt spid="14"/>
                                        </p:tgtEl>
                                      </p:cBhvr>
                                    </p:animEffect>
                                  </p:childTnLst>
                                </p:cTn>
                              </p:par>
                              <p:par>
                                <p:cTn id="70" presetID="18" presetClass="emph" presetSubtype="0" fill="hold" grpId="1" nodeType="withEffect">
                                  <p:stCondLst>
                                    <p:cond delay="0"/>
                                  </p:stCondLst>
                                  <p:childTnLst>
                                    <p:set>
                                      <p:cBhvr override="childStyle">
                                        <p:cTn id="71" dur="500" fill="hold"/>
                                        <p:tgtEl>
                                          <p:spTgt spid="14"/>
                                        </p:tgtEl>
                                        <p:attrNameLst>
                                          <p:attrName>style.textDecorationUnderline</p:attrName>
                                        </p:attrNameLst>
                                      </p:cBhvr>
                                      <p:to>
                                        <p:strVal val="true"/>
                                      </p:to>
                                    </p:se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par>
                                <p:cTn id="78" presetID="17" presetClass="entr" presetSubtype="10" fill="hold" grpId="1" nodeType="with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1000" fill="hold"/>
                                        <p:tgtEl>
                                          <p:spTgt spid="12"/>
                                        </p:tgtEl>
                                        <p:attrNameLst>
                                          <p:attrName>ppt_w</p:attrName>
                                        </p:attrNameLst>
                                      </p:cBhvr>
                                      <p:tavLst>
                                        <p:tav tm="0">
                                          <p:val>
                                            <p:fltVal val="0"/>
                                          </p:val>
                                        </p:tav>
                                        <p:tav tm="100000">
                                          <p:val>
                                            <p:strVal val="#ppt_w"/>
                                          </p:val>
                                        </p:tav>
                                      </p:tavLst>
                                    </p:anim>
                                    <p:anim calcmode="lin" valueType="num">
                                      <p:cBhvr>
                                        <p:cTn id="81" dur="1000" fill="hold"/>
                                        <p:tgtEl>
                                          <p:spTgt spid="12"/>
                                        </p:tgtEl>
                                        <p:attrNameLst>
                                          <p:attrName>ppt_h</p:attrName>
                                        </p:attrNameLst>
                                      </p:cBhvr>
                                      <p:tavLst>
                                        <p:tav tm="0">
                                          <p:val>
                                            <p:strVal val="#ppt_h"/>
                                          </p:val>
                                        </p:tav>
                                        <p:tav tm="100000">
                                          <p:val>
                                            <p:strVal val="#ppt_h"/>
                                          </p:val>
                                        </p:tav>
                                      </p:tavLst>
                                    </p:anim>
                                  </p:childTnLst>
                                </p:cTn>
                              </p:par>
                              <p:par>
                                <p:cTn id="82" presetID="42" presetClass="entr" presetSubtype="0" fill="hold" grpId="0" nodeType="withEffect">
                                  <p:stCondLst>
                                    <p:cond delay="25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1000"/>
                                        <p:tgtEl>
                                          <p:spTgt spid="10"/>
                                        </p:tgtEl>
                                      </p:cBhvr>
                                    </p:animEffect>
                                    <p:anim calcmode="lin" valueType="num">
                                      <p:cBhvr>
                                        <p:cTn id="85" dur="1000" fill="hold"/>
                                        <p:tgtEl>
                                          <p:spTgt spid="10"/>
                                        </p:tgtEl>
                                        <p:attrNameLst>
                                          <p:attrName>ppt_x</p:attrName>
                                        </p:attrNameLst>
                                      </p:cBhvr>
                                      <p:tavLst>
                                        <p:tav tm="0">
                                          <p:val>
                                            <p:strVal val="#ppt_x"/>
                                          </p:val>
                                        </p:tav>
                                        <p:tav tm="100000">
                                          <p:val>
                                            <p:strVal val="#ppt_x"/>
                                          </p:val>
                                        </p:tav>
                                      </p:tavLst>
                                    </p:anim>
                                    <p:anim calcmode="lin" valueType="num">
                                      <p:cBhvr>
                                        <p:cTn id="86" dur="1000" fill="hold"/>
                                        <p:tgtEl>
                                          <p:spTgt spid="10"/>
                                        </p:tgtEl>
                                        <p:attrNameLst>
                                          <p:attrName>ppt_y</p:attrName>
                                        </p:attrNameLst>
                                      </p:cBhvr>
                                      <p:tavLst>
                                        <p:tav tm="0">
                                          <p:val>
                                            <p:strVal val="#ppt_y+.1"/>
                                          </p:val>
                                        </p:tav>
                                        <p:tav tm="100000">
                                          <p:val>
                                            <p:strVal val="#ppt_y"/>
                                          </p:val>
                                        </p:tav>
                                      </p:tavLst>
                                    </p:anim>
                                  </p:childTnLst>
                                </p:cTn>
                              </p:par>
                              <p:par>
                                <p:cTn id="87" presetID="17" presetClass="entr" presetSubtype="10" fill="hold" grpId="1" nodeType="withEffect">
                                  <p:stCondLst>
                                    <p:cond delay="250"/>
                                  </p:stCondLst>
                                  <p:childTnLst>
                                    <p:set>
                                      <p:cBhvr>
                                        <p:cTn id="88" dur="1" fill="hold">
                                          <p:stCondLst>
                                            <p:cond delay="0"/>
                                          </p:stCondLst>
                                        </p:cTn>
                                        <p:tgtEl>
                                          <p:spTgt spid="10"/>
                                        </p:tgtEl>
                                        <p:attrNameLst>
                                          <p:attrName>style.visibility</p:attrName>
                                        </p:attrNameLst>
                                      </p:cBhvr>
                                      <p:to>
                                        <p:strVal val="visible"/>
                                      </p:to>
                                    </p:set>
                                    <p:anim calcmode="lin" valueType="num">
                                      <p:cBhvr>
                                        <p:cTn id="89" dur="1000" fill="hold"/>
                                        <p:tgtEl>
                                          <p:spTgt spid="10"/>
                                        </p:tgtEl>
                                        <p:attrNameLst>
                                          <p:attrName>ppt_w</p:attrName>
                                        </p:attrNameLst>
                                      </p:cBhvr>
                                      <p:tavLst>
                                        <p:tav tm="0">
                                          <p:val>
                                            <p:fltVal val="0"/>
                                          </p:val>
                                        </p:tav>
                                        <p:tav tm="100000">
                                          <p:val>
                                            <p:strVal val="#ppt_w"/>
                                          </p:val>
                                        </p:tav>
                                      </p:tavLst>
                                    </p:anim>
                                    <p:anim calcmode="lin" valueType="num">
                                      <p:cBhvr>
                                        <p:cTn id="90" dur="1000" fill="hold"/>
                                        <p:tgtEl>
                                          <p:spTgt spid="10"/>
                                        </p:tgtEl>
                                        <p:attrNameLst>
                                          <p:attrName>ppt_h</p:attrName>
                                        </p:attrNameLst>
                                      </p:cBhvr>
                                      <p:tavLst>
                                        <p:tav tm="0">
                                          <p:val>
                                            <p:strVal val="#ppt_h"/>
                                          </p:val>
                                        </p:tav>
                                        <p:tav tm="100000">
                                          <p:val>
                                            <p:strVal val="#ppt_h"/>
                                          </p:val>
                                        </p:tav>
                                      </p:tavLst>
                                    </p:anim>
                                  </p:childTnLst>
                                </p:cTn>
                              </p:par>
                              <p:par>
                                <p:cTn id="91" presetID="42" presetClass="entr" presetSubtype="0" fill="hold" grpId="0" nodeType="with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1000" fill="hold"/>
                                        <p:tgtEl>
                                          <p:spTgt spid="11"/>
                                        </p:tgtEl>
                                        <p:attrNameLst>
                                          <p:attrName>ppt_y</p:attrName>
                                        </p:attrNameLst>
                                      </p:cBhvr>
                                      <p:tavLst>
                                        <p:tav tm="0">
                                          <p:val>
                                            <p:strVal val="#ppt_y+.1"/>
                                          </p:val>
                                        </p:tav>
                                        <p:tav tm="100000">
                                          <p:val>
                                            <p:strVal val="#ppt_y"/>
                                          </p:val>
                                        </p:tav>
                                      </p:tavLst>
                                    </p:anim>
                                  </p:childTnLst>
                                </p:cTn>
                              </p:par>
                              <p:par>
                                <p:cTn id="96" presetID="17" presetClass="entr" presetSubtype="10" fill="hold" grpId="1" nodeType="withEffect">
                                  <p:stCondLst>
                                    <p:cond delay="500"/>
                                  </p:stCondLst>
                                  <p:childTnLst>
                                    <p:set>
                                      <p:cBhvr>
                                        <p:cTn id="97" dur="1" fill="hold">
                                          <p:stCondLst>
                                            <p:cond delay="0"/>
                                          </p:stCondLst>
                                        </p:cTn>
                                        <p:tgtEl>
                                          <p:spTgt spid="11"/>
                                        </p:tgtEl>
                                        <p:attrNameLst>
                                          <p:attrName>style.visibility</p:attrName>
                                        </p:attrNameLst>
                                      </p:cBhvr>
                                      <p:to>
                                        <p:strVal val="visible"/>
                                      </p:to>
                                    </p:set>
                                    <p:anim calcmode="lin" valueType="num">
                                      <p:cBhvr>
                                        <p:cTn id="98" dur="1000" fill="hold"/>
                                        <p:tgtEl>
                                          <p:spTgt spid="11"/>
                                        </p:tgtEl>
                                        <p:attrNameLst>
                                          <p:attrName>ppt_w</p:attrName>
                                        </p:attrNameLst>
                                      </p:cBhvr>
                                      <p:tavLst>
                                        <p:tav tm="0">
                                          <p:val>
                                            <p:fltVal val="0"/>
                                          </p:val>
                                        </p:tav>
                                        <p:tav tm="100000">
                                          <p:val>
                                            <p:strVal val="#ppt_w"/>
                                          </p:val>
                                        </p:tav>
                                      </p:tavLst>
                                    </p:anim>
                                    <p:anim calcmode="lin" valueType="num">
                                      <p:cBhvr>
                                        <p:cTn id="99"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animBg="1"/>
      <p:bldP spid="6" grpId="0" animBg="1"/>
      <p:bldP spid="13" grpId="0"/>
      <p:bldP spid="13" grpId="1"/>
      <p:bldP spid="14" grpId="0"/>
      <p:bldP spid="14" grpId="1"/>
      <p:bldP spid="7" grpId="0"/>
      <p:bldP spid="7" grpId="1"/>
      <p:bldP spid="8" grpId="0"/>
      <p:bldP spid="8" grpId="1"/>
      <p:bldP spid="9" grpId="0"/>
      <p:bldP spid="9" grpId="1"/>
      <p:bldP spid="10" grpId="0"/>
      <p:bldP spid="10" grpId="1"/>
      <p:bldP spid="11" grpId="0"/>
      <p:bldP spid="11" grpId="1"/>
      <p:bldP spid="12" grpId="0"/>
      <p:bldP spid="12" grpId="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DE9EF-AB7C-495E-96D9-E056CBE6423B}"/>
              </a:ext>
            </a:extLst>
          </p:cNvPr>
          <p:cNvSpPr txBox="1">
            <a:spLocks/>
          </p:cNvSpPr>
          <p:nvPr/>
        </p:nvSpPr>
        <p:spPr>
          <a:xfrm>
            <a:off x="545628" y="2108490"/>
            <a:ext cx="658615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shaped the United States</a:t>
            </a:r>
          </a:p>
        </p:txBody>
      </p:sp>
      <p:sp>
        <p:nvSpPr>
          <p:cNvPr id="9" name="Title 1">
            <a:extLst>
              <a:ext uri="{FF2B5EF4-FFF2-40B4-BE49-F238E27FC236}">
                <a16:creationId xmlns:a16="http://schemas.microsoft.com/office/drawing/2014/main" id="{938B6285-915C-4DB6-8937-881B5C0D45FF}"/>
              </a:ext>
            </a:extLst>
          </p:cNvPr>
          <p:cNvSpPr txBox="1">
            <a:spLocks/>
          </p:cNvSpPr>
          <p:nvPr/>
        </p:nvSpPr>
        <p:spPr>
          <a:xfrm>
            <a:off x="3803460" y="4797051"/>
            <a:ext cx="234261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the Bible</a:t>
            </a:r>
          </a:p>
        </p:txBody>
      </p:sp>
      <p:sp>
        <p:nvSpPr>
          <p:cNvPr id="7" name="Title 1">
            <a:extLst>
              <a:ext uri="{FF2B5EF4-FFF2-40B4-BE49-F238E27FC236}">
                <a16:creationId xmlns:a16="http://schemas.microsoft.com/office/drawing/2014/main" id="{15521B00-D466-4090-AE9E-A4996F783210}"/>
              </a:ext>
            </a:extLst>
          </p:cNvPr>
          <p:cNvSpPr txBox="1">
            <a:spLocks/>
          </p:cNvSpPr>
          <p:nvPr/>
        </p:nvSpPr>
        <p:spPr>
          <a:xfrm>
            <a:off x="1336910" y="4119810"/>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fundamental</a:t>
            </a:r>
          </a:p>
        </p:txBody>
      </p:sp>
      <p:sp>
        <p:nvSpPr>
          <p:cNvPr id="3074" name="Rectangle 2"/>
          <p:cNvSpPr>
            <a:spLocks noGrp="1" noChangeArrowheads="1"/>
          </p:cNvSpPr>
          <p:nvPr>
            <p:ph type="title"/>
          </p:nvPr>
        </p:nvSpPr>
        <p:spPr>
          <a:xfrm>
            <a:off x="457200" y="1356519"/>
            <a:ext cx="82296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“Of the many influences that have shaped the United States into a distinctive nation and people, none may be said to be more fundamental and enduring       than the Bible.”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4133CCD6-AFA5-4436-878C-69F812AE63ED}"/>
              </a:ext>
            </a:extLst>
          </p:cNvPr>
          <p:cNvSpPr txBox="1">
            <a:spLocks noChangeArrowheads="1"/>
          </p:cNvSpPr>
          <p:nvPr/>
        </p:nvSpPr>
        <p:spPr bwMode="auto">
          <a:xfrm>
            <a:off x="3720427" y="4692344"/>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Bible</a:t>
            </a:r>
          </a:p>
        </p:txBody>
      </p:sp>
      <p:sp>
        <p:nvSpPr>
          <p:cNvPr id="6" name="Rectangle 2">
            <a:extLst>
              <a:ext uri="{FF2B5EF4-FFF2-40B4-BE49-F238E27FC236}">
                <a16:creationId xmlns:a16="http://schemas.microsoft.com/office/drawing/2014/main" id="{50E7686A-2C19-4879-B5A5-92A1024C5442}"/>
              </a:ext>
            </a:extLst>
          </p:cNvPr>
          <p:cNvSpPr txBox="1">
            <a:spLocks noChangeArrowheads="1"/>
          </p:cNvSpPr>
          <p:nvPr/>
        </p:nvSpPr>
        <p:spPr bwMode="auto">
          <a:xfrm>
            <a:off x="621324" y="2044864"/>
            <a:ext cx="64395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shaped the United States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BCA71F9-060B-4840-8166-42D78F73D71B}"/>
              </a:ext>
            </a:extLst>
          </p:cNvPr>
          <p:cNvSpPr txBox="1">
            <a:spLocks noChangeArrowheads="1"/>
          </p:cNvSpPr>
          <p:nvPr/>
        </p:nvSpPr>
        <p:spPr bwMode="auto">
          <a:xfrm>
            <a:off x="1212198" y="4056763"/>
            <a:ext cx="35110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fundamental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68F8AB4-C8E1-4124-AE53-5BF29D613784}"/>
              </a:ext>
            </a:extLst>
          </p:cNvPr>
          <p:cNvSpPr txBox="1">
            <a:spLocks noChangeArrowheads="1"/>
          </p:cNvSpPr>
          <p:nvPr/>
        </p:nvSpPr>
        <p:spPr bwMode="auto">
          <a:xfrm>
            <a:off x="3711790" y="4729305"/>
            <a:ext cx="253313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Bible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32A20236-0784-48BD-AD61-EF29378E647E}"/>
              </a:ext>
            </a:extLst>
          </p:cNvPr>
          <p:cNvSpPr txBox="1">
            <a:spLocks noChangeArrowheads="1"/>
          </p:cNvSpPr>
          <p:nvPr/>
        </p:nvSpPr>
        <p:spPr bwMode="auto">
          <a:xfrm>
            <a:off x="5854255" y="2336267"/>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Bible</a:t>
            </a:r>
          </a:p>
        </p:txBody>
      </p:sp>
    </p:spTree>
    <p:extLst>
      <p:ext uri="{BB962C8B-B14F-4D97-AF65-F5344CB8AC3E}">
        <p14:creationId xmlns:p14="http://schemas.microsoft.com/office/powerpoint/2010/main" val="1162212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8" presetClass="emph" presetSubtype="0" fill="hold" grpId="1" nodeType="withEffect">
                                  <p:stCondLst>
                                    <p:cond delay="0"/>
                                  </p:stCondLst>
                                  <p:childTnLst>
                                    <p:set>
                                      <p:cBhvr override="childStyle">
                                        <p:cTn id="26" dur="500" fill="hold"/>
                                        <p:tgtEl>
                                          <p:spTgt spid="7"/>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18" presetClass="emph" presetSubtype="0" fill="hold" grpId="1" nodeType="withEffect">
                                  <p:stCondLst>
                                    <p:cond delay="400"/>
                                  </p:stCondLst>
                                  <p:childTnLst>
                                    <p:set>
                                      <p:cBhvr override="childStyle">
                                        <p:cTn id="34" dur="500" fill="hold"/>
                                        <p:tgtEl>
                                          <p:spTgt spid="9"/>
                                        </p:tgtEl>
                                        <p:attrNameLst>
                                          <p:attrName>style.textDecorationUnderline</p:attrName>
                                        </p:attrNameLst>
                                      </p:cBhvr>
                                      <p:to>
                                        <p:strVal val="true"/>
                                      </p:to>
                                    </p:set>
                                  </p:childTnLst>
                                </p:cTn>
                              </p:par>
                              <p:par>
                                <p:cTn id="35" presetID="22" presetClass="entr" presetSubtype="8" fill="hold" grpId="0" nodeType="withEffect">
                                  <p:stCondLst>
                                    <p:cond delay="40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par>
                                <p:cTn id="43" presetID="42" presetClass="path" presetSubtype="0" accel="50000" decel="50000" fill="hold" grpId="3" nodeType="withEffect">
                                  <p:stCondLst>
                                    <p:cond delay="0"/>
                                  </p:stCondLst>
                                  <p:childTnLst>
                                    <p:animMotion origin="layout" path="M -4.44444E-6 -3.7037E-7 L 0.23333 -0.34352 " pathEditMode="relative" rAng="0" ptsTypes="AA">
                                      <p:cBhvr>
                                        <p:cTn id="44" dur="2000" fill="hold"/>
                                        <p:tgtEl>
                                          <p:spTgt spid="3"/>
                                        </p:tgtEl>
                                        <p:attrNameLst>
                                          <p:attrName>ppt_x</p:attrName>
                                          <p:attrName>ppt_y</p:attrName>
                                        </p:attrNameLst>
                                      </p:cBhvr>
                                      <p:rCtr x="11684" y="-17199"/>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7" grpId="0"/>
      <p:bldP spid="7" grpId="1"/>
      <p:bldP spid="7" grpId="2"/>
      <p:bldP spid="3074" grpId="0"/>
      <p:bldP spid="3074" grpId="1"/>
      <p:bldP spid="3" grpId="1"/>
      <p:bldP spid="3" grpId="3"/>
      <p:bldP spid="6" grpId="0"/>
      <p:bldP spid="6" grpId="1"/>
      <p:bldP spid="8" grpId="0"/>
      <p:bldP spid="8"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32819"/>
            <a:ext cx="77724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“Within the covers of the Bible are the answers for all the problems men face.”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32B922C1-7C7F-496A-9C3A-9E0E0DF4ED4F}"/>
              </a:ext>
            </a:extLst>
          </p:cNvPr>
          <p:cNvSpPr txBox="1">
            <a:spLocks noChangeArrowheads="1"/>
          </p:cNvSpPr>
          <p:nvPr/>
        </p:nvSpPr>
        <p:spPr bwMode="auto">
          <a:xfrm>
            <a:off x="5854255" y="2336267"/>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Bible</a:t>
            </a:r>
          </a:p>
        </p:txBody>
      </p:sp>
      <p:sp>
        <p:nvSpPr>
          <p:cNvPr id="4" name="Rectangle 2" hidden="1">
            <a:extLst>
              <a:ext uri="{FF2B5EF4-FFF2-40B4-BE49-F238E27FC236}">
                <a16:creationId xmlns:a16="http://schemas.microsoft.com/office/drawing/2014/main" id="{5EB8BCEE-F919-44B2-9C4D-002AFE9DF35E}"/>
              </a:ext>
            </a:extLst>
          </p:cNvPr>
          <p:cNvSpPr txBox="1">
            <a:spLocks noChangeArrowheads="1"/>
          </p:cNvSpPr>
          <p:nvPr/>
        </p:nvSpPr>
        <p:spPr bwMode="auto">
          <a:xfrm>
            <a:off x="3116045" y="4692344"/>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the Bible</a:t>
            </a:r>
          </a:p>
        </p:txBody>
      </p:sp>
    </p:spTree>
    <p:extLst>
      <p:ext uri="{BB962C8B-B14F-4D97-AF65-F5344CB8AC3E}">
        <p14:creationId xmlns:p14="http://schemas.microsoft.com/office/powerpoint/2010/main" val="2669803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par>
                                <p:cTn id="18" presetID="42" presetClass="path" presetSubtype="0" accel="50000" decel="50000" fill="hold" grpId="2" nodeType="withEffect">
                                  <p:stCondLst>
                                    <p:cond delay="0"/>
                                  </p:stCondLst>
                                  <p:childTnLst>
                                    <p:animMotion origin="layout" path="M 2.22222E-6 -1.85185E-6 L -0.29948 0.34375 " pathEditMode="relative" rAng="0" ptsTypes="AA">
                                      <p:cBhvr>
                                        <p:cTn id="19" dur="2000" fill="hold"/>
                                        <p:tgtEl>
                                          <p:spTgt spid="3"/>
                                        </p:tgtEl>
                                        <p:attrNameLst>
                                          <p:attrName>ppt_x</p:attrName>
                                          <p:attrName>ppt_y</p:attrName>
                                        </p:attrNameLst>
                                      </p:cBhvr>
                                      <p:rCtr x="-14983" y="17176"/>
                                    </p:animMotion>
                                  </p:childTnLst>
                                </p:cTn>
                              </p:par>
                              <p:par>
                                <p:cTn id="20" presetID="10" presetClass="exit" presetSubtype="0" fill="hold" grpId="1" nodeType="withEffect">
                                  <p:stCondLst>
                                    <p:cond delay="0"/>
                                  </p:stCondLst>
                                  <p:childTnLst>
                                    <p:animEffect transition="out" filter="fade">
                                      <p:cBhvr>
                                        <p:cTn id="21" dur="1250"/>
                                        <p:tgtEl>
                                          <p:spTgt spid="3074"/>
                                        </p:tgtEl>
                                      </p:cBhvr>
                                    </p:animEffect>
                                    <p:set>
                                      <p:cBhvr>
                                        <p:cTn id="22"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2"/>
      <p:bldP spid="3" grpId="3"/>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“Indeed, it is an indisputable      fact that all the complex and horrendous questions confronting us at home and worldwide have their answer in that single book [the Bible].”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F6A60A9-CE36-4022-9999-FB4493B18351}"/>
              </a:ext>
            </a:extLst>
          </p:cNvPr>
          <p:cNvSpPr txBox="1">
            <a:spLocks noChangeArrowheads="1"/>
          </p:cNvSpPr>
          <p:nvPr/>
        </p:nvSpPr>
        <p:spPr bwMode="auto">
          <a:xfrm>
            <a:off x="3116045" y="4692344"/>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Bible</a:t>
            </a:r>
          </a:p>
        </p:txBody>
      </p:sp>
      <p:sp>
        <p:nvSpPr>
          <p:cNvPr id="4" name="!!Bible">
            <a:extLst>
              <a:ext uri="{FF2B5EF4-FFF2-40B4-BE49-F238E27FC236}">
                <a16:creationId xmlns:a16="http://schemas.microsoft.com/office/drawing/2014/main" id="{D855AE4D-425A-4694-8C93-4330E3251C66}"/>
              </a:ext>
            </a:extLst>
          </p:cNvPr>
          <p:cNvSpPr txBox="1">
            <a:spLocks noChangeArrowheads="1"/>
          </p:cNvSpPr>
          <p:nvPr/>
        </p:nvSpPr>
        <p:spPr bwMode="auto">
          <a:xfrm>
            <a:off x="3942557" y="4724400"/>
            <a:ext cx="176530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Bible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98148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3"/>
                                        </p:tgtEl>
                                      </p:cBhvr>
                                    </p:animEffect>
                                    <p:set>
                                      <p:cBhvr>
                                        <p:cTn id="11" dur="1" fill="hold">
                                          <p:stCondLst>
                                            <p:cond delay="249"/>
                                          </p:stCondLst>
                                        </p:cTn>
                                        <p:tgtEl>
                                          <p:spTgt spid="3"/>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2232819"/>
            <a:ext cx="73152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Bible can touch our hearts, order our minds, refresh our souls.”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4" name="!!Bible">
            <a:extLst>
              <a:ext uri="{FF2B5EF4-FFF2-40B4-BE49-F238E27FC236}">
                <a16:creationId xmlns:a16="http://schemas.microsoft.com/office/drawing/2014/main" id="{BC93D914-FBEC-4CA4-9003-0AEFA98EA28D}"/>
              </a:ext>
            </a:extLst>
          </p:cNvPr>
          <p:cNvSpPr txBox="1">
            <a:spLocks noChangeArrowheads="1"/>
          </p:cNvSpPr>
          <p:nvPr/>
        </p:nvSpPr>
        <p:spPr bwMode="auto">
          <a:xfrm>
            <a:off x="2643146" y="2366211"/>
            <a:ext cx="1765300" cy="78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Bible</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AE3401E-0066-4409-BE62-C6DBA8BFC252}"/>
              </a:ext>
            </a:extLst>
          </p:cNvPr>
          <p:cNvSpPr txBox="1">
            <a:spLocks noChangeArrowheads="1"/>
          </p:cNvSpPr>
          <p:nvPr/>
        </p:nvSpPr>
        <p:spPr bwMode="auto">
          <a:xfrm>
            <a:off x="3657600" y="2438400"/>
            <a:ext cx="2514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rPr>
              <a:t>The Bible</a:t>
            </a:r>
            <a:endParaRPr lang="en-US" altLang="en-US" sz="3200" b="1" kern="0" dirty="0">
              <a:ln w="17780" cmpd="sng">
                <a:solidFill>
                  <a:srgbClr val="FFFFFF"/>
                </a:solidFill>
                <a:prstDash val="solid"/>
                <a:miter lim="800000"/>
              </a:ln>
              <a:solidFill>
                <a:schemeClr val="bg1"/>
              </a:solidFill>
              <a:effectLst>
                <a:glow rad="762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9CD2FD81-91CE-406C-8DF7-3D3E59533099}"/>
              </a:ext>
            </a:extLst>
          </p:cNvPr>
          <p:cNvSpPr txBox="1">
            <a:spLocks noChangeArrowheads="1"/>
          </p:cNvSpPr>
          <p:nvPr/>
        </p:nvSpPr>
        <p:spPr bwMode="auto">
          <a:xfrm>
            <a:off x="5257800" y="4800600"/>
            <a:ext cx="2514600"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touch our</a:t>
            </a:r>
          </a:p>
          <a:p>
            <a:pPr eaLnBrk="1" hangingPunct="1"/>
            <a:r>
              <a:rPr lang="en-US" altLang="en-US" b="1" kern="0" dirty="0">
                <a:ln w="17780" cmpd="sng">
                  <a:solidFill>
                    <a:srgbClr val="FFFFFF"/>
                  </a:solidFill>
                  <a:prstDash val="solid"/>
                  <a:miter lim="800000"/>
                </a:ln>
                <a:solidFill>
                  <a:srgbClr val="FF0000"/>
                </a:solidFill>
                <a:effectLst>
                  <a:glow rad="76200">
                    <a:schemeClr val="tx1"/>
                  </a:glow>
                  <a:outerShdw blurRad="50800" algn="tl" rotWithShape="0">
                    <a:srgbClr val="000000"/>
                  </a:outerShdw>
                </a:effectLst>
                <a:latin typeface="Calibri" panose="020F0502020204030204" pitchFamily="34" charset="0"/>
              </a:rPr>
              <a:t>hearts</a:t>
            </a:r>
          </a:p>
        </p:txBody>
      </p:sp>
      <p:sp>
        <p:nvSpPr>
          <p:cNvPr id="5" name="Rectangle 2">
            <a:extLst>
              <a:ext uri="{FF2B5EF4-FFF2-40B4-BE49-F238E27FC236}">
                <a16:creationId xmlns:a16="http://schemas.microsoft.com/office/drawing/2014/main" id="{E1E389D5-A8F1-4770-A22C-99D421AFABC5}"/>
              </a:ext>
            </a:extLst>
          </p:cNvPr>
          <p:cNvSpPr txBox="1">
            <a:spLocks noChangeArrowheads="1"/>
          </p:cNvSpPr>
          <p:nvPr/>
        </p:nvSpPr>
        <p:spPr bwMode="auto">
          <a:xfrm>
            <a:off x="6172200" y="76200"/>
            <a:ext cx="2514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9933FF"/>
                </a:solidFill>
                <a:effectLst>
                  <a:glow rad="76200">
                    <a:schemeClr val="tx1"/>
                  </a:glow>
                  <a:outerShdw blurRad="50800" algn="tl" rotWithShape="0">
                    <a:srgbClr val="000000"/>
                  </a:outerShdw>
                </a:effectLst>
                <a:latin typeface="Calibri" panose="020F0502020204030204" pitchFamily="34" charset="0"/>
              </a:rPr>
              <a:t>order our minds</a:t>
            </a:r>
          </a:p>
        </p:txBody>
      </p:sp>
      <p:sp>
        <p:nvSpPr>
          <p:cNvPr id="6" name="Rectangle 2">
            <a:extLst>
              <a:ext uri="{FF2B5EF4-FFF2-40B4-BE49-F238E27FC236}">
                <a16:creationId xmlns:a16="http://schemas.microsoft.com/office/drawing/2014/main" id="{DA63BC83-EA96-4A95-81C4-7E85B84ECE28}"/>
              </a:ext>
            </a:extLst>
          </p:cNvPr>
          <p:cNvSpPr txBox="1">
            <a:spLocks noChangeArrowheads="1"/>
          </p:cNvSpPr>
          <p:nvPr/>
        </p:nvSpPr>
        <p:spPr bwMode="auto">
          <a:xfrm>
            <a:off x="762000" y="2895600"/>
            <a:ext cx="2590800" cy="16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FF33"/>
                </a:solidFill>
                <a:effectLst>
                  <a:glow rad="76200">
                    <a:schemeClr val="tx1"/>
                  </a:glow>
                  <a:outerShdw blurRad="50800" algn="tl" rotWithShape="0">
                    <a:srgbClr val="000000"/>
                  </a:outerShdw>
                </a:effectLst>
                <a:latin typeface="Calibri" panose="020F0502020204030204" pitchFamily="34" charset="0"/>
              </a:rPr>
              <a:t>refresh our souls</a:t>
            </a:r>
          </a:p>
        </p:txBody>
      </p:sp>
      <p:sp>
        <p:nvSpPr>
          <p:cNvPr id="7" name="Rectangle 2">
            <a:extLst>
              <a:ext uri="{FF2B5EF4-FFF2-40B4-BE49-F238E27FC236}">
                <a16:creationId xmlns:a16="http://schemas.microsoft.com/office/drawing/2014/main" id="{3635BBE5-F224-42AC-8832-139763484A86}"/>
              </a:ext>
            </a:extLst>
          </p:cNvPr>
          <p:cNvSpPr txBox="1">
            <a:spLocks noChangeArrowheads="1"/>
          </p:cNvSpPr>
          <p:nvPr/>
        </p:nvSpPr>
        <p:spPr bwMode="auto">
          <a:xfrm>
            <a:off x="1776413" y="2336006"/>
            <a:ext cx="2514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Bible</a:t>
            </a:r>
          </a:p>
        </p:txBody>
      </p:sp>
      <p:sp>
        <p:nvSpPr>
          <p:cNvPr id="8" name="Rectangle 2">
            <a:extLst>
              <a:ext uri="{FF2B5EF4-FFF2-40B4-BE49-F238E27FC236}">
                <a16:creationId xmlns:a16="http://schemas.microsoft.com/office/drawing/2014/main" id="{D0CA07D5-A205-41C2-A82B-156C354959E4}"/>
              </a:ext>
            </a:extLst>
          </p:cNvPr>
          <p:cNvSpPr txBox="1">
            <a:spLocks noChangeArrowheads="1"/>
          </p:cNvSpPr>
          <p:nvPr/>
        </p:nvSpPr>
        <p:spPr bwMode="auto">
          <a:xfrm>
            <a:off x="4891087" y="2338388"/>
            <a:ext cx="2819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touch our</a:t>
            </a:r>
          </a:p>
        </p:txBody>
      </p:sp>
      <p:sp>
        <p:nvSpPr>
          <p:cNvPr id="9" name="Rectangle 2">
            <a:extLst>
              <a:ext uri="{FF2B5EF4-FFF2-40B4-BE49-F238E27FC236}">
                <a16:creationId xmlns:a16="http://schemas.microsoft.com/office/drawing/2014/main" id="{1BD9DEC7-74CC-44A8-976F-FB8A06429AA7}"/>
              </a:ext>
            </a:extLst>
          </p:cNvPr>
          <p:cNvSpPr txBox="1">
            <a:spLocks noChangeArrowheads="1"/>
          </p:cNvSpPr>
          <p:nvPr/>
        </p:nvSpPr>
        <p:spPr bwMode="auto">
          <a:xfrm>
            <a:off x="1528762" y="3056731"/>
            <a:ext cx="19177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hearts</a:t>
            </a:r>
          </a:p>
        </p:txBody>
      </p:sp>
      <p:sp>
        <p:nvSpPr>
          <p:cNvPr id="10" name="Rectangle 2">
            <a:extLst>
              <a:ext uri="{FF2B5EF4-FFF2-40B4-BE49-F238E27FC236}">
                <a16:creationId xmlns:a16="http://schemas.microsoft.com/office/drawing/2014/main" id="{EDC346B2-4114-41BF-945B-1B790397C618}"/>
              </a:ext>
            </a:extLst>
          </p:cNvPr>
          <p:cNvSpPr txBox="1">
            <a:spLocks noChangeArrowheads="1"/>
          </p:cNvSpPr>
          <p:nvPr/>
        </p:nvSpPr>
        <p:spPr bwMode="auto">
          <a:xfrm>
            <a:off x="3340100" y="2984500"/>
            <a:ext cx="25146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order our</a:t>
            </a:r>
          </a:p>
        </p:txBody>
      </p:sp>
      <p:sp>
        <p:nvSpPr>
          <p:cNvPr id="11" name="Rectangle 2">
            <a:extLst>
              <a:ext uri="{FF2B5EF4-FFF2-40B4-BE49-F238E27FC236}">
                <a16:creationId xmlns:a16="http://schemas.microsoft.com/office/drawing/2014/main" id="{3A028A62-0A8C-4193-B682-FCF523108623}"/>
              </a:ext>
            </a:extLst>
          </p:cNvPr>
          <p:cNvSpPr txBox="1">
            <a:spLocks noChangeArrowheads="1"/>
          </p:cNvSpPr>
          <p:nvPr/>
        </p:nvSpPr>
        <p:spPr bwMode="auto">
          <a:xfrm>
            <a:off x="5644357" y="3063875"/>
            <a:ext cx="1790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minds</a:t>
            </a:r>
          </a:p>
        </p:txBody>
      </p:sp>
      <p:sp>
        <p:nvSpPr>
          <p:cNvPr id="12" name="Rectangle 2">
            <a:extLst>
              <a:ext uri="{FF2B5EF4-FFF2-40B4-BE49-F238E27FC236}">
                <a16:creationId xmlns:a16="http://schemas.microsoft.com/office/drawing/2014/main" id="{8B8D864E-10E0-42DA-B67F-C99F555AC3E8}"/>
              </a:ext>
            </a:extLst>
          </p:cNvPr>
          <p:cNvSpPr txBox="1">
            <a:spLocks noChangeArrowheads="1"/>
          </p:cNvSpPr>
          <p:nvPr/>
        </p:nvSpPr>
        <p:spPr bwMode="auto">
          <a:xfrm>
            <a:off x="2266156" y="3716337"/>
            <a:ext cx="1981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refresh</a:t>
            </a:r>
          </a:p>
        </p:txBody>
      </p:sp>
      <p:sp>
        <p:nvSpPr>
          <p:cNvPr id="13" name="Rectangle 2">
            <a:extLst>
              <a:ext uri="{FF2B5EF4-FFF2-40B4-BE49-F238E27FC236}">
                <a16:creationId xmlns:a16="http://schemas.microsoft.com/office/drawing/2014/main" id="{670C6D8D-B3A8-4250-86C9-67A4520E97DF}"/>
              </a:ext>
            </a:extLst>
          </p:cNvPr>
          <p:cNvSpPr txBox="1">
            <a:spLocks noChangeArrowheads="1"/>
          </p:cNvSpPr>
          <p:nvPr/>
        </p:nvSpPr>
        <p:spPr bwMode="auto">
          <a:xfrm>
            <a:off x="4010025" y="3756025"/>
            <a:ext cx="2514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our souls</a:t>
            </a:r>
          </a:p>
        </p:txBody>
      </p:sp>
    </p:spTree>
    <p:extLst>
      <p:ext uri="{BB962C8B-B14F-4D97-AF65-F5344CB8AC3E}">
        <p14:creationId xmlns:p14="http://schemas.microsoft.com/office/powerpoint/2010/main" val="195284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14"/>
                                        </p:tgtEl>
                                      </p:cBhvr>
                                    </p:animEffect>
                                    <p:set>
                                      <p:cBhvr>
                                        <p:cTn id="12" dur="1" fill="hold">
                                          <p:stCondLst>
                                            <p:cond delay="24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50"/>
                                        <p:tgtEl>
                                          <p:spTgt spid="12"/>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childTnLst>
                                </p:cTn>
                              </p:par>
                              <p:par>
                                <p:cTn id="36" presetID="0" presetClass="path" presetSubtype="0" accel="50000" decel="50000" fill="hold" grpId="0" nodeType="withEffect">
                                  <p:stCondLst>
                                    <p:cond delay="0"/>
                                  </p:stCondLst>
                                  <p:childTnLst>
                                    <p:animMotion origin="layout" path="M -8.33333E-7 -3.7037E-7 C -0.00521 0.02963 -0.00295 0.05972 0.00504 0.09444 C 0.01302 0.12894 0.02083 0.17107 0.04149 0.19583 C 0.05764 0.2169 0.07292 0.22407 0.09028 0.23032 C 0.10764 0.23657 0.12934 0.24282 0.14618 0.23357 C 0.1717 0.22732 0.17656 0.20255 0.19497 0.16412 C 0.20451 0.12662 0.20573 0.06921 0.20573 0.01181 " pathEditMode="relative" rAng="0" ptsTypes="AAAAAAA">
                                      <p:cBhvr>
                                        <p:cTn id="37" dur="2000" fill="hold"/>
                                        <p:tgtEl>
                                          <p:spTgt spid="7"/>
                                        </p:tgtEl>
                                        <p:attrNameLst>
                                          <p:attrName>ppt_x</p:attrName>
                                          <p:attrName>ppt_y</p:attrName>
                                        </p:attrNameLst>
                                      </p:cBhvr>
                                      <p:rCtr x="10139" y="11921"/>
                                    </p:animMotion>
                                  </p:childTnLst>
                                </p:cTn>
                              </p:par>
                              <p:par>
                                <p:cTn id="38" presetID="0" presetClass="path" presetSubtype="0" accel="50000" decel="50000" fill="hold" grpId="0" nodeType="withEffect">
                                  <p:stCondLst>
                                    <p:cond delay="0"/>
                                  </p:stCondLst>
                                  <p:childTnLst>
                                    <p:animMotion origin="layout" path="M -0.00052 -0.00115 C -0.00955 -0.01643 -0.01684 -0.04444 -0.03403 -0.06597 C -0.05087 -0.08796 -0.07153 -0.11458 -0.10278 -0.13102 C -0.13403 -0.14791 -0.1783 -0.16435 -0.22135 -0.1662 C -0.26406 -0.16782 -0.31892 -0.16389 -0.35989 -0.1412 C -0.40121 -0.11852 -0.44531 -0.08264 -0.46736 -0.02963 C -0.48923 0.02338 -0.49166 0.11598 -0.49201 0.17709 C -0.48212 0.24491 -0.45659 0.30348 -0.40746 0.33889 C -0.3585 0.37454 -0.2776 0.38264 -0.19739 0.39028 C -0.11771 0.39815 -0.04462 0.38588 0.02379 0.37269 " pathEditMode="relative" rAng="0" ptsTypes="AAAAAAAAAA">
                                      <p:cBhvr>
                                        <p:cTn id="39" dur="2000" fill="hold"/>
                                        <p:tgtEl>
                                          <p:spTgt spid="8"/>
                                        </p:tgtEl>
                                        <p:attrNameLst>
                                          <p:attrName>ppt_x</p:attrName>
                                          <p:attrName>ppt_y</p:attrName>
                                        </p:attrNameLst>
                                      </p:cBhvr>
                                      <p:rCtr x="-23368" y="11435"/>
                                    </p:animMotion>
                                  </p:childTnLst>
                                </p:cTn>
                              </p:par>
                              <p:par>
                                <p:cTn id="40" presetID="0" presetClass="path" presetSubtype="0" accel="50000" decel="50000" fill="hold" grpId="0" nodeType="withEffect">
                                  <p:stCondLst>
                                    <p:cond delay="0"/>
                                  </p:stCondLst>
                                  <p:childTnLst>
                                    <p:animMotion origin="layout" path="M 1.38889E-6 4.44444E-6 C -0.00104 0.04004 -0.00017 0.15046 0.00608 0.1993 C 0.01354 0.2368 0.0375 0.29375 0.07239 0.32106 C 0.10729 0.34791 0.14896 0.34884 0.21597 0.3625 C 0.28333 0.37708 0.36163 0.37314 0.44062 0.37361 " pathEditMode="relative" rAng="0" ptsTypes="AAAAA">
                                      <p:cBhvr>
                                        <p:cTn id="41" dur="2000" fill="hold"/>
                                        <p:tgtEl>
                                          <p:spTgt spid="9"/>
                                        </p:tgtEl>
                                        <p:attrNameLst>
                                          <p:attrName>ppt_x</p:attrName>
                                          <p:attrName>ppt_y</p:attrName>
                                        </p:attrNameLst>
                                      </p:cBhvr>
                                      <p:rCtr x="22014" y="18681"/>
                                    </p:animMotion>
                                  </p:childTnLst>
                                </p:cTn>
                              </p:par>
                              <p:par>
                                <p:cTn id="42" presetID="0" presetClass="path" presetSubtype="0" accel="50000" decel="50000" fill="hold" grpId="0" nodeType="withEffect">
                                  <p:stCondLst>
                                    <p:cond delay="0"/>
                                  </p:stCondLst>
                                  <p:childTnLst>
                                    <p:animMotion origin="layout" path="M -0.00104 0 C -0.01597 -0.02662 -0.04983 -0.04468 -0.06111 -0.08796 C -0.06493 -0.13056 -0.07292 -0.20579 -0.05122 -0.25486 C -0.02952 -0.30417 0.02882 -0.35486 0.06944 -0.38333 C 0.10972 -0.41157 0.1526 -0.4125 0.19028 -0.425 C 0.22882 -0.43634 0.28194 -0.43611 0.30955 -0.43287 " pathEditMode="relative" rAng="0" ptsTypes="AAAAAA">
                                      <p:cBhvr>
                                        <p:cTn id="43" dur="2000" fill="hold"/>
                                        <p:tgtEl>
                                          <p:spTgt spid="10"/>
                                        </p:tgtEl>
                                        <p:attrNameLst>
                                          <p:attrName>ppt_x</p:attrName>
                                          <p:attrName>ppt_y</p:attrName>
                                        </p:attrNameLst>
                                      </p:cBhvr>
                                      <p:rCtr x="12292" y="-21736"/>
                                    </p:animMotion>
                                  </p:childTnLst>
                                </p:cTn>
                              </p:par>
                              <p:par>
                                <p:cTn id="44" presetID="0" presetClass="path" presetSubtype="0" accel="50000" decel="50000" fill="hold" grpId="0" nodeType="withEffect">
                                  <p:stCondLst>
                                    <p:cond delay="0"/>
                                  </p:stCondLst>
                                  <p:childTnLst>
                                    <p:animMotion origin="layout" path="M 2.22222E-6 -0.0007 C 0.01493 0.00972 0.03038 0.02129 0.05191 0.02592 C 0.07326 0.03078 0.10677 0.04074 0.12812 0.02777 C 0.1493 0.01412 0.16944 -0.02223 0.17916 -0.05417 C 0.18889 -0.08611 0.19062 -0.12894 0.18663 -0.16366 C 0.18264 -0.19861 0.17187 -0.2338 0.15538 -0.26389 C 0.13906 -0.29375 0.12031 -0.30787 0.09722 -0.3338 " pathEditMode="relative" rAng="0" ptsTypes="AAAAAAA">
                                      <p:cBhvr>
                                        <p:cTn id="45" dur="2000" fill="hold"/>
                                        <p:tgtEl>
                                          <p:spTgt spid="11"/>
                                        </p:tgtEl>
                                        <p:attrNameLst>
                                          <p:attrName>ppt_x</p:attrName>
                                          <p:attrName>ppt_y</p:attrName>
                                        </p:attrNameLst>
                                      </p:cBhvr>
                                      <p:rCtr x="9427" y="-14907"/>
                                    </p:animMotion>
                                  </p:childTnLst>
                                </p:cTn>
                              </p:par>
                              <p:par>
                                <p:cTn id="46" presetID="0" presetClass="path" presetSubtype="0" accel="50000" decel="50000" fill="hold" grpId="0" nodeType="withEffect">
                                  <p:stCondLst>
                                    <p:cond delay="0"/>
                                  </p:stCondLst>
                                  <p:childTnLst>
                                    <p:animMotion origin="layout" path="M -1.11111E-6 -3.7037E-6 C 0.0007 -0.05578 0.00104 -0.11551 0.00122 -0.17083 C 0.00139 -0.22639 0.00278 -0.28055 0.00122 -0.3324 C -0.00017 -0.38449 0.00313 -0.44907 -0.00746 -0.48264 C -0.01805 -0.5162 -0.05035 -0.52523 -0.0625 -0.53402 C -0.08455 -0.53426 -0.12448 -0.52708 -0.13993 -0.48426 C -0.14705 -0.44259 -0.14965 -0.3331 -0.14739 -0.2706 C -0.14514 -0.2081 -0.14062 -0.15555 -0.13125 -0.10555 " pathEditMode="relative" rAng="0" ptsTypes="AAAAAAAA">
                                      <p:cBhvr>
                                        <p:cTn id="47" dur="2000" fill="hold"/>
                                        <p:tgtEl>
                                          <p:spTgt spid="12"/>
                                        </p:tgtEl>
                                        <p:attrNameLst>
                                          <p:attrName>ppt_x</p:attrName>
                                          <p:attrName>ppt_y</p:attrName>
                                        </p:attrNameLst>
                                      </p:cBhvr>
                                      <p:rCtr x="-7309" y="-26713"/>
                                    </p:animMotion>
                                  </p:childTnLst>
                                </p:cTn>
                              </p:par>
                              <p:par>
                                <p:cTn id="48" presetID="0" presetClass="path" presetSubtype="0" accel="50000" decel="50000" fill="hold" grpId="0" nodeType="withEffect">
                                  <p:stCondLst>
                                    <p:cond delay="0"/>
                                  </p:stCondLst>
                                  <p:childTnLst>
                                    <p:animMotion origin="layout" path="M -0.00052 -0.00047 C 0.00052 0.028 -0.0059 0.07314 -0.01788 0.11203 C -0.03003 0.15115 -0.04531 0.21226 -0.0691 0.24768 C -0.09288 0.28263 -0.12604 0.3118 -0.16041 0.32268 C -0.19514 0.33333 -0.24496 0.33217 -0.27569 0.3125 C -0.30694 0.29259 -0.33663 0.26087 -0.34653 0.2037 C -0.35607 0.14745 -0.35295 0.07754 -0.35173 -0.00788 " pathEditMode="relative" rAng="0" ptsTypes="AAAAAAA">
                                      <p:cBhvr>
                                        <p:cTn id="49" dur="2000" fill="hold"/>
                                        <p:tgtEl>
                                          <p:spTgt spid="13"/>
                                        </p:tgtEl>
                                        <p:attrNameLst>
                                          <p:attrName>ppt_x</p:attrName>
                                          <p:attrName>ppt_y</p:attrName>
                                        </p:attrNameLst>
                                      </p:cBhvr>
                                      <p:rCtr x="-17622" y="16111"/>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25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25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25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250"/>
                                        <p:tgtEl>
                                          <p:spTgt spid="3"/>
                                        </p:tgtEl>
                                      </p:cBhvr>
                                    </p:animEffect>
                                  </p:childTnLst>
                                </p:cTn>
                              </p:par>
                              <p:par>
                                <p:cTn id="66" presetID="10" presetClass="exit" presetSubtype="0" fill="hold" grpId="2"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13"/>
                                        </p:tgtEl>
                                      </p:cBhvr>
                                    </p:animEffect>
                                    <p:set>
                                      <p:cBhvr>
                                        <p:cTn id="86" dur="1" fill="hold">
                                          <p:stCondLst>
                                            <p:cond delay="499"/>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0 4.44444E-6 L -0.17465 -0.4044 " pathEditMode="relative" rAng="0" ptsTypes="AA">
                                      <p:cBhvr>
                                        <p:cTn id="90" dur="1250" fill="hold"/>
                                        <p:tgtEl>
                                          <p:spTgt spid="4"/>
                                        </p:tgtEl>
                                        <p:attrNameLst>
                                          <p:attrName>ppt_x</p:attrName>
                                          <p:attrName>ppt_y</p:attrName>
                                        </p:attrNameLst>
                                      </p:cBhvr>
                                      <p:rCtr x="-8733" y="-20231"/>
                                    </p:animMotion>
                                  </p:childTnLst>
                                </p:cTn>
                              </p:par>
                              <p:par>
                                <p:cTn id="91" presetID="42" presetClass="path" presetSubtype="0" accel="50000" decel="50000" fill="hold" grpId="1" nodeType="withEffect">
                                  <p:stCondLst>
                                    <p:cond delay="0"/>
                                  </p:stCondLst>
                                  <p:childTnLst>
                                    <p:animMotion origin="layout" path="M 0 3.33333E-6 L -0.27465 0.31041 " pathEditMode="relative" rAng="0" ptsTypes="AA">
                                      <p:cBhvr>
                                        <p:cTn id="92" dur="1250" fill="hold"/>
                                        <p:tgtEl>
                                          <p:spTgt spid="5"/>
                                        </p:tgtEl>
                                        <p:attrNameLst>
                                          <p:attrName>ppt_x</p:attrName>
                                          <p:attrName>ppt_y</p:attrName>
                                        </p:attrNameLst>
                                      </p:cBhvr>
                                      <p:rCtr x="-13733" y="15509"/>
                                    </p:animMotion>
                                  </p:childTnLst>
                                </p:cTn>
                              </p:par>
                              <p:par>
                                <p:cTn id="93" presetID="42" presetClass="path" presetSubtype="0" accel="50000" decel="50000" fill="hold" grpId="1" nodeType="withEffect">
                                  <p:stCondLst>
                                    <p:cond delay="0"/>
                                  </p:stCondLst>
                                  <p:childTnLst>
                                    <p:animMotion origin="layout" path="M 2.77556E-17 -2.22222E-6 L 0.31684 -0.11389 " pathEditMode="relative" rAng="0" ptsTypes="AA">
                                      <p:cBhvr>
                                        <p:cTn id="94" dur="1250" fill="hold"/>
                                        <p:tgtEl>
                                          <p:spTgt spid="6"/>
                                        </p:tgtEl>
                                        <p:attrNameLst>
                                          <p:attrName>ppt_x</p:attrName>
                                          <p:attrName>ppt_y</p:attrName>
                                        </p:attrNameLst>
                                      </p:cBhvr>
                                      <p:rCtr x="15833" y="-5694"/>
                                    </p:animMotion>
                                  </p:childTnLst>
                                </p:cTn>
                              </p:par>
                              <p:par>
                                <p:cTn id="95" presetID="23" presetClass="exit" presetSubtype="32" fill="hold" grpId="2" nodeType="withEffect">
                                  <p:stCondLst>
                                    <p:cond delay="0"/>
                                  </p:stCondLst>
                                  <p:childTnLst>
                                    <p:anim calcmode="lin" valueType="num">
                                      <p:cBhvr>
                                        <p:cTn id="96" dur="1250"/>
                                        <p:tgtEl>
                                          <p:spTgt spid="4"/>
                                        </p:tgtEl>
                                        <p:attrNameLst>
                                          <p:attrName>ppt_w</p:attrName>
                                        </p:attrNameLst>
                                      </p:cBhvr>
                                      <p:tavLst>
                                        <p:tav tm="0">
                                          <p:val>
                                            <p:strVal val="ppt_w"/>
                                          </p:val>
                                        </p:tav>
                                        <p:tav tm="100000">
                                          <p:val>
                                            <p:fltVal val="0"/>
                                          </p:val>
                                        </p:tav>
                                      </p:tavLst>
                                    </p:anim>
                                    <p:anim calcmode="lin" valueType="num">
                                      <p:cBhvr>
                                        <p:cTn id="97" dur="1250"/>
                                        <p:tgtEl>
                                          <p:spTgt spid="4"/>
                                        </p:tgtEl>
                                        <p:attrNameLst>
                                          <p:attrName>ppt_h</p:attrName>
                                        </p:attrNameLst>
                                      </p:cBhvr>
                                      <p:tavLst>
                                        <p:tav tm="0">
                                          <p:val>
                                            <p:strVal val="ppt_h"/>
                                          </p:val>
                                        </p:tav>
                                        <p:tav tm="100000">
                                          <p:val>
                                            <p:fltVal val="0"/>
                                          </p:val>
                                        </p:tav>
                                      </p:tavLst>
                                    </p:anim>
                                    <p:set>
                                      <p:cBhvr>
                                        <p:cTn id="98" dur="1" fill="hold">
                                          <p:stCondLst>
                                            <p:cond delay="1249"/>
                                          </p:stCondLst>
                                        </p:cTn>
                                        <p:tgtEl>
                                          <p:spTgt spid="4"/>
                                        </p:tgtEl>
                                        <p:attrNameLst>
                                          <p:attrName>style.visibility</p:attrName>
                                        </p:attrNameLst>
                                      </p:cBhvr>
                                      <p:to>
                                        <p:strVal val="hidden"/>
                                      </p:to>
                                    </p:set>
                                  </p:childTnLst>
                                </p:cTn>
                              </p:par>
                              <p:par>
                                <p:cTn id="99" presetID="23" presetClass="exit" presetSubtype="32" fill="hold" grpId="2" nodeType="withEffect">
                                  <p:stCondLst>
                                    <p:cond delay="0"/>
                                  </p:stCondLst>
                                  <p:childTnLst>
                                    <p:anim calcmode="lin" valueType="num">
                                      <p:cBhvr>
                                        <p:cTn id="100" dur="1250"/>
                                        <p:tgtEl>
                                          <p:spTgt spid="5"/>
                                        </p:tgtEl>
                                        <p:attrNameLst>
                                          <p:attrName>ppt_w</p:attrName>
                                        </p:attrNameLst>
                                      </p:cBhvr>
                                      <p:tavLst>
                                        <p:tav tm="0">
                                          <p:val>
                                            <p:strVal val="ppt_w"/>
                                          </p:val>
                                        </p:tav>
                                        <p:tav tm="100000">
                                          <p:val>
                                            <p:fltVal val="0"/>
                                          </p:val>
                                        </p:tav>
                                      </p:tavLst>
                                    </p:anim>
                                    <p:anim calcmode="lin" valueType="num">
                                      <p:cBhvr>
                                        <p:cTn id="101" dur="1250"/>
                                        <p:tgtEl>
                                          <p:spTgt spid="5"/>
                                        </p:tgtEl>
                                        <p:attrNameLst>
                                          <p:attrName>ppt_h</p:attrName>
                                        </p:attrNameLst>
                                      </p:cBhvr>
                                      <p:tavLst>
                                        <p:tav tm="0">
                                          <p:val>
                                            <p:strVal val="ppt_h"/>
                                          </p:val>
                                        </p:tav>
                                        <p:tav tm="100000">
                                          <p:val>
                                            <p:fltVal val="0"/>
                                          </p:val>
                                        </p:tav>
                                      </p:tavLst>
                                    </p:anim>
                                    <p:set>
                                      <p:cBhvr>
                                        <p:cTn id="102" dur="1" fill="hold">
                                          <p:stCondLst>
                                            <p:cond delay="1249"/>
                                          </p:stCondLst>
                                        </p:cTn>
                                        <p:tgtEl>
                                          <p:spTgt spid="5"/>
                                        </p:tgtEl>
                                        <p:attrNameLst>
                                          <p:attrName>style.visibility</p:attrName>
                                        </p:attrNameLst>
                                      </p:cBhvr>
                                      <p:to>
                                        <p:strVal val="hidden"/>
                                      </p:to>
                                    </p:set>
                                  </p:childTnLst>
                                </p:cTn>
                              </p:par>
                              <p:par>
                                <p:cTn id="103" presetID="23" presetClass="exit" presetSubtype="32" fill="hold" grpId="2" nodeType="withEffect">
                                  <p:stCondLst>
                                    <p:cond delay="0"/>
                                  </p:stCondLst>
                                  <p:childTnLst>
                                    <p:anim calcmode="lin" valueType="num">
                                      <p:cBhvr>
                                        <p:cTn id="104" dur="1250"/>
                                        <p:tgtEl>
                                          <p:spTgt spid="6"/>
                                        </p:tgtEl>
                                        <p:attrNameLst>
                                          <p:attrName>ppt_w</p:attrName>
                                        </p:attrNameLst>
                                      </p:cBhvr>
                                      <p:tavLst>
                                        <p:tav tm="0">
                                          <p:val>
                                            <p:strVal val="ppt_w"/>
                                          </p:val>
                                        </p:tav>
                                        <p:tav tm="100000">
                                          <p:val>
                                            <p:fltVal val="0"/>
                                          </p:val>
                                        </p:tav>
                                      </p:tavLst>
                                    </p:anim>
                                    <p:anim calcmode="lin" valueType="num">
                                      <p:cBhvr>
                                        <p:cTn id="105" dur="1250"/>
                                        <p:tgtEl>
                                          <p:spTgt spid="6"/>
                                        </p:tgtEl>
                                        <p:attrNameLst>
                                          <p:attrName>ppt_h</p:attrName>
                                        </p:attrNameLst>
                                      </p:cBhvr>
                                      <p:tavLst>
                                        <p:tav tm="0">
                                          <p:val>
                                            <p:strVal val="ppt_h"/>
                                          </p:val>
                                        </p:tav>
                                        <p:tav tm="100000">
                                          <p:val>
                                            <p:fltVal val="0"/>
                                          </p:val>
                                        </p:tav>
                                      </p:tavLst>
                                    </p:anim>
                                    <p:set>
                                      <p:cBhvr>
                                        <p:cTn id="106" dur="1" fill="hold">
                                          <p:stCondLst>
                                            <p:cond delay="1249"/>
                                          </p:stCondLst>
                                        </p:cTn>
                                        <p:tgtEl>
                                          <p:spTgt spid="6"/>
                                        </p:tgtEl>
                                        <p:attrNameLst>
                                          <p:attrName>style.visibility</p:attrName>
                                        </p:attrNameLst>
                                      </p:cBhvr>
                                      <p:to>
                                        <p:strVal val="hidden"/>
                                      </p:to>
                                    </p:set>
                                  </p:childTnLst>
                                </p:cTn>
                              </p:par>
                              <p:par>
                                <p:cTn id="107" presetID="0" presetClass="exit" presetSubtype="0" fill="hold" grpId="1" nodeType="withEffect">
                                  <p:stCondLst>
                                    <p:cond delay="500"/>
                                  </p:stCondLst>
                                  <p:childTnLst>
                                    <p:set>
                                      <p:cBhvr>
                                        <p:cTn id="108" dur="1" fill="hold">
                                          <p:stCondLst>
                                            <p:cond delay="999"/>
                                          </p:stCondLst>
                                        </p:cTn>
                                        <p:tgtEl>
                                          <p:spTgt spid="3"/>
                                        </p:tgtEl>
                                        <p:attrNameLst>
                                          <p:attrName>style.visibility</p:attrName>
                                        </p:attrNameLst>
                                      </p:cBhvr>
                                      <p:to>
                                        <p:strVal val="hidden"/>
                                      </p:to>
                                    </p:set>
                                    <p:animEffect transition="out" filter="dissolve">
                                      <p:cBhvr>
                                        <p:cTn id="109" dur="1000">
                                          <p:stCondLst>
                                            <p:cond delay="0"/>
                                          </p:stCondLst>
                                        </p:cTn>
                                        <p:tgtEl>
                                          <p:spTgt spid="3"/>
                                        </p:tgtEl>
                                      </p:cBhvr>
                                    </p:animEffect>
                                    <p:anim to="" calcmode="lin" valueType="num">
                                      <p:cBhvr>
                                        <p:cTn id="110"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11"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4" grpId="0"/>
      <p:bldP spid="3" grpId="0"/>
      <p:bldP spid="3" grpId="1"/>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78082" y="3835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32</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October 25, 2020</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39" presetClass="entr" presetSubtype="0" accel="10000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39" presetClass="entr" presetSubtype="0" accel="10000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0" presetClass="path" presetSubtype="0" accel="50000" decel="50000" fill="hold" grpId="2" nodeType="withEffect">
                                  <p:stCondLst>
                                    <p:cond delay="1250"/>
                                  </p:stCondLst>
                                  <p:childTnLst>
                                    <p:animMotion origin="layout" path="M -1.38889E-6 2.22222E-6 L -0.16944 -0.11111 " pathEditMode="relative" rAng="0" ptsTypes="AA">
                                      <p:cBhvr>
                                        <p:cTn id="45" dur="1000" fill="hold"/>
                                        <p:tgtEl>
                                          <p:spTgt spid="6"/>
                                        </p:tgtEl>
                                        <p:attrNameLst>
                                          <p:attrName>ppt_x</p:attrName>
                                          <p:attrName>ppt_y</p:attrName>
                                        </p:attrNameLst>
                                      </p:cBhvr>
                                      <p:rCtr x="-8472" y="-5556"/>
                                    </p:animMotion>
                                  </p:childTnLst>
                                </p:cTn>
                              </p:par>
                              <p:par>
                                <p:cTn id="46" presetID="2" presetClass="exit" presetSubtype="4" fill="hold" grpId="1" nodeType="withEffect">
                                  <p:stCondLst>
                                    <p:cond delay="750"/>
                                  </p:stCondLst>
                                  <p:childTnLst>
                                    <p:anim calcmode="lin" valueType="num">
                                      <p:cBhvr additive="base">
                                        <p:cTn id="47" dur="1250"/>
                                        <p:tgtEl>
                                          <p:spTgt spid="7"/>
                                        </p:tgtEl>
                                        <p:attrNameLst>
                                          <p:attrName>ppt_x</p:attrName>
                                        </p:attrNameLst>
                                      </p:cBhvr>
                                      <p:tavLst>
                                        <p:tav tm="0">
                                          <p:val>
                                            <p:strVal val="ppt_x"/>
                                          </p:val>
                                        </p:tav>
                                        <p:tav tm="100000">
                                          <p:val>
                                            <p:strVal val="ppt_x"/>
                                          </p:val>
                                        </p:tav>
                                      </p:tavLst>
                                    </p:anim>
                                    <p:anim calcmode="lin" valueType="num">
                                      <p:cBhvr additive="base">
                                        <p:cTn id="48" dur="1250"/>
                                        <p:tgtEl>
                                          <p:spTgt spid="7"/>
                                        </p:tgtEl>
                                        <p:attrNameLst>
                                          <p:attrName>ppt_y</p:attrName>
                                        </p:attrNameLst>
                                      </p:cBhvr>
                                      <p:tavLst>
                                        <p:tav tm="0">
                                          <p:val>
                                            <p:strVal val="ppt_y"/>
                                          </p:val>
                                        </p:tav>
                                        <p:tav tm="100000">
                                          <p:val>
                                            <p:strVal val="1+ppt_h/2"/>
                                          </p:val>
                                        </p:tav>
                                      </p:tavLst>
                                    </p:anim>
                                    <p:set>
                                      <p:cBhvr>
                                        <p:cTn id="49"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612E13-5B72-4F69-9A3B-6AA0D2D312F9}"/>
              </a:ext>
            </a:extLst>
          </p:cNvPr>
          <p:cNvSpPr txBox="1">
            <a:spLocks/>
          </p:cNvSpPr>
          <p:nvPr/>
        </p:nvSpPr>
        <p:spPr>
          <a:xfrm>
            <a:off x="68809" y="3722336"/>
            <a:ext cx="59376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of us and for our nation</a:t>
            </a:r>
          </a:p>
        </p:txBody>
      </p:sp>
      <p:sp>
        <p:nvSpPr>
          <p:cNvPr id="3" name="Title 1">
            <a:extLst>
              <a:ext uri="{FF2B5EF4-FFF2-40B4-BE49-F238E27FC236}">
                <a16:creationId xmlns:a16="http://schemas.microsoft.com/office/drawing/2014/main" id="{09F06184-FAA8-4C11-B8DD-F8940D6552B3}"/>
              </a:ext>
            </a:extLst>
          </p:cNvPr>
          <p:cNvSpPr txBox="1">
            <a:spLocks/>
          </p:cNvSpPr>
          <p:nvPr/>
        </p:nvSpPr>
        <p:spPr>
          <a:xfrm>
            <a:off x="3344079" y="3111933"/>
            <a:ext cx="531038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great meaning for each</a:t>
            </a:r>
          </a:p>
        </p:txBody>
      </p:sp>
      <p:sp>
        <p:nvSpPr>
          <p:cNvPr id="3074" name="Rectangle 2"/>
          <p:cNvSpPr>
            <a:spLocks noGrp="1" noChangeArrowheads="1"/>
          </p:cNvSpPr>
          <p:nvPr>
            <p:ph type="title"/>
          </p:nvPr>
        </p:nvSpPr>
        <p:spPr>
          <a:xfrm>
            <a:off x="304800" y="525859"/>
            <a:ext cx="8534400" cy="5806281"/>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“Inside the Bible’s pages lie all the answers to all the problems man has ever known. It is my firm belief that the enduring values presented in its pages have a great meaning for each  of us and for our nation. The Bible can touch our hearts, order our minds, and refresh our souls. I hope Americans will read and study the Bible.”</a:t>
            </a:r>
            <a:endParaRPr lang="en-US" altLang="en-US" sz="2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2DE27BB6-60E8-4C82-86B6-D16E101AD962}"/>
              </a:ext>
            </a:extLst>
          </p:cNvPr>
          <p:cNvSpPr txBox="1">
            <a:spLocks noChangeArrowheads="1"/>
          </p:cNvSpPr>
          <p:nvPr/>
        </p:nvSpPr>
        <p:spPr bwMode="auto">
          <a:xfrm>
            <a:off x="3363098" y="3048008"/>
            <a:ext cx="52610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great meaning </a:t>
            </a:r>
            <a:r>
              <a:rPr lang="en-US" altLang="en-US" sz="40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for each</a:t>
            </a:r>
            <a:endParaRPr lang="en-US" altLang="en-US" sz="40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E437977-A466-4E5A-8BC7-B90842343826}"/>
              </a:ext>
            </a:extLst>
          </p:cNvPr>
          <p:cNvSpPr txBox="1">
            <a:spLocks noChangeArrowheads="1"/>
          </p:cNvSpPr>
          <p:nvPr/>
        </p:nvSpPr>
        <p:spPr bwMode="auto">
          <a:xfrm>
            <a:off x="308691" y="3660454"/>
            <a:ext cx="546829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of us </a:t>
            </a:r>
            <a:r>
              <a:rPr lang="en-US" altLang="en-US" sz="4000" b="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rPr>
              <a:t>and for our nation</a:t>
            </a:r>
            <a:endParaRPr lang="en-US" altLang="en-US" sz="4000" b="1" i="1" kern="0" dirty="0">
              <a:ln w="3175" cmpd="sng">
                <a:solidFill>
                  <a:srgbClr val="FFFFFF"/>
                </a:solidFill>
                <a:prstDash val="solid"/>
                <a:miter lim="800000"/>
              </a:ln>
              <a:solidFill>
                <a:srgbClr val="0000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6405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3074"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“Either [Jesus] was what he said he was   or he was the world's greatest liar. It is impossible for me to believe a liar or charlatan could have had the effect on mankind that he has had for 2000 years. We could ask, would even the greatest of liars carry his lie through the crucifixion, when a simple confession would have saved him? ... Did he allow us the choice   ... to believe in his teaching but reject his statements about his own identity?”</a:t>
            </a:r>
            <a:endParaRPr lang="en-US" altLang="en-US" sz="2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A5FE1B6-E9E7-4599-BA26-EBFDB2689757}"/>
              </a:ext>
            </a:extLst>
          </p:cNvPr>
          <p:cNvSpPr txBox="1">
            <a:spLocks noChangeArrowheads="1"/>
          </p:cNvSpPr>
          <p:nvPr/>
        </p:nvSpPr>
        <p:spPr bwMode="auto">
          <a:xfrm>
            <a:off x="826770" y="5251765"/>
            <a:ext cx="7955280" cy="74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believe in his teaching but reject his</a:t>
            </a:r>
            <a:endParaRPr lang="en-US" altLang="en-US" sz="36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69CFC43-3FB4-46A8-A6BE-2ACDA5F36D8B}"/>
              </a:ext>
            </a:extLst>
          </p:cNvPr>
          <p:cNvSpPr txBox="1">
            <a:spLocks noChangeArrowheads="1"/>
          </p:cNvSpPr>
          <p:nvPr/>
        </p:nvSpPr>
        <p:spPr bwMode="auto">
          <a:xfrm>
            <a:off x="753428" y="5794055"/>
            <a:ext cx="7632964" cy="75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statements about his own identity?”</a:t>
            </a:r>
            <a:endParaRPr lang="en-US" altLang="en-US" sz="36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4" name="SpotlightShape1_rendered">
            <a:extLst>
              <a:ext uri="{FF2B5EF4-FFF2-40B4-BE49-F238E27FC236}">
                <a16:creationId xmlns:a16="http://schemas.microsoft.com/office/drawing/2014/main" id="{5541EA39-B908-474E-B844-BD9BC264BA91}"/>
              </a:ext>
            </a:extLst>
          </p:cNvPr>
          <p:cNvPicPr>
            <a:picLocks/>
          </p:cNvPicPr>
          <p:nvPr/>
        </p:nvPicPr>
        <p:blipFill>
          <a:blip r:embed="rId3">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901279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35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3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746919"/>
            <a:ext cx="7772400" cy="5364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if Christ is not risen, your faith is futile; you are still in your sins! Then also those who have fallen asleep in Christ have perished. If in this life only we have hope in Christ, we are          of all men the most pitiable.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15:17-19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412195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75519"/>
            <a:ext cx="8229600" cy="4906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“Sometimes when I'm faced with an atheist, I am tempted to invite him to the greatest gourmet dinner that one could ever serve, and when we have finished eating that magnificent dinner, to ask him if he believes there's a cook.”</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3587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32EAF2D-968E-4F85-9E82-7ED67F569087}"/>
              </a:ext>
            </a:extLst>
          </p:cNvPr>
          <p:cNvSpPr txBox="1">
            <a:spLocks/>
          </p:cNvSpPr>
          <p:nvPr/>
        </p:nvSpPr>
        <p:spPr>
          <a:xfrm>
            <a:off x="3440730" y="4787425"/>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hand of God</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God's miracles are to be found in nature itself; the wind and waves, the wood that becomes a tree           - all of these are explained biologically, but behind them                  is the hand of God.”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8E417AE7-EE14-47DD-AF8F-4DA5947BC18C}"/>
              </a:ext>
            </a:extLst>
          </p:cNvPr>
          <p:cNvSpPr txBox="1">
            <a:spLocks noChangeArrowheads="1"/>
          </p:cNvSpPr>
          <p:nvPr/>
        </p:nvSpPr>
        <p:spPr bwMode="auto">
          <a:xfrm>
            <a:off x="2427259" y="5384663"/>
            <a:ext cx="5453997" cy="113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3175" cmpd="sng">
                  <a:solidFill>
                    <a:srgbClr val="FFFFFF"/>
                  </a:solidFill>
                  <a:prstDash val="solid"/>
                  <a:miter lim="800000"/>
                </a:ln>
                <a:solidFill>
                  <a:srgbClr val="FF0000"/>
                </a:solidFill>
                <a:effectLst>
                  <a:glow rad="101600">
                    <a:srgbClr val="996633"/>
                  </a:glow>
                  <a:outerShdw blurRad="50800" algn="tl" rotWithShape="0">
                    <a:srgbClr val="000000"/>
                  </a:outerShdw>
                </a:effectLst>
                <a:latin typeface="BlackChancery" pitchFamily="2" charset="0"/>
              </a:rPr>
              <a:t>Intelli</a:t>
            </a:r>
            <a:r>
              <a:rPr lang="en-US" altLang="en-US" sz="5400" b="1" kern="0" dirty="0">
                <a:ln w="3175" cmpd="sng">
                  <a:solidFill>
                    <a:srgbClr val="FFFFFF"/>
                  </a:solidFill>
                  <a:prstDash val="solid"/>
                  <a:miter lim="800000"/>
                </a:ln>
                <a:solidFill>
                  <a:schemeClr val="bg1"/>
                </a:solidFill>
                <a:effectLst>
                  <a:glow rad="101600">
                    <a:srgbClr val="996633"/>
                  </a:glow>
                  <a:outerShdw blurRad="50800" algn="tl" rotWithShape="0">
                    <a:srgbClr val="000000"/>
                  </a:outerShdw>
                </a:effectLst>
                <a:latin typeface="BlackChancery" pitchFamily="2" charset="0"/>
              </a:rPr>
              <a:t>gent</a:t>
            </a:r>
            <a:r>
              <a:rPr lang="en-US" altLang="en-US" sz="5400" b="1" kern="0" dirty="0">
                <a:ln w="3175" cmpd="sng">
                  <a:solidFill>
                    <a:srgbClr val="FFFFFF"/>
                  </a:solidFill>
                  <a:prstDash val="solid"/>
                  <a:miter lim="800000"/>
                </a:ln>
                <a:solidFill>
                  <a:srgbClr val="66FF33"/>
                </a:solidFill>
                <a:effectLst>
                  <a:glow rad="101600">
                    <a:srgbClr val="996633"/>
                  </a:glow>
                  <a:outerShdw blurRad="50800" algn="tl" rotWithShape="0">
                    <a:srgbClr val="000000"/>
                  </a:outerShdw>
                </a:effectLst>
                <a:latin typeface="BlackChancery" pitchFamily="2" charset="0"/>
              </a:rPr>
              <a:t> </a:t>
            </a:r>
            <a:r>
              <a:rPr lang="en-US" altLang="en-US" sz="5400" b="1" kern="0" dirty="0">
                <a:ln w="3175" cmpd="sng">
                  <a:solidFill>
                    <a:srgbClr val="FFFFFF"/>
                  </a:solidFill>
                  <a:prstDash val="solid"/>
                  <a:miter lim="800000"/>
                </a:ln>
                <a:solidFill>
                  <a:srgbClr val="0000FF"/>
                </a:solidFill>
                <a:effectLst>
                  <a:glow rad="101600">
                    <a:srgbClr val="996633"/>
                  </a:glow>
                  <a:outerShdw blurRad="50800" algn="tl" rotWithShape="0">
                    <a:srgbClr val="000000"/>
                  </a:outerShdw>
                </a:effectLst>
                <a:latin typeface="BlackChancery" pitchFamily="2" charset="0"/>
              </a:rPr>
              <a:t>Design</a:t>
            </a:r>
            <a:endParaRPr lang="en-US" altLang="en-US" sz="5400" b="1" i="1" kern="0" dirty="0">
              <a:ln w="3175" cmpd="sng">
                <a:solidFill>
                  <a:srgbClr val="FFFFFF"/>
                </a:solidFill>
                <a:prstDash val="solid"/>
                <a:miter lim="800000"/>
              </a:ln>
              <a:solidFill>
                <a:srgbClr val="0000FF"/>
              </a:solidFill>
              <a:effectLst>
                <a:glow rad="101600">
                  <a:srgbClr val="996633"/>
                </a:glow>
                <a:outerShdw blurRad="50800" algn="tl" rotWithShape="0">
                  <a:srgbClr val="000000"/>
                </a:outerShdw>
              </a:effectLst>
              <a:latin typeface="BlackChancery" pitchFamily="2" charset="0"/>
            </a:endParaRPr>
          </a:p>
        </p:txBody>
      </p:sp>
      <p:sp>
        <p:nvSpPr>
          <p:cNvPr id="4" name="Rectangle 2">
            <a:extLst>
              <a:ext uri="{FF2B5EF4-FFF2-40B4-BE49-F238E27FC236}">
                <a16:creationId xmlns:a16="http://schemas.microsoft.com/office/drawing/2014/main" id="{383BC090-7AAB-4302-BD46-22E5712E79F5}"/>
              </a:ext>
            </a:extLst>
          </p:cNvPr>
          <p:cNvSpPr txBox="1">
            <a:spLocks noChangeArrowheads="1"/>
          </p:cNvSpPr>
          <p:nvPr/>
        </p:nvSpPr>
        <p:spPr bwMode="auto">
          <a:xfrm>
            <a:off x="3437289" y="4731230"/>
            <a:ext cx="32624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hand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37942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5" grpId="0"/>
      <p:bldP spid="5" grpId="2"/>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99519"/>
            <a:ext cx="8229600" cy="185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“Hope remains the highest reality, the age-old power.”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Morph">
            <a:extLst>
              <a:ext uri="{FF2B5EF4-FFF2-40B4-BE49-F238E27FC236}">
                <a16:creationId xmlns:a16="http://schemas.microsoft.com/office/drawing/2014/main" id="{8724E7F4-DB24-4267-8C38-E670F58F48DC}"/>
              </a:ext>
            </a:extLst>
          </p:cNvPr>
          <p:cNvSpPr txBox="1">
            <a:spLocks noChangeArrowheads="1"/>
          </p:cNvSpPr>
          <p:nvPr/>
        </p:nvSpPr>
        <p:spPr bwMode="auto">
          <a:xfrm>
            <a:off x="1574656" y="2717540"/>
            <a:ext cx="16570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Hope</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61480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8)">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A011A63-F9C6-400E-A712-BA3A924A2B7F}"/>
              </a:ext>
            </a:extLst>
          </p:cNvPr>
          <p:cNvSpPr txBox="1">
            <a:spLocks/>
          </p:cNvSpPr>
          <p:nvPr/>
        </p:nvSpPr>
        <p:spPr>
          <a:xfrm>
            <a:off x="1330324" y="1928340"/>
            <a:ext cx="2423775"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4" name="Title 1">
            <a:extLst>
              <a:ext uri="{FF2B5EF4-FFF2-40B4-BE49-F238E27FC236}">
                <a16:creationId xmlns:a16="http://schemas.microsoft.com/office/drawing/2014/main" id="{0BBE1798-D51F-4B8B-971B-EEF6348AAC05}"/>
              </a:ext>
            </a:extLst>
          </p:cNvPr>
          <p:cNvSpPr txBox="1">
            <a:spLocks/>
          </p:cNvSpPr>
          <p:nvPr/>
        </p:nvSpPr>
        <p:spPr>
          <a:xfrm>
            <a:off x="3264252" y="4745183"/>
            <a:ext cx="5396088"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Morph"/>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1:3-5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2" name="Rectangle 2">
            <a:extLst>
              <a:ext uri="{FF2B5EF4-FFF2-40B4-BE49-F238E27FC236}">
                <a16:creationId xmlns:a16="http://schemas.microsoft.com/office/drawing/2014/main" id="{61462D00-1CE9-403A-92D3-302B0DE1A74C}"/>
              </a:ext>
            </a:extLst>
          </p:cNvPr>
          <p:cNvSpPr txBox="1">
            <a:spLocks noChangeArrowheads="1"/>
          </p:cNvSpPr>
          <p:nvPr/>
        </p:nvSpPr>
        <p:spPr bwMode="auto">
          <a:xfrm>
            <a:off x="457200" y="289719"/>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be revealed in the last time</a:t>
            </a:r>
          </a:p>
          <a:p>
            <a:pPr algn="l"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through faith for salvation</a:t>
            </a:r>
          </a:p>
          <a:p>
            <a:pPr algn="l"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kept by the power of God </a:t>
            </a:r>
          </a:p>
          <a:p>
            <a:pPr algn="l"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 reserved in heaven for you</a:t>
            </a:r>
          </a:p>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through the resurrection of Jesus Christ</a:t>
            </a:r>
          </a:p>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 inheritance that does not fade</a:t>
            </a:r>
          </a:p>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 a living hope</a:t>
            </a:r>
          </a:p>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t>
            </a:r>
          </a:p>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begotten us again</a:t>
            </a:r>
          </a:p>
          <a:p>
            <a:pPr eaLnBrk="1" hangingPunct="1"/>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according to His abundant mercy                             </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0B549F9-E649-46E4-A9C1-8AC219283FC7}"/>
              </a:ext>
            </a:extLst>
          </p:cNvPr>
          <p:cNvSpPr txBox="1">
            <a:spLocks noChangeArrowheads="1"/>
          </p:cNvSpPr>
          <p:nvPr/>
        </p:nvSpPr>
        <p:spPr bwMode="auto">
          <a:xfrm>
            <a:off x="1816925" y="5273928"/>
            <a:ext cx="66026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to be revealed in the last time</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3060336-5EF8-4A3C-8B46-691E8A0DEC8A}"/>
              </a:ext>
            </a:extLst>
          </p:cNvPr>
          <p:cNvSpPr txBox="1">
            <a:spLocks noChangeArrowheads="1"/>
          </p:cNvSpPr>
          <p:nvPr/>
        </p:nvSpPr>
        <p:spPr bwMode="auto">
          <a:xfrm>
            <a:off x="3075677" y="4703912"/>
            <a:ext cx="57832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through faith for salvation</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9D6C3D5-5648-4690-ABA2-35A3577A5675}"/>
              </a:ext>
            </a:extLst>
          </p:cNvPr>
          <p:cNvSpPr txBox="1">
            <a:spLocks noChangeArrowheads="1"/>
          </p:cNvSpPr>
          <p:nvPr/>
        </p:nvSpPr>
        <p:spPr bwMode="auto">
          <a:xfrm>
            <a:off x="5688280" y="4141010"/>
            <a:ext cx="263632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kept by the</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C90515C-341F-46F5-9870-4BE10C46DD63}"/>
              </a:ext>
            </a:extLst>
          </p:cNvPr>
          <p:cNvSpPr txBox="1">
            <a:spLocks noChangeArrowheads="1"/>
          </p:cNvSpPr>
          <p:nvPr/>
        </p:nvSpPr>
        <p:spPr bwMode="auto">
          <a:xfrm>
            <a:off x="391885" y="4703912"/>
            <a:ext cx="31113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power of God</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7F84DC5-227E-4BA3-B68F-D906CEC375D2}"/>
              </a:ext>
            </a:extLst>
          </p:cNvPr>
          <p:cNvSpPr txBox="1">
            <a:spLocks noChangeArrowheads="1"/>
          </p:cNvSpPr>
          <p:nvPr/>
        </p:nvSpPr>
        <p:spPr bwMode="auto">
          <a:xfrm>
            <a:off x="6203620" y="3578106"/>
            <a:ext cx="255319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reserved in</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0A5D4DD-AA75-40F7-84F7-2A1309BAE752}"/>
              </a:ext>
            </a:extLst>
          </p:cNvPr>
          <p:cNvSpPr txBox="1">
            <a:spLocks noChangeArrowheads="1"/>
          </p:cNvSpPr>
          <p:nvPr/>
        </p:nvSpPr>
        <p:spPr bwMode="auto">
          <a:xfrm>
            <a:off x="717281" y="4138628"/>
            <a:ext cx="35625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heaven for you</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6E017940-C644-49C4-81A6-EDA64FF9AAE8}"/>
              </a:ext>
            </a:extLst>
          </p:cNvPr>
          <p:cNvSpPr txBox="1">
            <a:spLocks noChangeArrowheads="1"/>
          </p:cNvSpPr>
          <p:nvPr/>
        </p:nvSpPr>
        <p:spPr bwMode="auto">
          <a:xfrm>
            <a:off x="3486551" y="1879997"/>
            <a:ext cx="52845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through the resurrection</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F0D860B6-BE0A-4EAE-B417-930219059FA1}"/>
              </a:ext>
            </a:extLst>
          </p:cNvPr>
          <p:cNvSpPr txBox="1">
            <a:spLocks noChangeArrowheads="1"/>
          </p:cNvSpPr>
          <p:nvPr/>
        </p:nvSpPr>
        <p:spPr bwMode="auto">
          <a:xfrm>
            <a:off x="838417" y="2445220"/>
            <a:ext cx="33369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of Jesus Christ</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9503A50-C9F6-4C2E-9B04-6F58A563C884}"/>
              </a:ext>
            </a:extLst>
          </p:cNvPr>
          <p:cNvSpPr txBox="1">
            <a:spLocks noChangeArrowheads="1"/>
          </p:cNvSpPr>
          <p:nvPr/>
        </p:nvSpPr>
        <p:spPr bwMode="auto">
          <a:xfrm>
            <a:off x="7412553" y="2445220"/>
            <a:ext cx="7362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an</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E673AF1-A604-4EDF-85A5-7DAD6E88D87A}"/>
              </a:ext>
            </a:extLst>
          </p:cNvPr>
          <p:cNvSpPr txBox="1">
            <a:spLocks noChangeArrowheads="1"/>
          </p:cNvSpPr>
          <p:nvPr/>
        </p:nvSpPr>
        <p:spPr bwMode="auto">
          <a:xfrm>
            <a:off x="534358" y="3010503"/>
            <a:ext cx="26125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inheritance</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FFEA62F2-CADE-4B44-A5E0-4546D35467DC}"/>
              </a:ext>
            </a:extLst>
          </p:cNvPr>
          <p:cNvSpPr txBox="1">
            <a:spLocks noChangeArrowheads="1"/>
          </p:cNvSpPr>
          <p:nvPr/>
        </p:nvSpPr>
        <p:spPr bwMode="auto">
          <a:xfrm>
            <a:off x="1163782" y="3575756"/>
            <a:ext cx="410886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that does not fade</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02123285-A384-4CDC-962E-F944AAF280AD}"/>
              </a:ext>
            </a:extLst>
          </p:cNvPr>
          <p:cNvSpPr txBox="1">
            <a:spLocks noChangeArrowheads="1"/>
          </p:cNvSpPr>
          <p:nvPr/>
        </p:nvSpPr>
        <p:spPr bwMode="auto">
          <a:xfrm>
            <a:off x="403761" y="1879966"/>
            <a:ext cx="34082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to a living hope</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99E1C2C6-CFCB-489D-963F-9027794F4DD1}"/>
              </a:ext>
            </a:extLst>
          </p:cNvPr>
          <p:cNvSpPr txBox="1">
            <a:spLocks noChangeArrowheads="1"/>
          </p:cNvSpPr>
          <p:nvPr/>
        </p:nvSpPr>
        <p:spPr bwMode="auto">
          <a:xfrm>
            <a:off x="4514972" y="1319475"/>
            <a:ext cx="420386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begotten us again</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C63D4D0C-D987-4061-B9EF-72626CA5031F}"/>
              </a:ext>
            </a:extLst>
          </p:cNvPr>
          <p:cNvSpPr txBox="1">
            <a:spLocks noChangeArrowheads="1"/>
          </p:cNvSpPr>
          <p:nvPr/>
        </p:nvSpPr>
        <p:spPr bwMode="auto">
          <a:xfrm>
            <a:off x="4902127" y="754192"/>
            <a:ext cx="376447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according to His</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81497A8B-DEB4-4533-AD19-C6784CAA1690}"/>
              </a:ext>
            </a:extLst>
          </p:cNvPr>
          <p:cNvSpPr txBox="1">
            <a:spLocks noChangeArrowheads="1"/>
          </p:cNvSpPr>
          <p:nvPr/>
        </p:nvSpPr>
        <p:spPr bwMode="auto">
          <a:xfrm>
            <a:off x="413255" y="1319477"/>
            <a:ext cx="39426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abundant mercy</a:t>
            </a:r>
            <a:endParaRPr lang="en-US" altLang="en-US" sz="3700" b="1" i="1" kern="0" dirty="0">
              <a:ln w="3175"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F1CE6F4F-727F-4ADF-8927-DA94C6DF42E0}"/>
              </a:ext>
            </a:extLst>
          </p:cNvPr>
          <p:cNvSpPr txBox="1">
            <a:spLocks noChangeArrowheads="1"/>
          </p:cNvSpPr>
          <p:nvPr/>
        </p:nvSpPr>
        <p:spPr bwMode="auto">
          <a:xfrm>
            <a:off x="1218236" y="1880607"/>
            <a:ext cx="26435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living hope</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29F4AC0-2928-464A-8FA9-798A59E74F09}"/>
              </a:ext>
            </a:extLst>
          </p:cNvPr>
          <p:cNvSpPr txBox="1">
            <a:spLocks noChangeArrowheads="1"/>
          </p:cNvSpPr>
          <p:nvPr/>
        </p:nvSpPr>
        <p:spPr bwMode="auto">
          <a:xfrm>
            <a:off x="3059005" y="4704585"/>
            <a:ext cx="581421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through faith for salvation</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Arrow: Bent-Up 9">
            <a:extLst>
              <a:ext uri="{FF2B5EF4-FFF2-40B4-BE49-F238E27FC236}">
                <a16:creationId xmlns:a16="http://schemas.microsoft.com/office/drawing/2014/main" id="{F03F8000-254C-4E9D-84F1-040C920E0ABA}"/>
              </a:ext>
            </a:extLst>
          </p:cNvPr>
          <p:cNvSpPr/>
          <p:nvPr/>
        </p:nvSpPr>
        <p:spPr>
          <a:xfrm rot="5400000">
            <a:off x="878042" y="1014672"/>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25" name="Arrow: Bent-Up 9">
            <a:extLst>
              <a:ext uri="{FF2B5EF4-FFF2-40B4-BE49-F238E27FC236}">
                <a16:creationId xmlns:a16="http://schemas.microsoft.com/office/drawing/2014/main" id="{E5DCF6A1-BEFB-4176-867B-258FDEFD2A5A}"/>
              </a:ext>
            </a:extLst>
          </p:cNvPr>
          <p:cNvSpPr/>
          <p:nvPr/>
        </p:nvSpPr>
        <p:spPr>
          <a:xfrm rot="16200000">
            <a:off x="7609372" y="2247727"/>
            <a:ext cx="329068" cy="304800"/>
          </a:xfrm>
          <a:prstGeom prst="bentUpArrow">
            <a:avLst>
              <a:gd name="adj1" fmla="val 25000"/>
              <a:gd name="adj2" fmla="val 32031"/>
              <a:gd name="adj3" fmla="val 35156"/>
            </a:avLst>
          </a:prstGeom>
          <a:solidFill>
            <a:srgbClr val="FFC000"/>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175130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8" presetClass="emph" presetSubtype="0" fill="hold" grpId="1" nodeType="withEffect">
                                  <p:stCondLst>
                                    <p:cond delay="0"/>
                                  </p:stCondLst>
                                  <p:childTnLst>
                                    <p:set>
                                      <p:cBhvr override="childStyle">
                                        <p:cTn id="9" dur="500" fill="hold"/>
                                        <p:tgtEl>
                                          <p:spTgt spid="3"/>
                                        </p:tgtEl>
                                        <p:attrNameLst>
                                          <p:attrName>style.textDecorationUnderline</p:attrName>
                                        </p:attrNameLst>
                                      </p:cBhvr>
                                      <p:to>
                                        <p:strVal val="true"/>
                                      </p:to>
                                    </p:se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750"/>
                                        <p:tgtEl>
                                          <p:spTgt spid="4"/>
                                        </p:tgtEl>
                                      </p:cBhvr>
                                    </p:animEffect>
                                  </p:childTnLst>
                                </p:cTn>
                              </p:par>
                              <p:par>
                                <p:cTn id="17" presetID="18" presetClass="emph" presetSubtype="0" fill="hold" grpId="1" nodeType="withEffect">
                                  <p:stCondLst>
                                    <p:cond delay="0"/>
                                  </p:stCondLst>
                                  <p:childTnLst>
                                    <p:set>
                                      <p:cBhvr override="childStyle">
                                        <p:cTn id="18" dur="75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75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5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5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5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25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25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25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25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25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250"/>
                                        <p:tgtEl>
                                          <p:spTgt spid="23"/>
                                        </p:tgtEl>
                                      </p:cBhvr>
                                    </p:animEffect>
                                  </p:childTnLst>
                                </p:cTn>
                              </p:par>
                              <p:par>
                                <p:cTn id="69" presetID="42" presetClass="path" presetSubtype="0" accel="50000" decel="50000" fill="hold" grpId="1" nodeType="withEffect">
                                  <p:stCondLst>
                                    <p:cond delay="0"/>
                                  </p:stCondLst>
                                  <p:childTnLst>
                                    <p:animMotion origin="layout" path="M -2.22222E-6 4.44444E-6 L -0.17969 -0.73542 " pathEditMode="relative" rAng="0" ptsTypes="AA">
                                      <p:cBhvr>
                                        <p:cTn id="70" dur="2000" fill="hold"/>
                                        <p:tgtEl>
                                          <p:spTgt spid="9"/>
                                        </p:tgtEl>
                                        <p:attrNameLst>
                                          <p:attrName>ppt_x</p:attrName>
                                          <p:attrName>ppt_y</p:attrName>
                                        </p:attrNameLst>
                                      </p:cBhvr>
                                      <p:rCtr x="-8993" y="-36782"/>
                                    </p:animMotion>
                                  </p:childTnLst>
                                </p:cTn>
                              </p:par>
                              <p:par>
                                <p:cTn id="71" presetID="42" presetClass="path" presetSubtype="0" accel="50000" decel="50000" fill="hold" grpId="1" nodeType="withEffect">
                                  <p:stCondLst>
                                    <p:cond delay="0"/>
                                  </p:stCondLst>
                                  <p:childTnLst>
                                    <p:animMotion origin="layout" path="M -5.55556E-7 -3.7037E-6 L -0.21892 -0.57037 " pathEditMode="relative" rAng="0" ptsTypes="AA">
                                      <p:cBhvr>
                                        <p:cTn id="72" dur="2000" fill="hold"/>
                                        <p:tgtEl>
                                          <p:spTgt spid="10"/>
                                        </p:tgtEl>
                                        <p:attrNameLst>
                                          <p:attrName>ppt_x</p:attrName>
                                          <p:attrName>ppt_y</p:attrName>
                                        </p:attrNameLst>
                                      </p:cBhvr>
                                      <p:rCtr x="-10955" y="-28519"/>
                                    </p:animMotion>
                                  </p:childTnLst>
                                </p:cTn>
                              </p:par>
                              <p:par>
                                <p:cTn id="73" presetID="42" presetClass="path" presetSubtype="0" accel="50000" decel="50000" fill="hold" grpId="1" nodeType="withEffect">
                                  <p:stCondLst>
                                    <p:cond delay="0"/>
                                  </p:stCondLst>
                                  <p:childTnLst>
                                    <p:animMotion origin="layout" path="M 4.16667E-6 2.22222E-6 L -0.40764 -0.40602 " pathEditMode="relative" rAng="0" ptsTypes="AA">
                                      <p:cBhvr>
                                        <p:cTn id="74" dur="2000" fill="hold"/>
                                        <p:tgtEl>
                                          <p:spTgt spid="11"/>
                                        </p:tgtEl>
                                        <p:attrNameLst>
                                          <p:attrName>ppt_x</p:attrName>
                                          <p:attrName>ppt_y</p:attrName>
                                        </p:attrNameLst>
                                      </p:cBhvr>
                                      <p:rCtr x="-20382" y="-20301"/>
                                    </p:animMotion>
                                  </p:childTnLst>
                                </p:cTn>
                              </p:par>
                              <p:par>
                                <p:cTn id="75" presetID="42" presetClass="path" presetSubtype="0" accel="50000" decel="50000" fill="hold" grpId="1" nodeType="withEffect">
                                  <p:stCondLst>
                                    <p:cond delay="0"/>
                                  </p:stCondLst>
                                  <p:childTnLst>
                                    <p:animMotion origin="layout" path="M -8.33333E-7 -3.7037E-6 L 0.425 -0.48842 " pathEditMode="relative" rAng="0" ptsTypes="AA">
                                      <p:cBhvr>
                                        <p:cTn id="76" dur="2000" fill="hold"/>
                                        <p:tgtEl>
                                          <p:spTgt spid="12"/>
                                        </p:tgtEl>
                                        <p:attrNameLst>
                                          <p:attrName>ppt_x</p:attrName>
                                          <p:attrName>ppt_y</p:attrName>
                                        </p:attrNameLst>
                                      </p:cBhvr>
                                      <p:rCtr x="21250" y="-24421"/>
                                    </p:animMotion>
                                  </p:childTnLst>
                                </p:cTn>
                              </p:par>
                              <p:par>
                                <p:cTn id="77" presetID="42" presetClass="path" presetSubtype="0" accel="50000" decel="50000" fill="hold" grpId="1" nodeType="withEffect">
                                  <p:stCondLst>
                                    <p:cond delay="0"/>
                                  </p:stCondLst>
                                  <p:childTnLst>
                                    <p:animMotion origin="layout" path="M 4.44444E-6 -3.33333E-6 L -0.46129 -0.24166 " pathEditMode="relative" rAng="0" ptsTypes="AA">
                                      <p:cBhvr>
                                        <p:cTn id="78" dur="2000" fill="hold"/>
                                        <p:tgtEl>
                                          <p:spTgt spid="13"/>
                                        </p:tgtEl>
                                        <p:attrNameLst>
                                          <p:attrName>ppt_x</p:attrName>
                                          <p:attrName>ppt_y</p:attrName>
                                        </p:attrNameLst>
                                      </p:cBhvr>
                                      <p:rCtr x="-23073" y="-12083"/>
                                    </p:animMotion>
                                  </p:childTnLst>
                                </p:cTn>
                              </p:par>
                              <p:par>
                                <p:cTn id="79" presetID="42" presetClass="path" presetSubtype="0" accel="50000" decel="50000" fill="hold" grpId="1" nodeType="withEffect">
                                  <p:stCondLst>
                                    <p:cond delay="0"/>
                                  </p:stCondLst>
                                  <p:childTnLst>
                                    <p:animMotion origin="layout" path="M -3.88889E-6 3.7037E-6 L 0.37552 -0.32408 " pathEditMode="relative" rAng="0" ptsTypes="AA">
                                      <p:cBhvr>
                                        <p:cTn id="80" dur="2000" fill="hold"/>
                                        <p:tgtEl>
                                          <p:spTgt spid="14"/>
                                        </p:tgtEl>
                                        <p:attrNameLst>
                                          <p:attrName>ppt_x</p:attrName>
                                          <p:attrName>ppt_y</p:attrName>
                                        </p:attrNameLst>
                                      </p:cBhvr>
                                      <p:rCtr x="18767" y="-16204"/>
                                    </p:animMotion>
                                  </p:childTnLst>
                                </p:cTn>
                              </p:par>
                              <p:par>
                                <p:cTn id="81" presetID="42" presetClass="path" presetSubtype="0" accel="50000" decel="50000" fill="hold" grpId="1" nodeType="withEffect">
                                  <p:stCondLst>
                                    <p:cond delay="0"/>
                                  </p:stCondLst>
                                  <p:childTnLst>
                                    <p:animMotion origin="layout" path="M 1.11111E-6 1.85185E-6 L -0.32743 0.08796 " pathEditMode="relative" rAng="0" ptsTypes="AA">
                                      <p:cBhvr>
                                        <p:cTn id="82" dur="2000" fill="hold"/>
                                        <p:tgtEl>
                                          <p:spTgt spid="15"/>
                                        </p:tgtEl>
                                        <p:attrNameLst>
                                          <p:attrName>ppt_x</p:attrName>
                                          <p:attrName>ppt_y</p:attrName>
                                        </p:attrNameLst>
                                      </p:cBhvr>
                                      <p:rCtr x="-16372" y="4398"/>
                                    </p:animMotion>
                                  </p:childTnLst>
                                </p:cTn>
                              </p:par>
                              <p:par>
                                <p:cTn id="83" presetID="42" presetClass="path" presetSubtype="0" accel="50000" decel="50000" fill="hold" grpId="1" nodeType="withEffect">
                                  <p:stCondLst>
                                    <p:cond delay="0"/>
                                  </p:stCondLst>
                                  <p:childTnLst>
                                    <p:animMotion origin="layout" path="M -1.94444E-6 4.44444E-6 L 0.49531 0.00648 " pathEditMode="relative" rAng="0" ptsTypes="AA">
                                      <p:cBhvr>
                                        <p:cTn id="84" dur="2000" fill="hold"/>
                                        <p:tgtEl>
                                          <p:spTgt spid="16"/>
                                        </p:tgtEl>
                                        <p:attrNameLst>
                                          <p:attrName>ppt_x</p:attrName>
                                          <p:attrName>ppt_y</p:attrName>
                                        </p:attrNameLst>
                                      </p:cBhvr>
                                      <p:rCtr x="24757" y="324"/>
                                    </p:animMotion>
                                  </p:childTnLst>
                                </p:cTn>
                              </p:par>
                              <p:par>
                                <p:cTn id="85" presetID="42" presetClass="path" presetSubtype="0" accel="50000" decel="50000" fill="hold" grpId="1" nodeType="withEffect">
                                  <p:stCondLst>
                                    <p:cond delay="0"/>
                                  </p:stCondLst>
                                  <p:childTnLst>
                                    <p:animMotion origin="layout" path="M 1.94444E-6 4.44444E-6 L -0.6809 0.17037 " pathEditMode="relative" rAng="0" ptsTypes="AA">
                                      <p:cBhvr>
                                        <p:cTn id="86" dur="2000" fill="hold"/>
                                        <p:tgtEl>
                                          <p:spTgt spid="17"/>
                                        </p:tgtEl>
                                        <p:attrNameLst>
                                          <p:attrName>ppt_x</p:attrName>
                                          <p:attrName>ppt_y</p:attrName>
                                        </p:attrNameLst>
                                      </p:cBhvr>
                                      <p:rCtr x="-34045" y="8519"/>
                                    </p:animMotion>
                                  </p:childTnLst>
                                </p:cTn>
                              </p:par>
                              <p:par>
                                <p:cTn id="87" presetID="42" presetClass="path" presetSubtype="0" accel="50000" decel="50000" fill="hold" grpId="1" nodeType="withEffect">
                                  <p:stCondLst>
                                    <p:cond delay="0"/>
                                  </p:stCondLst>
                                  <p:childTnLst>
                                    <p:animMotion origin="layout" path="M 4.72222E-6 -2.96296E-6 L 0.12847 0.08797 " pathEditMode="relative" rAng="0" ptsTypes="AA">
                                      <p:cBhvr>
                                        <p:cTn id="88" dur="2000" fill="hold"/>
                                        <p:tgtEl>
                                          <p:spTgt spid="18"/>
                                        </p:tgtEl>
                                        <p:attrNameLst>
                                          <p:attrName>ppt_x</p:attrName>
                                          <p:attrName>ppt_y</p:attrName>
                                        </p:attrNameLst>
                                      </p:cBhvr>
                                      <p:rCtr x="6424" y="4398"/>
                                    </p:animMotion>
                                  </p:childTnLst>
                                </p:cTn>
                              </p:par>
                              <p:par>
                                <p:cTn id="89" presetID="42" presetClass="path" presetSubtype="0" accel="50000" decel="50000" fill="hold" grpId="1" nodeType="withEffect">
                                  <p:stCondLst>
                                    <p:cond delay="0"/>
                                  </p:stCondLst>
                                  <p:childTnLst>
                                    <p:animMotion origin="layout" path="M 2.77778E-7 -3.7037E-7 L 0.30747 0.00509 " pathEditMode="relative" rAng="0" ptsTypes="AA">
                                      <p:cBhvr>
                                        <p:cTn id="90" dur="2000" fill="hold"/>
                                        <p:tgtEl>
                                          <p:spTgt spid="19"/>
                                        </p:tgtEl>
                                        <p:attrNameLst>
                                          <p:attrName>ppt_x</p:attrName>
                                          <p:attrName>ppt_y</p:attrName>
                                        </p:attrNameLst>
                                      </p:cBhvr>
                                      <p:rCtr x="15365" y="255"/>
                                    </p:animMotion>
                                  </p:childTnLst>
                                </p:cTn>
                              </p:par>
                              <p:par>
                                <p:cTn id="91" presetID="42" presetClass="path" presetSubtype="0" accel="50000" decel="50000" fill="hold" grpId="1" nodeType="withEffect">
                                  <p:stCondLst>
                                    <p:cond delay="0"/>
                                  </p:stCondLst>
                                  <p:childTnLst>
                                    <p:animMotion origin="layout" path="M -1.94444E-6 1.85185E-6 L 0.26979 0.33518 " pathEditMode="relative" rAng="0" ptsTypes="AA">
                                      <p:cBhvr>
                                        <p:cTn id="92" dur="2000" fill="hold"/>
                                        <p:tgtEl>
                                          <p:spTgt spid="20"/>
                                        </p:tgtEl>
                                        <p:attrNameLst>
                                          <p:attrName>ppt_x</p:attrName>
                                          <p:attrName>ppt_y</p:attrName>
                                        </p:attrNameLst>
                                      </p:cBhvr>
                                      <p:rCtr x="13490" y="16759"/>
                                    </p:animMotion>
                                  </p:childTnLst>
                                </p:cTn>
                              </p:par>
                              <p:par>
                                <p:cTn id="93" presetID="42" presetClass="path" presetSubtype="0" accel="50000" decel="50000" fill="hold" grpId="1" nodeType="withEffect">
                                  <p:stCondLst>
                                    <p:cond delay="0"/>
                                  </p:stCondLst>
                                  <p:childTnLst>
                                    <p:animMotion origin="layout" path="M -1.11111E-6 4.81481E-6 L -0.22361 0.58125 " pathEditMode="relative" rAng="0" ptsTypes="AA">
                                      <p:cBhvr>
                                        <p:cTn id="94" dur="2000" fill="hold"/>
                                        <p:tgtEl>
                                          <p:spTgt spid="21"/>
                                        </p:tgtEl>
                                        <p:attrNameLst>
                                          <p:attrName>ppt_x</p:attrName>
                                          <p:attrName>ppt_y</p:attrName>
                                        </p:attrNameLst>
                                      </p:cBhvr>
                                      <p:rCtr x="-11181" y="29051"/>
                                    </p:animMotion>
                                  </p:childTnLst>
                                </p:cTn>
                              </p:par>
                              <p:par>
                                <p:cTn id="95" presetID="42" presetClass="path" presetSubtype="0" accel="50000" decel="50000" fill="hold" grpId="1" nodeType="withEffect">
                                  <p:stCondLst>
                                    <p:cond delay="0"/>
                                  </p:stCondLst>
                                  <p:childTnLst>
                                    <p:animMotion origin="layout" path="M -2.77778E-7 2.22222E-6 L -0.42257 0.7456 " pathEditMode="relative" rAng="0" ptsTypes="AA">
                                      <p:cBhvr>
                                        <p:cTn id="96" dur="2000" fill="hold"/>
                                        <p:tgtEl>
                                          <p:spTgt spid="22"/>
                                        </p:tgtEl>
                                        <p:attrNameLst>
                                          <p:attrName>ppt_x</p:attrName>
                                          <p:attrName>ppt_y</p:attrName>
                                        </p:attrNameLst>
                                      </p:cBhvr>
                                      <p:rCtr x="-21128" y="37269"/>
                                    </p:animMotion>
                                  </p:childTnLst>
                                </p:cTn>
                              </p:par>
                              <p:par>
                                <p:cTn id="97" presetID="42" presetClass="path" presetSubtype="0" accel="50000" decel="50000" fill="hold" grpId="1" nodeType="withEffect">
                                  <p:stCondLst>
                                    <p:cond delay="0"/>
                                  </p:stCondLst>
                                  <p:childTnLst>
                                    <p:animMotion origin="layout" path="M -3.88889E-6 4.81481E-6 L 0.41528 0.66319 " pathEditMode="relative" rAng="0" ptsTypes="AA">
                                      <p:cBhvr>
                                        <p:cTn id="98" dur="2000" fill="hold"/>
                                        <p:tgtEl>
                                          <p:spTgt spid="23"/>
                                        </p:tgtEl>
                                        <p:attrNameLst>
                                          <p:attrName>ppt_x</p:attrName>
                                          <p:attrName>ppt_y</p:attrName>
                                        </p:attrNameLst>
                                      </p:cBhvr>
                                      <p:rCtr x="20764" y="33148"/>
                                    </p:animMotion>
                                  </p:childTnLst>
                                </p:cTn>
                              </p:par>
                              <p:par>
                                <p:cTn id="99" presetID="10" presetClass="exit" presetSubtype="0" fill="hold" grpId="0" nodeType="withEffect">
                                  <p:stCondLst>
                                    <p:cond delay="0"/>
                                  </p:stCondLst>
                                  <p:childTnLst>
                                    <p:animEffect transition="out" filter="fade">
                                      <p:cBhvr>
                                        <p:cTn id="100" dur="1250"/>
                                        <p:tgtEl>
                                          <p:spTgt spid="3074"/>
                                        </p:tgtEl>
                                      </p:cBhvr>
                                    </p:animEffect>
                                    <p:set>
                                      <p:cBhvr>
                                        <p:cTn id="101" dur="1" fill="hold">
                                          <p:stCondLst>
                                            <p:cond delay="1249"/>
                                          </p:stCondLst>
                                        </p:cTn>
                                        <p:tgtEl>
                                          <p:spTgt spid="307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
                                        </p:tgtEl>
                                      </p:cBhvr>
                                    </p:animEffect>
                                    <p:set>
                                      <p:cBhvr>
                                        <p:cTn id="104" dur="1" fill="hold">
                                          <p:stCondLst>
                                            <p:cond delay="499"/>
                                          </p:stCondLst>
                                        </p:cTn>
                                        <p:tgtEl>
                                          <p:spTgt spid="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6"/>
                                        </p:tgtEl>
                                      </p:cBhvr>
                                    </p:animEffect>
                                    <p:set>
                                      <p:cBhvr>
                                        <p:cTn id="107" dur="1" fill="hold">
                                          <p:stCondLst>
                                            <p:cond delay="499"/>
                                          </p:stCondLst>
                                        </p:cTn>
                                        <p:tgtEl>
                                          <p:spTgt spid="6"/>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3"/>
                                        </p:tgtEl>
                                      </p:cBhvr>
                                    </p:animEffect>
                                    <p:set>
                                      <p:cBhvr>
                                        <p:cTn id="110" dur="1" fill="hold">
                                          <p:stCondLst>
                                            <p:cond delay="499"/>
                                          </p:stCondLst>
                                        </p:cTn>
                                        <p:tgtEl>
                                          <p:spTgt spid="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4"/>
                                        </p:tgtEl>
                                      </p:cBhvr>
                                    </p:animEffect>
                                    <p:set>
                                      <p:cBhvr>
                                        <p:cTn id="113" dur="1" fill="hold">
                                          <p:stCondLst>
                                            <p:cond delay="499"/>
                                          </p:stCondLst>
                                        </p:cTn>
                                        <p:tgtEl>
                                          <p:spTgt spid="4"/>
                                        </p:tgtEl>
                                        <p:attrNameLst>
                                          <p:attrName>style.visibility</p:attrName>
                                        </p:attrNameLst>
                                      </p:cBhvr>
                                      <p:to>
                                        <p:strVal val="hidden"/>
                                      </p:to>
                                    </p:set>
                                  </p:childTnLst>
                                </p:cTn>
                              </p:par>
                            </p:childTnLst>
                          </p:cTn>
                        </p:par>
                        <p:par>
                          <p:cTn id="114" fill="hold">
                            <p:stCondLst>
                              <p:cond delay="2000"/>
                            </p:stCondLst>
                            <p:childTnLst>
                              <p:par>
                                <p:cTn id="115" presetID="10" presetClass="entr" presetSubtype="0" fill="hold" grpId="0" nodeType="after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250"/>
                                        <p:tgtEl>
                                          <p:spTgt spid="2"/>
                                        </p:tgtEl>
                                      </p:cBhvr>
                                    </p:animEffect>
                                  </p:childTnLst>
                                </p:cTn>
                              </p:par>
                              <p:par>
                                <p:cTn id="118" presetID="10" presetClass="exit" presetSubtype="0" fill="hold" grpId="2" nodeType="withEffect">
                                  <p:stCondLst>
                                    <p:cond delay="0"/>
                                  </p:stCondLst>
                                  <p:childTnLst>
                                    <p:animEffect transition="out" filter="fade">
                                      <p:cBhvr>
                                        <p:cTn id="119" dur="500"/>
                                        <p:tgtEl>
                                          <p:spTgt spid="10"/>
                                        </p:tgtEl>
                                      </p:cBhvr>
                                    </p:animEffect>
                                    <p:set>
                                      <p:cBhvr>
                                        <p:cTn id="120" dur="1" fill="hold">
                                          <p:stCondLst>
                                            <p:cond delay="499"/>
                                          </p:stCondLst>
                                        </p:cTn>
                                        <p:tgtEl>
                                          <p:spTgt spid="10"/>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9"/>
                                        </p:tgtEl>
                                      </p:cBhvr>
                                    </p:animEffect>
                                    <p:set>
                                      <p:cBhvr>
                                        <p:cTn id="123" dur="1" fill="hold">
                                          <p:stCondLst>
                                            <p:cond delay="499"/>
                                          </p:stCondLst>
                                        </p:cTn>
                                        <p:tgtEl>
                                          <p:spTgt spid="9"/>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500"/>
                                        <p:tgtEl>
                                          <p:spTgt spid="11"/>
                                        </p:tgtEl>
                                      </p:cBhvr>
                                    </p:animEffect>
                                    <p:set>
                                      <p:cBhvr>
                                        <p:cTn id="126" dur="1" fill="hold">
                                          <p:stCondLst>
                                            <p:cond delay="499"/>
                                          </p:stCondLst>
                                        </p:cTn>
                                        <p:tgtEl>
                                          <p:spTgt spid="11"/>
                                        </p:tgtEl>
                                        <p:attrNameLst>
                                          <p:attrName>style.visibility</p:attrName>
                                        </p:attrNameLst>
                                      </p:cBhvr>
                                      <p:to>
                                        <p:strVal val="hidden"/>
                                      </p:to>
                                    </p:set>
                                  </p:childTnLst>
                                </p:cTn>
                              </p:par>
                              <p:par>
                                <p:cTn id="127" presetID="10" presetClass="exit" presetSubtype="0" fill="hold" grpId="2" nodeType="withEffect">
                                  <p:stCondLst>
                                    <p:cond delay="0"/>
                                  </p:stCondLst>
                                  <p:childTnLst>
                                    <p:animEffect transition="out" filter="fade">
                                      <p:cBhvr>
                                        <p:cTn id="128" dur="500"/>
                                        <p:tgtEl>
                                          <p:spTgt spid="12"/>
                                        </p:tgtEl>
                                      </p:cBhvr>
                                    </p:animEffect>
                                    <p:set>
                                      <p:cBhvr>
                                        <p:cTn id="129" dur="1" fill="hold">
                                          <p:stCondLst>
                                            <p:cond delay="499"/>
                                          </p:stCondLst>
                                        </p:cTn>
                                        <p:tgtEl>
                                          <p:spTgt spid="12"/>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3"/>
                                        </p:tgtEl>
                                      </p:cBhvr>
                                    </p:animEffect>
                                    <p:set>
                                      <p:cBhvr>
                                        <p:cTn id="132" dur="1" fill="hold">
                                          <p:stCondLst>
                                            <p:cond delay="499"/>
                                          </p:stCondLst>
                                        </p:cTn>
                                        <p:tgtEl>
                                          <p:spTgt spid="13"/>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4"/>
                                        </p:tgtEl>
                                      </p:cBhvr>
                                    </p:animEffect>
                                    <p:set>
                                      <p:cBhvr>
                                        <p:cTn id="135" dur="1" fill="hold">
                                          <p:stCondLst>
                                            <p:cond delay="499"/>
                                          </p:stCondLst>
                                        </p:cTn>
                                        <p:tgtEl>
                                          <p:spTgt spid="1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15"/>
                                        </p:tgtEl>
                                      </p:cBhvr>
                                    </p:animEffect>
                                    <p:set>
                                      <p:cBhvr>
                                        <p:cTn id="138" dur="1" fill="hold">
                                          <p:stCondLst>
                                            <p:cond delay="499"/>
                                          </p:stCondLst>
                                        </p:cTn>
                                        <p:tgtEl>
                                          <p:spTgt spid="1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7"/>
                                        </p:tgtEl>
                                      </p:cBhvr>
                                    </p:animEffect>
                                    <p:set>
                                      <p:cBhvr>
                                        <p:cTn id="144" dur="1" fill="hold">
                                          <p:stCondLst>
                                            <p:cond delay="499"/>
                                          </p:stCondLst>
                                        </p:cTn>
                                        <p:tgtEl>
                                          <p:spTgt spid="17"/>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9"/>
                                        </p:tgtEl>
                                      </p:cBhvr>
                                    </p:animEffect>
                                    <p:set>
                                      <p:cBhvr>
                                        <p:cTn id="150" dur="1" fill="hold">
                                          <p:stCondLst>
                                            <p:cond delay="499"/>
                                          </p:stCondLst>
                                        </p:cTn>
                                        <p:tgtEl>
                                          <p:spTgt spid="19"/>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20"/>
                                        </p:tgtEl>
                                      </p:cBhvr>
                                    </p:animEffect>
                                    <p:set>
                                      <p:cBhvr>
                                        <p:cTn id="153" dur="1" fill="hold">
                                          <p:stCondLst>
                                            <p:cond delay="499"/>
                                          </p:stCondLst>
                                        </p:cTn>
                                        <p:tgtEl>
                                          <p:spTgt spid="20"/>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21"/>
                                        </p:tgtEl>
                                      </p:cBhvr>
                                    </p:animEffect>
                                    <p:set>
                                      <p:cBhvr>
                                        <p:cTn id="156" dur="1" fill="hold">
                                          <p:stCondLst>
                                            <p:cond delay="499"/>
                                          </p:stCondLst>
                                        </p:cTn>
                                        <p:tgtEl>
                                          <p:spTgt spid="21"/>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500"/>
                                        <p:tgtEl>
                                          <p:spTgt spid="23"/>
                                        </p:tgtEl>
                                      </p:cBhvr>
                                    </p:animEffect>
                                    <p:set>
                                      <p:cBhvr>
                                        <p:cTn id="162" dur="1" fill="hold">
                                          <p:stCondLst>
                                            <p:cond delay="499"/>
                                          </p:stCondLst>
                                        </p:cTn>
                                        <p:tgtEl>
                                          <p:spTgt spid="23"/>
                                        </p:tgtEl>
                                        <p:attrNameLst>
                                          <p:attrName>style.visibility</p:attrName>
                                        </p:attrNameLst>
                                      </p:cBhvr>
                                      <p:to>
                                        <p:strVal val="hidden"/>
                                      </p:to>
                                    </p:set>
                                  </p:childTnLst>
                                </p:cTn>
                              </p:par>
                              <p:par>
                                <p:cTn id="163" presetID="22" presetClass="entr" presetSubtype="8" fill="hold" grpId="0" nodeType="withEffect">
                                  <p:stCondLst>
                                    <p:cond delay="500"/>
                                  </p:stCondLst>
                                  <p:childTnLst>
                                    <p:set>
                                      <p:cBhvr>
                                        <p:cTn id="164" dur="1" fill="hold">
                                          <p:stCondLst>
                                            <p:cond delay="0"/>
                                          </p:stCondLst>
                                        </p:cTn>
                                        <p:tgtEl>
                                          <p:spTgt spid="24"/>
                                        </p:tgtEl>
                                        <p:attrNameLst>
                                          <p:attrName>style.visibility</p:attrName>
                                        </p:attrNameLst>
                                      </p:cBhvr>
                                      <p:to>
                                        <p:strVal val="visible"/>
                                      </p:to>
                                    </p:set>
                                    <p:animEffect transition="in" filter="wipe(left)">
                                      <p:cBhvr>
                                        <p:cTn id="165" dur="500"/>
                                        <p:tgtEl>
                                          <p:spTgt spid="24"/>
                                        </p:tgtEl>
                                      </p:cBhvr>
                                    </p:animEffect>
                                  </p:childTnLst>
                                </p:cTn>
                              </p:par>
                              <p:par>
                                <p:cTn id="166" presetID="22" presetClass="entr" presetSubtype="2" fill="hold" grpId="0" nodeType="withEffect">
                                  <p:stCondLst>
                                    <p:cond delay="500"/>
                                  </p:stCondLst>
                                  <p:childTnLst>
                                    <p:set>
                                      <p:cBhvr>
                                        <p:cTn id="167" dur="1" fill="hold">
                                          <p:stCondLst>
                                            <p:cond delay="0"/>
                                          </p:stCondLst>
                                        </p:cTn>
                                        <p:tgtEl>
                                          <p:spTgt spid="25"/>
                                        </p:tgtEl>
                                        <p:attrNameLst>
                                          <p:attrName>style.visibility</p:attrName>
                                        </p:attrNameLst>
                                      </p:cBhvr>
                                      <p:to>
                                        <p:strVal val="visible"/>
                                      </p:to>
                                    </p:set>
                                    <p:animEffect transition="in" filter="wipe(right)">
                                      <p:cBhvr>
                                        <p:cTn id="1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2"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5" grpId="0"/>
      <p:bldP spid="5" grpId="1"/>
      <p:bldP spid="6" grpId="0"/>
      <p:bldP spid="6" grpId="1"/>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34AFD7-5AA5-462E-8C22-0DD1C5FDFA06}"/>
              </a:ext>
            </a:extLst>
          </p:cNvPr>
          <p:cNvSpPr txBox="1">
            <a:spLocks/>
          </p:cNvSpPr>
          <p:nvPr/>
        </p:nvSpPr>
        <p:spPr>
          <a:xfrm>
            <a:off x="1782104" y="3790211"/>
            <a:ext cx="52578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1295400" y="2232819"/>
            <a:ext cx="65532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liberty springs from and depends upon an abiding faith in God.”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Morph">
            <a:extLst>
              <a:ext uri="{FF2B5EF4-FFF2-40B4-BE49-F238E27FC236}">
                <a16:creationId xmlns:a16="http://schemas.microsoft.com/office/drawing/2014/main" id="{6C80FAA0-1EE1-4DBA-BC26-78AE207A45E1}"/>
              </a:ext>
            </a:extLst>
          </p:cNvPr>
          <p:cNvSpPr txBox="1">
            <a:spLocks noChangeArrowheads="1"/>
          </p:cNvSpPr>
          <p:nvPr/>
        </p:nvSpPr>
        <p:spPr bwMode="auto">
          <a:xfrm>
            <a:off x="1910077" y="3723344"/>
            <a:ext cx="49296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abiding faith in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6">
            <a:extLst>
              <a:ext uri="{FF2B5EF4-FFF2-40B4-BE49-F238E27FC236}">
                <a16:creationId xmlns:a16="http://schemas.microsoft.com/office/drawing/2014/main" id="{B47BC20B-6DBB-4D4D-B2B7-E5CD3B9CE1F1}"/>
              </a:ext>
            </a:extLst>
          </p:cNvPr>
          <p:cNvSpPr>
            <a:spLocks noChangeArrowheads="1"/>
          </p:cNvSpPr>
          <p:nvPr/>
        </p:nvSpPr>
        <p:spPr bwMode="auto">
          <a:xfrm>
            <a:off x="4962410" y="362528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 name="Rectangle 9">
            <a:extLst>
              <a:ext uri="{FF2B5EF4-FFF2-40B4-BE49-F238E27FC236}">
                <a16:creationId xmlns:a16="http://schemas.microsoft.com/office/drawing/2014/main" id="{866ED1B6-62C3-49E4-90A1-0F3DCB1C53A0}"/>
              </a:ext>
            </a:extLst>
          </p:cNvPr>
          <p:cNvSpPr>
            <a:spLocks noChangeArrowheads="1"/>
          </p:cNvSpPr>
          <p:nvPr/>
        </p:nvSpPr>
        <p:spPr bwMode="auto">
          <a:xfrm>
            <a:off x="5509417" y="3741098"/>
            <a:ext cx="134329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God</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7930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750"/>
                                        <p:tgtEl>
                                          <p:spTgt spid="5"/>
                                        </p:tgtEl>
                                      </p:cBhvr>
                                    </p:animEffect>
                                  </p:childTnLst>
                                </p:cTn>
                              </p:par>
                              <p:par>
                                <p:cTn id="14" presetID="18" presetClass="emph" presetSubtype="0" fill="hold" grpId="1" nodeType="withEffect">
                                  <p:stCondLst>
                                    <p:cond delay="0"/>
                                  </p:stCondLst>
                                  <p:childTnLst>
                                    <p:set>
                                      <p:cBhvr override="childStyle">
                                        <p:cTn id="15" dur="75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par>
                                <p:cTn id="19" presetID="0" presetClass="entr" presetSubtype="0" fill="hold" grpId="0" nodeType="withEffect">
                                  <p:stCondLst>
                                    <p:cond delay="50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stCondLst>
                                            <p:cond delay="0"/>
                                          </p:stCondLst>
                                        </p:cTn>
                                        <p:tgtEl>
                                          <p:spTgt spid="3"/>
                                        </p:tgtEl>
                                      </p:cBhvr>
                                    </p:animEffect>
                                    <p:anim to="" calcmode="lin" valueType="num">
                                      <p:cBhvr>
                                        <p:cTn id="22"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24" presetID="0" presetClass="entr" presetSubtype="0" fill="hold" grpId="0" nodeType="withEffect">
                                  <p:stCondLst>
                                    <p:cond delay="750"/>
                                  </p:stCondLst>
                                  <p:iterate type="lt">
                                    <p:tmPct val="10000"/>
                                  </p:iterate>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stCondLst>
                                            <p:cond delay="0"/>
                                          </p:stCondLst>
                                        </p:cTn>
                                        <p:tgtEl>
                                          <p:spTgt spid="4"/>
                                        </p:tgtEl>
                                      </p:cBhvr>
                                    </p:animEffect>
                                    <p:anim to="" calcmode="lin" valueType="num">
                                      <p:cBhvr>
                                        <p:cTn id="2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9" fill="hold">
                            <p:stCondLst>
                              <p:cond delay="13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6" grpId="0"/>
      <p:bldP spid="3" grpId="0"/>
      <p:bldP spid="4" grpId="0"/>
      <p:bldP spid="4"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Morph"/>
          <p:cNvSpPr>
            <a:spLocks noGrp="1" noChangeArrowheads="1"/>
          </p:cNvSpPr>
          <p:nvPr>
            <p:ph type="title"/>
          </p:nvPr>
        </p:nvSpPr>
        <p:spPr>
          <a:xfrm>
            <a:off x="495300" y="1248667"/>
            <a:ext cx="8153400" cy="44065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Whoever transgresses and does not abide in the doctrine of Christ does not have God. He who abides in the doctrine of Christ has both the Father and the Son.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1:9</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79897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31F213-AEE6-4D1F-9A9E-43C7DD451464}"/>
              </a:ext>
            </a:extLst>
          </p:cNvPr>
          <p:cNvSpPr txBox="1">
            <a:spLocks/>
          </p:cNvSpPr>
          <p:nvPr/>
        </p:nvSpPr>
        <p:spPr>
          <a:xfrm>
            <a:off x="789163" y="2440949"/>
            <a:ext cx="393337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95300" y="1051719"/>
            <a:ext cx="81534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America was founded by people who believed that God was their rock of safety. I recognize we must be cautious in claiming that God is on our side, but I think it's all right to keep asking if              we’re  on His side.”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ock">
            <a:extLst>
              <a:ext uri="{FF2B5EF4-FFF2-40B4-BE49-F238E27FC236}">
                <a16:creationId xmlns:a16="http://schemas.microsoft.com/office/drawing/2014/main" id="{CA744F1C-8A48-4B71-B8F7-B25DB1300596}"/>
              </a:ext>
            </a:extLst>
          </p:cNvPr>
          <p:cNvSpPr txBox="1">
            <a:spLocks noChangeArrowheads="1"/>
          </p:cNvSpPr>
          <p:nvPr/>
        </p:nvSpPr>
        <p:spPr bwMode="auto">
          <a:xfrm>
            <a:off x="988646" y="2378505"/>
            <a:ext cx="356713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rock of safety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03101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40. Ronald Reagan (1981-1989)</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514DA4A-226A-4B34-96BC-F583F34579A7}"/>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  1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801956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94619"/>
            <a:ext cx="8229600" cy="4068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no foundation like the rock of honesty and fairness, and when you begin to build your life on that rock, with the cement of the faith in God that you have, then you have a real start.”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ock">
            <a:extLst>
              <a:ext uri="{FF2B5EF4-FFF2-40B4-BE49-F238E27FC236}">
                <a16:creationId xmlns:a16="http://schemas.microsoft.com/office/drawing/2014/main" id="{B468C6B1-8FC8-4D1B-804B-F03F0B164D1E}"/>
              </a:ext>
            </a:extLst>
          </p:cNvPr>
          <p:cNvSpPr txBox="1">
            <a:spLocks noChangeArrowheads="1"/>
          </p:cNvSpPr>
          <p:nvPr/>
        </p:nvSpPr>
        <p:spPr bwMode="auto">
          <a:xfrm>
            <a:off x="455641" y="2030141"/>
            <a:ext cx="413563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rock of honesty</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2" name="Picture 15">
            <a:extLst>
              <a:ext uri="{FF2B5EF4-FFF2-40B4-BE49-F238E27FC236}">
                <a16:creationId xmlns:a16="http://schemas.microsoft.com/office/drawing/2014/main" id="{A50C5208-F17C-4E7E-84F5-31DFC6F544B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13">
            <a:extLst>
              <a:ext uri="{FF2B5EF4-FFF2-40B4-BE49-F238E27FC236}">
                <a16:creationId xmlns:a16="http://schemas.microsoft.com/office/drawing/2014/main" id="{87EBE942-5FB8-4853-A8CE-F199DD74901A}"/>
              </a:ext>
            </a:extLst>
          </p:cNvPr>
          <p:cNvSpPr/>
          <p:nvPr/>
        </p:nvSpPr>
        <p:spPr>
          <a:xfrm>
            <a:off x="546100" y="2044700"/>
            <a:ext cx="6908800" cy="812800"/>
          </a:xfrm>
          <a:prstGeom prst="roundRect">
            <a:avLst/>
          </a:prstGeom>
          <a:blipFill>
            <a:blip r:embed="rId4"/>
            <a:stretch>
              <a:fillRect/>
            </a:stretch>
          </a:blipFill>
          <a:ln w="25400" cap="flat" cmpd="sng" algn="ctr">
            <a:noFill/>
            <a:prstDash val="solid"/>
          </a:ln>
          <a:effectLst>
            <a:softEdge rad="12192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14">
            <a:extLst>
              <a:ext uri="{FF2B5EF4-FFF2-40B4-BE49-F238E27FC236}">
                <a16:creationId xmlns:a16="http://schemas.microsoft.com/office/drawing/2014/main" id="{0445C98D-8A85-4ECC-B96D-2D7AED585382}"/>
              </a:ext>
            </a:extLst>
          </p:cNvPr>
          <p:cNvSpPr/>
          <p:nvPr/>
        </p:nvSpPr>
        <p:spPr>
          <a:xfrm>
            <a:off x="1244600" y="4737100"/>
            <a:ext cx="6223000" cy="825500"/>
          </a:xfrm>
          <a:prstGeom prst="roundRect">
            <a:avLst/>
          </a:prstGeom>
          <a:blipFill>
            <a:blip r:embed="rId5"/>
            <a:stretch>
              <a:fillRect/>
            </a:stretch>
          </a:blipFill>
          <a:ln w="25400" cap="flat" cmpd="sng" algn="ctr">
            <a:noFill/>
            <a:prstDash val="solid"/>
          </a:ln>
          <a:effectLst>
            <a:softEdge rad="123825"/>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741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3"/>
                                        </p:tgtEl>
                                      </p:cBhvr>
                                    </p:animEffect>
                                    <p:set>
                                      <p:cBhvr>
                                        <p:cTn id="14" dur="1" fill="hold">
                                          <p:stCondLst>
                                            <p:cond delay="24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3"/>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5300" y="1966119"/>
            <a:ext cx="81534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who walks with integrity walks securely, But he who perverts his ways will become known.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10:9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5129624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1661319"/>
            <a:ext cx="79248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greatest leader is not necessarily the one who does the greatest things, He is the one that gets the people to do the greatest things.”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47065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F0C43E-A380-42DD-A307-6F55C41BF72D}"/>
              </a:ext>
            </a:extLst>
          </p:cNvPr>
          <p:cNvPicPr>
            <a:picLocks noChangeAspect="1"/>
          </p:cNvPicPr>
          <p:nvPr/>
        </p:nvPicPr>
        <p:blipFill rotWithShape="1">
          <a:blip r:embed="rId2">
            <a:extLst>
              <a:ext uri="{28A0092B-C50C-407E-A947-70E740481C1C}">
                <a14:useLocalDpi xmlns:a14="http://schemas.microsoft.com/office/drawing/2010/main" val="0"/>
              </a:ext>
            </a:extLst>
          </a:blip>
          <a:srcRect l="9944" r="15056"/>
          <a:stretch/>
        </p:blipFill>
        <p:spPr>
          <a:xfrm>
            <a:off x="-1" y="0"/>
            <a:ext cx="9144001" cy="6858000"/>
          </a:xfrm>
          <a:prstGeom prst="rect">
            <a:avLst/>
          </a:prstGeom>
        </p:spPr>
      </p:pic>
      <p:pic>
        <p:nvPicPr>
          <p:cNvPr id="25" name="Picture 24">
            <a:extLst>
              <a:ext uri="{FF2B5EF4-FFF2-40B4-BE49-F238E27FC236}">
                <a16:creationId xmlns:a16="http://schemas.microsoft.com/office/drawing/2014/main" id="{C97BC098-BDA0-4A5E-9D53-2F70FC03EB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574" y="-154433"/>
            <a:ext cx="5250426" cy="7012433"/>
          </a:xfrm>
          <a:prstGeom prst="rect">
            <a:avLst/>
          </a:prstGeom>
        </p:spPr>
      </p:pic>
    </p:spTree>
    <p:extLst>
      <p:ext uri="{BB962C8B-B14F-4D97-AF65-F5344CB8AC3E}">
        <p14:creationId xmlns:p14="http://schemas.microsoft.com/office/powerpoint/2010/main" val="24232180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07898-FD35-4F53-A325-A3B5B92A5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9AD0BB7F-D5ED-466C-9737-B62AF3693F5C}"/>
              </a:ext>
            </a:extLst>
          </p:cNvPr>
          <p:cNvSpPr txBox="1"/>
          <p:nvPr/>
        </p:nvSpPr>
        <p:spPr>
          <a:xfrm>
            <a:off x="557561" y="4081346"/>
            <a:ext cx="2943922"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Betty Davis</a:t>
            </a:r>
          </a:p>
        </p:txBody>
      </p:sp>
      <p:pic>
        <p:nvPicPr>
          <p:cNvPr id="6" name="Picture 5">
            <a:extLst>
              <a:ext uri="{FF2B5EF4-FFF2-40B4-BE49-F238E27FC236}">
                <a16:creationId xmlns:a16="http://schemas.microsoft.com/office/drawing/2014/main" id="{F5022EEF-60F5-44FD-8349-B6D26A57C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106"/>
            <a:ext cx="9144000" cy="5776332"/>
          </a:xfrm>
          <a:prstGeom prst="rect">
            <a:avLst/>
          </a:prstGeom>
        </p:spPr>
      </p:pic>
      <p:sp>
        <p:nvSpPr>
          <p:cNvPr id="7" name="TextBox 6">
            <a:extLst>
              <a:ext uri="{FF2B5EF4-FFF2-40B4-BE49-F238E27FC236}">
                <a16:creationId xmlns:a16="http://schemas.microsoft.com/office/drawing/2014/main" id="{5A6E8015-7440-492B-8E45-34D71B0E5F89}"/>
              </a:ext>
            </a:extLst>
          </p:cNvPr>
          <p:cNvSpPr txBox="1"/>
          <p:nvPr/>
        </p:nvSpPr>
        <p:spPr>
          <a:xfrm>
            <a:off x="4850781" y="5218769"/>
            <a:ext cx="3869474"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Shirley Temple</a:t>
            </a:r>
          </a:p>
        </p:txBody>
      </p:sp>
    </p:spTree>
    <p:extLst>
      <p:ext uri="{BB962C8B-B14F-4D97-AF65-F5344CB8AC3E}">
        <p14:creationId xmlns:p14="http://schemas.microsoft.com/office/powerpoint/2010/main" val="279542066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75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DF6FC-B66B-48E4-87E6-4BE72091B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644EF76C-06EE-442F-8CC3-1E6A3343F183}"/>
              </a:ext>
            </a:extLst>
          </p:cNvPr>
          <p:cNvSpPr txBox="1"/>
          <p:nvPr/>
        </p:nvSpPr>
        <p:spPr>
          <a:xfrm>
            <a:off x="4750420" y="5441795"/>
            <a:ext cx="3727153" cy="584775"/>
          </a:xfrm>
          <a:prstGeom prst="rect">
            <a:avLst/>
          </a:prstGeom>
          <a:noFill/>
        </p:spPr>
        <p:txBody>
          <a:bodyPr wrap="square" rtlCol="0">
            <a:spAutoFit/>
          </a:bodyPr>
          <a:lstStyle/>
          <a:p>
            <a:r>
              <a:rPr lang="en-US" sz="3200" b="1" dirty="0">
                <a:solidFill>
                  <a:srgbClr val="FF0000"/>
                </a:solidFill>
                <a:effectLst>
                  <a:glow rad="127000">
                    <a:schemeClr val="tx1"/>
                  </a:glow>
                  <a:outerShdw blurRad="38100" dist="38100" dir="2700000" algn="tl">
                    <a:srgbClr val="000000">
                      <a:alpha val="43137"/>
                    </a:srgbClr>
                  </a:outerShdw>
                </a:effectLst>
              </a:rPr>
              <a:t>Barbara </a:t>
            </a:r>
            <a:r>
              <a:rPr lang="en-US" sz="3200" b="1" dirty="0" err="1">
                <a:solidFill>
                  <a:srgbClr val="FF0000"/>
                </a:solidFill>
                <a:effectLst>
                  <a:glow rad="127000">
                    <a:schemeClr val="tx1"/>
                  </a:glow>
                  <a:outerShdw blurRad="38100" dist="38100" dir="2700000" algn="tl">
                    <a:srgbClr val="000000">
                      <a:alpha val="43137"/>
                    </a:srgbClr>
                  </a:outerShdw>
                </a:effectLst>
              </a:rPr>
              <a:t>Stanwyck</a:t>
            </a:r>
            <a:endParaRPr lang="en-US" sz="3200" b="1" dirty="0">
              <a:solidFill>
                <a:srgbClr val="FF0000"/>
              </a:solidFill>
              <a:effectLst>
                <a:glow rad="127000">
                  <a:schemeClr val="tx1"/>
                </a:glow>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482E24A-8BE9-4B0E-A522-8688A5437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79390" cy="6858000"/>
          </a:xfrm>
          <a:prstGeom prst="rect">
            <a:avLst/>
          </a:prstGeom>
        </p:spPr>
      </p:pic>
    </p:spTree>
    <p:extLst>
      <p:ext uri="{BB962C8B-B14F-4D97-AF65-F5344CB8AC3E}">
        <p14:creationId xmlns:p14="http://schemas.microsoft.com/office/powerpoint/2010/main" val="573743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xit" presetSubtype="9" fill="hold" grpId="1" nodeType="withEffect">
                                  <p:stCondLst>
                                    <p:cond delay="0"/>
                                  </p:stCondLst>
                                  <p:childTnLst>
                                    <p:animEffect transition="out" filter="strips(upLeft)">
                                      <p:cBhvr>
                                        <p:cTn id="15" dur="750"/>
                                        <p:tgtEl>
                                          <p:spTgt spid="4"/>
                                        </p:tgtEl>
                                      </p:cBhvr>
                                    </p:animEffect>
                                    <p:set>
                                      <p:cBhvr>
                                        <p:cTn id="16"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179C6D-B207-43D3-9886-A407CFBC1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6" y="0"/>
            <a:ext cx="9191446" cy="6858001"/>
          </a:xfrm>
          <a:prstGeom prst="rect">
            <a:avLst/>
          </a:prstGeom>
        </p:spPr>
      </p:pic>
      <p:pic>
        <p:nvPicPr>
          <p:cNvPr id="3" name="Picture 2">
            <a:extLst>
              <a:ext uri="{FF2B5EF4-FFF2-40B4-BE49-F238E27FC236}">
                <a16:creationId xmlns:a16="http://schemas.microsoft.com/office/drawing/2014/main" id="{10B25432-A3A0-46C1-907C-2210CF6C6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322" y="0"/>
            <a:ext cx="5687878" cy="6854086"/>
          </a:xfrm>
          <a:prstGeom prst="rect">
            <a:avLst/>
          </a:prstGeom>
        </p:spPr>
      </p:pic>
      <p:pic>
        <p:nvPicPr>
          <p:cNvPr id="4" name="Picture 3">
            <a:extLst>
              <a:ext uri="{FF2B5EF4-FFF2-40B4-BE49-F238E27FC236}">
                <a16:creationId xmlns:a16="http://schemas.microsoft.com/office/drawing/2014/main" id="{C3A90E59-7CE3-4EC9-AACB-97DD6CE17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342" y="0"/>
            <a:ext cx="5842218" cy="6870448"/>
          </a:xfrm>
          <a:prstGeom prst="rect">
            <a:avLst/>
          </a:prstGeom>
        </p:spPr>
      </p:pic>
    </p:spTree>
    <p:extLst>
      <p:ext uri="{BB962C8B-B14F-4D97-AF65-F5344CB8AC3E}">
        <p14:creationId xmlns:p14="http://schemas.microsoft.com/office/powerpoint/2010/main" val="1742502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DC540-0673-402C-BAE7-A9E9E48BE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200"/>
            <a:ext cx="9144000" cy="6928200"/>
          </a:xfrm>
          <a:prstGeom prst="rect">
            <a:avLst/>
          </a:prstGeom>
        </p:spPr>
      </p:pic>
      <p:pic>
        <p:nvPicPr>
          <p:cNvPr id="4" name="Picture 3">
            <a:extLst>
              <a:ext uri="{FF2B5EF4-FFF2-40B4-BE49-F238E27FC236}">
                <a16:creationId xmlns:a16="http://schemas.microsoft.com/office/drawing/2014/main" id="{1C8884FC-E2A1-4DE0-99A7-736DBD190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187" y="0"/>
            <a:ext cx="6195625" cy="6858000"/>
          </a:xfrm>
          <a:prstGeom prst="rect">
            <a:avLst/>
          </a:prstGeom>
        </p:spPr>
      </p:pic>
      <p:pic>
        <p:nvPicPr>
          <p:cNvPr id="5" name="Picture 4">
            <a:extLst>
              <a:ext uri="{FF2B5EF4-FFF2-40B4-BE49-F238E27FC236}">
                <a16:creationId xmlns:a16="http://schemas.microsoft.com/office/drawing/2014/main" id="{B718C150-BE30-4E45-80BC-B0815736D6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810" y="-108488"/>
            <a:ext cx="6195851" cy="6966488"/>
          </a:xfrm>
          <a:prstGeom prst="rect">
            <a:avLst/>
          </a:prstGeom>
        </p:spPr>
      </p:pic>
    </p:spTree>
    <p:extLst>
      <p:ext uri="{BB962C8B-B14F-4D97-AF65-F5344CB8AC3E}">
        <p14:creationId xmlns:p14="http://schemas.microsoft.com/office/powerpoint/2010/main" val="2682227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074B4-9EBF-4E13-B370-263569D1E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FBCE7824-1749-4C1B-8562-442476776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073" y="0"/>
            <a:ext cx="5457825" cy="6858000"/>
          </a:xfrm>
          <a:prstGeom prst="rect">
            <a:avLst/>
          </a:prstGeom>
        </p:spPr>
      </p:pic>
      <p:pic>
        <p:nvPicPr>
          <p:cNvPr id="4" name="Picture 3">
            <a:extLst>
              <a:ext uri="{FF2B5EF4-FFF2-40B4-BE49-F238E27FC236}">
                <a16:creationId xmlns:a16="http://schemas.microsoft.com/office/drawing/2014/main" id="{DB963D0D-6C85-4785-9F7F-09F9E24D9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031" y="0"/>
            <a:ext cx="6300000" cy="6858000"/>
          </a:xfrm>
          <a:prstGeom prst="rect">
            <a:avLst/>
          </a:prstGeom>
        </p:spPr>
      </p:pic>
    </p:spTree>
    <p:extLst>
      <p:ext uri="{BB962C8B-B14F-4D97-AF65-F5344CB8AC3E}">
        <p14:creationId xmlns:p14="http://schemas.microsoft.com/office/powerpoint/2010/main" val="3163722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3"/>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AE6C2-5203-4DDE-9325-3866CDFA629D}"/>
              </a:ext>
            </a:extLst>
          </p:cNvPr>
          <p:cNvPicPr>
            <a:picLocks noChangeAspect="1"/>
          </p:cNvPicPr>
          <p:nvPr/>
        </p:nvPicPr>
        <p:blipFill rotWithShape="1">
          <a:blip r:embed="rId3">
            <a:extLst>
              <a:ext uri="{28A0092B-C50C-407E-A947-70E740481C1C}">
                <a14:useLocalDpi xmlns:a14="http://schemas.microsoft.com/office/drawing/2010/main" val="0"/>
              </a:ext>
            </a:extLst>
          </a:blip>
          <a:srcRect l="9944" r="15056"/>
          <a:stretch/>
        </p:blipFill>
        <p:spPr>
          <a:xfrm>
            <a:off x="-1" y="0"/>
            <a:ext cx="9144001" cy="6858000"/>
          </a:xfrm>
          <a:prstGeom prst="rect">
            <a:avLst/>
          </a:prstGeom>
        </p:spPr>
      </p:pic>
      <p:pic>
        <p:nvPicPr>
          <p:cNvPr id="3" name="Picture 2">
            <a:extLst>
              <a:ext uri="{FF2B5EF4-FFF2-40B4-BE49-F238E27FC236}">
                <a16:creationId xmlns:a16="http://schemas.microsoft.com/office/drawing/2014/main" id="{9A21DF25-6407-4F4C-A0D3-323E22994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3574" y="-154433"/>
            <a:ext cx="5250426" cy="7012433"/>
          </a:xfrm>
          <a:prstGeom prst="rect">
            <a:avLst/>
          </a:prstGeom>
        </p:spPr>
      </p:pic>
      <p:pic>
        <p:nvPicPr>
          <p:cNvPr id="4" name="Picture 3">
            <a:extLst>
              <a:ext uri="{FF2B5EF4-FFF2-40B4-BE49-F238E27FC236}">
                <a16:creationId xmlns:a16="http://schemas.microsoft.com/office/drawing/2014/main" id="{2D679B6D-C7A9-4435-859A-5031EA873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7E25F0BF-1C83-4D4C-97EF-2A6227D55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4106"/>
            <a:ext cx="9144000" cy="5776332"/>
          </a:xfrm>
          <a:prstGeom prst="rect">
            <a:avLst/>
          </a:prstGeom>
        </p:spPr>
      </p:pic>
      <p:pic>
        <p:nvPicPr>
          <p:cNvPr id="6" name="Picture 5">
            <a:extLst>
              <a:ext uri="{FF2B5EF4-FFF2-40B4-BE49-F238E27FC236}">
                <a16:creationId xmlns:a16="http://schemas.microsoft.com/office/drawing/2014/main" id="{ECCBA32A-8E8B-4DA2-BCF9-05327B421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587F5C02-3D55-4763-9C94-1D63A08EA5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5579390" cy="6858000"/>
          </a:xfrm>
          <a:prstGeom prst="rect">
            <a:avLst/>
          </a:prstGeom>
        </p:spPr>
      </p:pic>
      <p:pic>
        <p:nvPicPr>
          <p:cNvPr id="8" name="Picture 7">
            <a:extLst>
              <a:ext uri="{FF2B5EF4-FFF2-40B4-BE49-F238E27FC236}">
                <a16:creationId xmlns:a16="http://schemas.microsoft.com/office/drawing/2014/main" id="{B919C16C-C302-4D53-894B-75932EC3CB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46" y="0"/>
            <a:ext cx="9191446" cy="6858001"/>
          </a:xfrm>
          <a:prstGeom prst="rect">
            <a:avLst/>
          </a:prstGeom>
        </p:spPr>
      </p:pic>
      <p:pic>
        <p:nvPicPr>
          <p:cNvPr id="9" name="Picture 8">
            <a:extLst>
              <a:ext uri="{FF2B5EF4-FFF2-40B4-BE49-F238E27FC236}">
                <a16:creationId xmlns:a16="http://schemas.microsoft.com/office/drawing/2014/main" id="{956160A5-9D15-4DA8-9140-C94ADDA34E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27322" y="0"/>
            <a:ext cx="5687878" cy="6854086"/>
          </a:xfrm>
          <a:prstGeom prst="rect">
            <a:avLst/>
          </a:prstGeom>
        </p:spPr>
      </p:pic>
      <p:pic>
        <p:nvPicPr>
          <p:cNvPr id="10" name="Picture 9">
            <a:extLst>
              <a:ext uri="{FF2B5EF4-FFF2-40B4-BE49-F238E27FC236}">
                <a16:creationId xmlns:a16="http://schemas.microsoft.com/office/drawing/2014/main" id="{4ED3A896-163F-4D36-AB65-4F1BC70481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1342" y="0"/>
            <a:ext cx="5842218" cy="6870448"/>
          </a:xfrm>
          <a:prstGeom prst="rect">
            <a:avLst/>
          </a:prstGeom>
        </p:spPr>
      </p:pic>
      <p:pic>
        <p:nvPicPr>
          <p:cNvPr id="11" name="Picture 10">
            <a:extLst>
              <a:ext uri="{FF2B5EF4-FFF2-40B4-BE49-F238E27FC236}">
                <a16:creationId xmlns:a16="http://schemas.microsoft.com/office/drawing/2014/main" id="{482993C6-6F8C-47AC-A8B9-7AFD0C5132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70200"/>
            <a:ext cx="9144000" cy="6928200"/>
          </a:xfrm>
          <a:prstGeom prst="rect">
            <a:avLst/>
          </a:prstGeom>
        </p:spPr>
      </p:pic>
      <p:pic>
        <p:nvPicPr>
          <p:cNvPr id="12" name="Picture 11">
            <a:extLst>
              <a:ext uri="{FF2B5EF4-FFF2-40B4-BE49-F238E27FC236}">
                <a16:creationId xmlns:a16="http://schemas.microsoft.com/office/drawing/2014/main" id="{FDEA8238-29D9-46E2-B261-7B9B04BA44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74187" y="0"/>
            <a:ext cx="6195625" cy="6858000"/>
          </a:xfrm>
          <a:prstGeom prst="rect">
            <a:avLst/>
          </a:prstGeom>
        </p:spPr>
      </p:pic>
      <p:pic>
        <p:nvPicPr>
          <p:cNvPr id="13" name="Picture 12">
            <a:extLst>
              <a:ext uri="{FF2B5EF4-FFF2-40B4-BE49-F238E27FC236}">
                <a16:creationId xmlns:a16="http://schemas.microsoft.com/office/drawing/2014/main" id="{8F1A3429-FBF7-41B2-A628-020A469C74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75810" y="-108488"/>
            <a:ext cx="6195851" cy="6966488"/>
          </a:xfrm>
          <a:prstGeom prst="rect">
            <a:avLst/>
          </a:prstGeom>
        </p:spPr>
      </p:pic>
      <p:pic>
        <p:nvPicPr>
          <p:cNvPr id="14" name="Picture 13">
            <a:extLst>
              <a:ext uri="{FF2B5EF4-FFF2-40B4-BE49-F238E27FC236}">
                <a16:creationId xmlns:a16="http://schemas.microsoft.com/office/drawing/2014/main" id="{D17C5DBC-B19A-4C25-97F0-7E3C09ED1C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4">
            <a:extLst>
              <a:ext uri="{FF2B5EF4-FFF2-40B4-BE49-F238E27FC236}">
                <a16:creationId xmlns:a16="http://schemas.microsoft.com/office/drawing/2014/main" id="{DC9C3830-49F8-4F27-B0BF-B628B974C9A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2073" y="0"/>
            <a:ext cx="5457825" cy="6858000"/>
          </a:xfrm>
          <a:prstGeom prst="rect">
            <a:avLst/>
          </a:prstGeom>
        </p:spPr>
      </p:pic>
      <p:pic>
        <p:nvPicPr>
          <p:cNvPr id="16" name="Picture 15">
            <a:extLst>
              <a:ext uri="{FF2B5EF4-FFF2-40B4-BE49-F238E27FC236}">
                <a16:creationId xmlns:a16="http://schemas.microsoft.com/office/drawing/2014/main" id="{5790B14D-A96F-42C7-9433-5F781E0D21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8031" y="0"/>
            <a:ext cx="6300000" cy="6858000"/>
          </a:xfrm>
          <a:prstGeom prst="rect">
            <a:avLst/>
          </a:prstGeom>
        </p:spPr>
      </p:pic>
      <p:pic>
        <p:nvPicPr>
          <p:cNvPr id="17" name="!!Morph">
            <a:extLst>
              <a:ext uri="{FF2B5EF4-FFF2-40B4-BE49-F238E27FC236}">
                <a16:creationId xmlns:a16="http://schemas.microsoft.com/office/drawing/2014/main" id="{E233904A-81D7-4A44-BEF6-036C8AB1C60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000" t="7689" r="2310" b="8408"/>
          <a:stretch/>
        </p:blipFill>
        <p:spPr>
          <a:xfrm>
            <a:off x="1" y="0"/>
            <a:ext cx="9144000" cy="6858000"/>
          </a:xfrm>
          <a:prstGeom prst="rect">
            <a:avLst/>
          </a:prstGeom>
        </p:spPr>
      </p:pic>
      <p:sp>
        <p:nvSpPr>
          <p:cNvPr id="18" name="TextBox 17">
            <a:extLst>
              <a:ext uri="{FF2B5EF4-FFF2-40B4-BE49-F238E27FC236}">
                <a16:creationId xmlns:a16="http://schemas.microsoft.com/office/drawing/2014/main" id="{289FA90C-D054-4F67-AEA6-47732AF53D6C}"/>
              </a:ext>
            </a:extLst>
          </p:cNvPr>
          <p:cNvSpPr txBox="1"/>
          <p:nvPr/>
        </p:nvSpPr>
        <p:spPr>
          <a:xfrm>
            <a:off x="356271" y="5435746"/>
            <a:ext cx="3869474"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Frank Sinatra</a:t>
            </a:r>
          </a:p>
        </p:txBody>
      </p:sp>
      <p:sp>
        <p:nvSpPr>
          <p:cNvPr id="19" name="TextBox 18">
            <a:extLst>
              <a:ext uri="{FF2B5EF4-FFF2-40B4-BE49-F238E27FC236}">
                <a16:creationId xmlns:a16="http://schemas.microsoft.com/office/drawing/2014/main" id="{3A5F5358-375D-45F9-93EA-97B6A8BECB6A}"/>
              </a:ext>
            </a:extLst>
          </p:cNvPr>
          <p:cNvSpPr txBox="1"/>
          <p:nvPr/>
        </p:nvSpPr>
        <p:spPr>
          <a:xfrm>
            <a:off x="2169574" y="3761929"/>
            <a:ext cx="2619402"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Vicki </a:t>
            </a:r>
            <a:r>
              <a:rPr lang="en-US" sz="3600" b="1" dirty="0" err="1">
                <a:solidFill>
                  <a:srgbClr val="FF0000"/>
                </a:solidFill>
                <a:effectLst>
                  <a:glow rad="127000">
                    <a:schemeClr val="tx1"/>
                  </a:glow>
                  <a:outerShdw blurRad="38100" dist="38100" dir="2700000" algn="tl">
                    <a:srgbClr val="000000">
                      <a:alpha val="43137"/>
                    </a:srgbClr>
                  </a:outerShdw>
                </a:effectLst>
              </a:rPr>
              <a:t>Carr</a:t>
            </a:r>
            <a:endParaRPr lang="en-US" sz="3600" b="1" dirty="0">
              <a:solidFill>
                <a:srgbClr val="FF0000"/>
              </a:solidFill>
              <a:effectLst>
                <a:glow rad="127000">
                  <a:schemeClr val="tx1"/>
                </a:glow>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C49EDE03-C755-4BE1-BD3F-E7691D1F5FF3}"/>
              </a:ext>
            </a:extLst>
          </p:cNvPr>
          <p:cNvSpPr txBox="1"/>
          <p:nvPr/>
        </p:nvSpPr>
        <p:spPr>
          <a:xfrm>
            <a:off x="3703906" y="0"/>
            <a:ext cx="2929369"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John Wayne</a:t>
            </a:r>
          </a:p>
        </p:txBody>
      </p:sp>
      <p:sp>
        <p:nvSpPr>
          <p:cNvPr id="21" name="TextBox 20">
            <a:extLst>
              <a:ext uri="{FF2B5EF4-FFF2-40B4-BE49-F238E27FC236}">
                <a16:creationId xmlns:a16="http://schemas.microsoft.com/office/drawing/2014/main" id="{CD4776FA-AB7D-4CA3-8743-211C12C84D7E}"/>
              </a:ext>
            </a:extLst>
          </p:cNvPr>
          <p:cNvSpPr txBox="1"/>
          <p:nvPr/>
        </p:nvSpPr>
        <p:spPr>
          <a:xfrm>
            <a:off x="5472122" y="4133183"/>
            <a:ext cx="2805382"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Dean Martin</a:t>
            </a:r>
          </a:p>
        </p:txBody>
      </p:sp>
      <p:sp>
        <p:nvSpPr>
          <p:cNvPr id="22" name="TextBox 21">
            <a:extLst>
              <a:ext uri="{FF2B5EF4-FFF2-40B4-BE49-F238E27FC236}">
                <a16:creationId xmlns:a16="http://schemas.microsoft.com/office/drawing/2014/main" id="{66588053-35F5-4A2C-859D-00EDE3B2173F}"/>
              </a:ext>
            </a:extLst>
          </p:cNvPr>
          <p:cNvSpPr txBox="1"/>
          <p:nvPr/>
        </p:nvSpPr>
        <p:spPr>
          <a:xfrm>
            <a:off x="5659041" y="3298623"/>
            <a:ext cx="3595795"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Jimmy Stewart</a:t>
            </a:r>
          </a:p>
        </p:txBody>
      </p:sp>
      <p:sp>
        <p:nvSpPr>
          <p:cNvPr id="23" name="TextBox 22">
            <a:extLst>
              <a:ext uri="{FF2B5EF4-FFF2-40B4-BE49-F238E27FC236}">
                <a16:creationId xmlns:a16="http://schemas.microsoft.com/office/drawing/2014/main" id="{1F9BF2CA-76D8-4880-A409-7B1E540EA585}"/>
              </a:ext>
            </a:extLst>
          </p:cNvPr>
          <p:cNvSpPr txBox="1"/>
          <p:nvPr/>
        </p:nvSpPr>
        <p:spPr>
          <a:xfrm>
            <a:off x="6064064" y="2452558"/>
            <a:ext cx="2913681" cy="646331"/>
          </a:xfrm>
          <a:prstGeom prst="rect">
            <a:avLst/>
          </a:prstGeom>
          <a:noFill/>
        </p:spPr>
        <p:txBody>
          <a:bodyPr wrap="square" rtlCol="0">
            <a:spAutoFit/>
          </a:bodyPr>
          <a:lstStyle/>
          <a:p>
            <a:r>
              <a:rPr lang="en-US" sz="3600" b="1" dirty="0">
                <a:solidFill>
                  <a:srgbClr val="FF0000"/>
                </a:solidFill>
                <a:effectLst>
                  <a:glow rad="127000">
                    <a:schemeClr val="tx1"/>
                  </a:glow>
                  <a:outerShdw blurRad="38100" dist="38100" dir="2700000" algn="tl">
                    <a:srgbClr val="000000">
                      <a:alpha val="43137"/>
                    </a:srgbClr>
                  </a:outerShdw>
                </a:effectLst>
              </a:rPr>
              <a:t>Jack Benny</a:t>
            </a:r>
          </a:p>
        </p:txBody>
      </p:sp>
    </p:spTree>
    <p:extLst>
      <p:ext uri="{BB962C8B-B14F-4D97-AF65-F5344CB8AC3E}">
        <p14:creationId xmlns:p14="http://schemas.microsoft.com/office/powerpoint/2010/main" val="1753223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75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12" presetClass="entr" presetSubtype="8" fill="hold" grpId="0" nodeType="after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ppt_x</p:attrName>
                                        </p:attrNameLst>
                                      </p:cBhvr>
                                      <p:tavLst>
                                        <p:tav tm="0">
                                          <p:val>
                                            <p:strVal val="#ppt_x-#ppt_w*1.125000"/>
                                          </p:val>
                                        </p:tav>
                                        <p:tav tm="100000">
                                          <p:val>
                                            <p:strVal val="#ppt_x"/>
                                          </p:val>
                                        </p:tav>
                                      </p:tavLst>
                                    </p:anim>
                                    <p:animEffect transition="in" filter="wipe(right)">
                                      <p:cBhvr>
                                        <p:cTn id="13" dur="500"/>
                                        <p:tgtEl>
                                          <p:spTgt spid="19"/>
                                        </p:tgtEl>
                                      </p:cBhvr>
                                    </p:animEffect>
                                  </p:childTnLst>
                                </p:cTn>
                              </p:par>
                            </p:childTnLst>
                          </p:cTn>
                        </p:par>
                        <p:par>
                          <p:cTn id="14" fill="hold">
                            <p:stCondLst>
                              <p:cond delay="2000"/>
                            </p:stCondLst>
                            <p:childTnLst>
                              <p:par>
                                <p:cTn id="15" presetID="2" presetClass="entr" presetSubtype="1" fill="hold" grpId="0" nodeType="afterEffect">
                                  <p:stCondLst>
                                    <p:cond delay="5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2" fill="hold" grpId="0" nodeType="after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0-#ppt_w/2"/>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3750"/>
                            </p:stCondLst>
                            <p:childTnLst>
                              <p:par>
                                <p:cTn id="25" presetID="12" presetClass="entr" presetSubtype="8" fill="hold" grpId="0" nodeType="afterEffect">
                                  <p:stCondLst>
                                    <p:cond delay="50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par>
                          <p:cTn id="29" fill="hold">
                            <p:stCondLst>
                              <p:cond delay="4750"/>
                            </p:stCondLst>
                            <p:childTnLst>
                              <p:par>
                                <p:cTn id="30" presetID="12" presetClass="entr" presetSubtype="8" fill="hold" grpId="0" nodeType="afterEffect">
                                  <p:stCondLst>
                                    <p:cond delay="5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p:tgtEl>
                                          <p:spTgt spid="22"/>
                                        </p:tgtEl>
                                        <p:attrNameLst>
                                          <p:attrName>ppt_x</p:attrName>
                                        </p:attrNameLst>
                                      </p:cBhvr>
                                      <p:tavLst>
                                        <p:tav tm="0">
                                          <p:val>
                                            <p:strVal val="#ppt_x-#ppt_w*1.125000"/>
                                          </p:val>
                                        </p:tav>
                                        <p:tav tm="100000">
                                          <p:val>
                                            <p:strVal val="#ppt_x"/>
                                          </p:val>
                                        </p:tav>
                                      </p:tavLst>
                                    </p:anim>
                                    <p:animEffect transition="in" filter="wipe(right)">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“Since I came to the White House, I got two hearing aids, a colon operation, skin cancer, a prostate operation, and I was shot. The damn thing is, I've never felt better in my life.”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84550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BC4C8-57FF-424C-A88F-A03B92428C60}"/>
              </a:ext>
            </a:extLst>
          </p:cNvPr>
          <p:cNvPicPr>
            <a:picLocks noChangeAspect="1"/>
          </p:cNvPicPr>
          <p:nvPr/>
        </p:nvPicPr>
        <p:blipFill rotWithShape="1">
          <a:blip r:embed="rId3">
            <a:extLst>
              <a:ext uri="{28A0092B-C50C-407E-A947-70E740481C1C}">
                <a14:useLocalDpi xmlns:a14="http://schemas.microsoft.com/office/drawing/2010/main" val="0"/>
              </a:ext>
            </a:extLst>
          </a:blip>
          <a:srcRect l="9944" r="15056"/>
          <a:stretch/>
        </p:blipFill>
        <p:spPr>
          <a:xfrm>
            <a:off x="1" y="0"/>
            <a:ext cx="2902226" cy="2176669"/>
          </a:xfrm>
          <a:prstGeom prst="rect">
            <a:avLst/>
          </a:prstGeom>
        </p:spPr>
      </p:pic>
      <p:pic>
        <p:nvPicPr>
          <p:cNvPr id="3" name="Picture 2">
            <a:extLst>
              <a:ext uri="{FF2B5EF4-FFF2-40B4-BE49-F238E27FC236}">
                <a16:creationId xmlns:a16="http://schemas.microsoft.com/office/drawing/2014/main" id="{4217582E-D47E-4F66-BE72-6A743AAAE1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2898" y="0"/>
            <a:ext cx="1848005" cy="2176140"/>
          </a:xfrm>
          <a:prstGeom prst="rect">
            <a:avLst/>
          </a:prstGeom>
        </p:spPr>
      </p:pic>
      <p:pic>
        <p:nvPicPr>
          <p:cNvPr id="4" name="Picture 3">
            <a:extLst>
              <a:ext uri="{FF2B5EF4-FFF2-40B4-BE49-F238E27FC236}">
                <a16:creationId xmlns:a16="http://schemas.microsoft.com/office/drawing/2014/main" id="{9457DD7C-8001-43EE-9571-AE01655440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95856"/>
            <a:ext cx="2743200" cy="2362144"/>
          </a:xfrm>
          <a:prstGeom prst="rect">
            <a:avLst/>
          </a:prstGeom>
        </p:spPr>
      </p:pic>
      <p:pic>
        <p:nvPicPr>
          <p:cNvPr id="5" name="Picture 4">
            <a:extLst>
              <a:ext uri="{FF2B5EF4-FFF2-40B4-BE49-F238E27FC236}">
                <a16:creationId xmlns:a16="http://schemas.microsoft.com/office/drawing/2014/main" id="{BA1302F2-1191-4399-9F5F-5D280179E6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0904" y="1"/>
            <a:ext cx="2703443" cy="1848488"/>
          </a:xfrm>
          <a:prstGeom prst="rect">
            <a:avLst/>
          </a:prstGeom>
        </p:spPr>
      </p:pic>
      <p:pic>
        <p:nvPicPr>
          <p:cNvPr id="6" name="Picture 5">
            <a:extLst>
              <a:ext uri="{FF2B5EF4-FFF2-40B4-BE49-F238E27FC236}">
                <a16:creationId xmlns:a16="http://schemas.microsoft.com/office/drawing/2014/main" id="{95FF885B-BB77-47A4-A783-708C65AC06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6538" y="1835536"/>
            <a:ext cx="2047461" cy="1625048"/>
          </a:xfrm>
          <a:prstGeom prst="rect">
            <a:avLst/>
          </a:prstGeom>
        </p:spPr>
      </p:pic>
      <p:pic>
        <p:nvPicPr>
          <p:cNvPr id="7" name="Picture 6">
            <a:extLst>
              <a:ext uri="{FF2B5EF4-FFF2-40B4-BE49-F238E27FC236}">
                <a16:creationId xmlns:a16="http://schemas.microsoft.com/office/drawing/2014/main" id="{4DA72A22-D3A6-4968-8B85-0CCF7009C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4086" y="1855416"/>
            <a:ext cx="1272209" cy="1603401"/>
          </a:xfrm>
          <a:prstGeom prst="rect">
            <a:avLst/>
          </a:prstGeom>
        </p:spPr>
      </p:pic>
      <p:pic>
        <p:nvPicPr>
          <p:cNvPr id="8" name="Picture 7">
            <a:extLst>
              <a:ext uri="{FF2B5EF4-FFF2-40B4-BE49-F238E27FC236}">
                <a16:creationId xmlns:a16="http://schemas.microsoft.com/office/drawing/2014/main" id="{211969FB-919F-47F6-B86E-36E5F2B5E7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199" y="4512365"/>
            <a:ext cx="2004291" cy="2345635"/>
          </a:xfrm>
          <a:prstGeom prst="rect">
            <a:avLst/>
          </a:prstGeom>
        </p:spPr>
      </p:pic>
      <p:pic>
        <p:nvPicPr>
          <p:cNvPr id="9" name="Picture 8">
            <a:extLst>
              <a:ext uri="{FF2B5EF4-FFF2-40B4-BE49-F238E27FC236}">
                <a16:creationId xmlns:a16="http://schemas.microsoft.com/office/drawing/2014/main" id="{14E9C659-34CC-444E-8836-0A02DFC55A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31025" y="1850352"/>
            <a:ext cx="1146381" cy="1593235"/>
          </a:xfrm>
          <a:prstGeom prst="rect">
            <a:avLst/>
          </a:prstGeom>
        </p:spPr>
      </p:pic>
      <p:pic>
        <p:nvPicPr>
          <p:cNvPr id="10" name="Picture 9">
            <a:extLst>
              <a:ext uri="{FF2B5EF4-FFF2-40B4-BE49-F238E27FC236}">
                <a16:creationId xmlns:a16="http://schemas.microsoft.com/office/drawing/2014/main" id="{C24876CC-6A0F-4A24-A795-560F238ABF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2142836"/>
            <a:ext cx="1988897" cy="2392168"/>
          </a:xfrm>
          <a:prstGeom prst="rect">
            <a:avLst/>
          </a:prstGeom>
        </p:spPr>
      </p:pic>
      <p:pic>
        <p:nvPicPr>
          <p:cNvPr id="11" name="Picture 10">
            <a:extLst>
              <a:ext uri="{FF2B5EF4-FFF2-40B4-BE49-F238E27FC236}">
                <a16:creationId xmlns:a16="http://schemas.microsoft.com/office/drawing/2014/main" id="{DD058923-0E94-42DC-8D50-165527218AE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8896" y="2142015"/>
            <a:ext cx="2742129" cy="2390228"/>
          </a:xfrm>
          <a:prstGeom prst="rect">
            <a:avLst/>
          </a:prstGeom>
        </p:spPr>
      </p:pic>
      <p:pic>
        <p:nvPicPr>
          <p:cNvPr id="12" name="Picture 11">
            <a:extLst>
              <a:ext uri="{FF2B5EF4-FFF2-40B4-BE49-F238E27FC236}">
                <a16:creationId xmlns:a16="http://schemas.microsoft.com/office/drawing/2014/main" id="{9A95DDC8-2A5F-4FC9-9946-84BF59CC4C1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47588" y="0"/>
            <a:ext cx="1696413" cy="1848290"/>
          </a:xfrm>
          <a:prstGeom prst="rect">
            <a:avLst/>
          </a:prstGeom>
        </p:spPr>
      </p:pic>
      <p:pic>
        <p:nvPicPr>
          <p:cNvPr id="13" name="Picture 12">
            <a:extLst>
              <a:ext uri="{FF2B5EF4-FFF2-40B4-BE49-F238E27FC236}">
                <a16:creationId xmlns:a16="http://schemas.microsoft.com/office/drawing/2014/main" id="{FFD836EA-EB1A-4781-9442-F9E03694033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29019" y="3357449"/>
            <a:ext cx="1590584" cy="1760024"/>
          </a:xfrm>
          <a:prstGeom prst="rect">
            <a:avLst/>
          </a:prstGeom>
        </p:spPr>
      </p:pic>
      <p:pic>
        <p:nvPicPr>
          <p:cNvPr id="14" name="Picture 13">
            <a:extLst>
              <a:ext uri="{FF2B5EF4-FFF2-40B4-BE49-F238E27FC236}">
                <a16:creationId xmlns:a16="http://schemas.microsoft.com/office/drawing/2014/main" id="{3DA1BA97-355E-4364-B371-BF9A3F9DA9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10053" y="3436243"/>
            <a:ext cx="1661130" cy="1553200"/>
          </a:xfrm>
          <a:prstGeom prst="rect">
            <a:avLst/>
          </a:prstGeom>
        </p:spPr>
      </p:pic>
      <p:pic>
        <p:nvPicPr>
          <p:cNvPr id="15" name="Picture 14">
            <a:extLst>
              <a:ext uri="{FF2B5EF4-FFF2-40B4-BE49-F238E27FC236}">
                <a16:creationId xmlns:a16="http://schemas.microsoft.com/office/drawing/2014/main" id="{645160C9-AFEA-4B6E-B538-7D3BFD6FC0E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65246" y="3444330"/>
            <a:ext cx="1178754" cy="1525235"/>
          </a:xfrm>
          <a:prstGeom prst="rect">
            <a:avLst/>
          </a:prstGeom>
        </p:spPr>
      </p:pic>
      <p:pic>
        <p:nvPicPr>
          <p:cNvPr id="16" name="Picture 15">
            <a:extLst>
              <a:ext uri="{FF2B5EF4-FFF2-40B4-BE49-F238E27FC236}">
                <a16:creationId xmlns:a16="http://schemas.microsoft.com/office/drawing/2014/main" id="{D13DE90C-5544-4A97-98CA-DFB913827C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64678" y="4969564"/>
            <a:ext cx="1879322" cy="1888436"/>
          </a:xfrm>
          <a:prstGeom prst="rect">
            <a:avLst/>
          </a:prstGeom>
        </p:spPr>
      </p:pic>
      <p:pic>
        <p:nvPicPr>
          <p:cNvPr id="19" name="!!Morph">
            <a:extLst>
              <a:ext uri="{FF2B5EF4-FFF2-40B4-BE49-F238E27FC236}">
                <a16:creationId xmlns:a16="http://schemas.microsoft.com/office/drawing/2014/main" id="{3321D360-5C0D-4063-8EC1-A938A123CA0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000" t="7689" r="2310" b="8408"/>
          <a:stretch/>
        </p:blipFill>
        <p:spPr>
          <a:xfrm>
            <a:off x="4740812" y="4969413"/>
            <a:ext cx="2518117" cy="1888587"/>
          </a:xfrm>
          <a:prstGeom prst="rect">
            <a:avLst/>
          </a:prstGeom>
        </p:spPr>
      </p:pic>
    </p:spTree>
    <p:extLst>
      <p:ext uri="{BB962C8B-B14F-4D97-AF65-F5344CB8AC3E}">
        <p14:creationId xmlns:p14="http://schemas.microsoft.com/office/powerpoint/2010/main" val="3576618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7620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of us can accomplish more than we are able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Standing up for God magnifies the blessings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more important to us than can be calculated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One can not achieve a greater wisdom without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Wars and weapons will never resolve peace of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Bible includes solutions to all man’s difficulties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Those missing the teachings of the Bible loose much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came to expose truth for all to know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Atheists can never shine upon infinite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Voiced in nature is undeniable presence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Freedom is inspired from God’s desire for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rock only comes to those faithful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Those who lead inspire others to be greater</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32066">
            <a:off x="604048" y="1179857"/>
            <a:ext cx="7813438" cy="4512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Many scream of getting older yet birth is ahead</a:t>
            </a:r>
          </a:p>
        </p:txBody>
      </p:sp>
    </p:spTree>
    <p:extLst>
      <p:ext uri="{BB962C8B-B14F-4D97-AF65-F5344CB8AC3E}">
        <p14:creationId xmlns:p14="http://schemas.microsoft.com/office/powerpoint/2010/main" val="197757253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6 3.7037E-6 L 0.0559 0.42939 " pathEditMode="relative" rAng="0" ptsTypes="AA">
                                      <p:cBhvr>
                                        <p:cTn id="189" dur="1750" fill="hold"/>
                                        <p:tgtEl>
                                          <p:spTgt spid="4">
                                            <p:txEl>
                                              <p:pRg st="0" end="0"/>
                                            </p:txEl>
                                          </p:spTgt>
                                        </p:tgtEl>
                                        <p:attrNameLst>
                                          <p:attrName>ppt_x</p:attrName>
                                          <p:attrName>ppt_y</p:attrName>
                                        </p:attrNameLst>
                                      </p:cBhvr>
                                      <p:rCtr x="2795" y="21458"/>
                                    </p:animMotion>
                                  </p:childTnLst>
                                </p:cTn>
                              </p:par>
                              <p:par>
                                <p:cTn id="190" presetID="0" presetClass="path" presetSubtype="0" accel="50000" decel="50000" fill="hold" nodeType="withEffect">
                                  <p:stCondLst>
                                    <p:cond delay="0"/>
                                  </p:stCondLst>
                                  <p:childTnLst>
                                    <p:animMotion origin="layout" path="M 1.38889E-6 -2.96296E-6 L 0.10087 0.36343 " pathEditMode="relative" rAng="0" ptsTypes="AA">
                                      <p:cBhvr>
                                        <p:cTn id="191" dur="1750" fill="hold"/>
                                        <p:tgtEl>
                                          <p:spTgt spid="4">
                                            <p:txEl>
                                              <p:pRg st="1" end="1"/>
                                            </p:txEl>
                                          </p:spTgt>
                                        </p:tgtEl>
                                        <p:attrNameLst>
                                          <p:attrName>ppt_x</p:attrName>
                                          <p:attrName>ppt_y</p:attrName>
                                        </p:attrNameLst>
                                      </p:cBhvr>
                                      <p:rCtr x="5035" y="18171"/>
                                    </p:animMotion>
                                  </p:childTnLst>
                                </p:cTn>
                              </p:par>
                              <p:par>
                                <p:cTn id="192" presetID="0" presetClass="path" presetSubtype="0" accel="50000" decel="50000" fill="hold" nodeType="withEffect">
                                  <p:stCondLst>
                                    <p:cond delay="0"/>
                                  </p:stCondLst>
                                  <p:childTnLst>
                                    <p:animMotion origin="layout" path="M -3.88889E-6 0.00023 L 0.03716 0.29005 " pathEditMode="relative" rAng="0" ptsTypes="AA">
                                      <p:cBhvr>
                                        <p:cTn id="193" dur="1750" fill="hold"/>
                                        <p:tgtEl>
                                          <p:spTgt spid="4">
                                            <p:txEl>
                                              <p:pRg st="2" end="2"/>
                                            </p:txEl>
                                          </p:spTgt>
                                        </p:tgtEl>
                                        <p:attrNameLst>
                                          <p:attrName>ppt_x</p:attrName>
                                          <p:attrName>ppt_y</p:attrName>
                                        </p:attrNameLst>
                                      </p:cBhvr>
                                      <p:rCtr x="1858" y="14491"/>
                                    </p:animMotion>
                                  </p:childTnLst>
                                </p:cTn>
                              </p:par>
                              <p:par>
                                <p:cTn id="194" presetID="0" presetClass="path" presetSubtype="0" accel="50000" decel="50000" fill="hold" nodeType="withEffect">
                                  <p:stCondLst>
                                    <p:cond delay="0"/>
                                  </p:stCondLst>
                                  <p:childTnLst>
                                    <p:animMotion origin="layout" path="M -8.33333E-7 0.00023 L 0.0349 0.21667 " pathEditMode="relative" rAng="0" ptsTypes="AA">
                                      <p:cBhvr>
                                        <p:cTn id="195" dur="1750" fill="hold"/>
                                        <p:tgtEl>
                                          <p:spTgt spid="4">
                                            <p:txEl>
                                              <p:pRg st="3" end="3"/>
                                            </p:txEl>
                                          </p:spTgt>
                                        </p:tgtEl>
                                        <p:attrNameLst>
                                          <p:attrName>ppt_x</p:attrName>
                                          <p:attrName>ppt_y</p:attrName>
                                        </p:attrNameLst>
                                      </p:cBhvr>
                                      <p:rCtr x="1736" y="10810"/>
                                    </p:animMotion>
                                  </p:childTnLst>
                                </p:cTn>
                              </p:par>
                              <p:par>
                                <p:cTn id="196" presetID="0" presetClass="path" presetSubtype="0" accel="50000" decel="50000" fill="hold" nodeType="withEffect">
                                  <p:stCondLst>
                                    <p:cond delay="0"/>
                                  </p:stCondLst>
                                  <p:childTnLst>
                                    <p:animMotion origin="layout" path="M 1.94444E-6 0.00093 L 0.0283 0.14352 " pathEditMode="relative" rAng="0" ptsTypes="AA">
                                      <p:cBhvr>
                                        <p:cTn id="197" dur="1750" fill="hold"/>
                                        <p:tgtEl>
                                          <p:spTgt spid="4">
                                            <p:txEl>
                                              <p:pRg st="4" end="4"/>
                                            </p:txEl>
                                          </p:spTgt>
                                        </p:tgtEl>
                                        <p:attrNameLst>
                                          <p:attrName>ppt_x</p:attrName>
                                          <p:attrName>ppt_y</p:attrName>
                                        </p:attrNameLst>
                                      </p:cBhvr>
                                      <p:rCtr x="1406" y="7130"/>
                                    </p:animMotion>
                                  </p:childTnLst>
                                </p:cTn>
                              </p:par>
                              <p:par>
                                <p:cTn id="198" presetID="0" presetClass="path" presetSubtype="0" accel="50000" decel="50000" fill="hold" nodeType="withEffect">
                                  <p:stCondLst>
                                    <p:cond delay="0"/>
                                  </p:stCondLst>
                                  <p:childTnLst>
                                    <p:animMotion origin="layout" path="M -5.55556E-7 0.00069 L 0.03924 0.07014 " pathEditMode="relative" rAng="0" ptsTypes="AA">
                                      <p:cBhvr>
                                        <p:cTn id="199" dur="1750" fill="hold"/>
                                        <p:tgtEl>
                                          <p:spTgt spid="4">
                                            <p:txEl>
                                              <p:pRg st="5" end="5"/>
                                            </p:txEl>
                                          </p:spTgt>
                                        </p:tgtEl>
                                        <p:attrNameLst>
                                          <p:attrName>ppt_x</p:attrName>
                                          <p:attrName>ppt_y</p:attrName>
                                        </p:attrNameLst>
                                      </p:cBhvr>
                                      <p:rCtr x="1962" y="3472"/>
                                    </p:animMotion>
                                  </p:childTnLst>
                                </p:cTn>
                              </p:par>
                              <p:par>
                                <p:cTn id="200" presetID="0" presetClass="path" presetSubtype="0" accel="50000" decel="50000" fill="hold" nodeType="withEffect">
                                  <p:stCondLst>
                                    <p:cond delay="0"/>
                                  </p:stCondLst>
                                  <p:childTnLst>
                                    <p:animMotion origin="layout" path="M -8.33333E-7 0.00046 L 0.02865 -0.00324 " pathEditMode="relative" rAng="0" ptsTypes="AA">
                                      <p:cBhvr>
                                        <p:cTn id="201" dur="1750" fill="hold"/>
                                        <p:tgtEl>
                                          <p:spTgt spid="4">
                                            <p:txEl>
                                              <p:pRg st="6" end="6"/>
                                            </p:txEl>
                                          </p:spTgt>
                                        </p:tgtEl>
                                        <p:attrNameLst>
                                          <p:attrName>ppt_x</p:attrName>
                                          <p:attrName>ppt_y</p:attrName>
                                        </p:attrNameLst>
                                      </p:cBhvr>
                                      <p:rCtr x="1424" y="-185"/>
                                    </p:animMotion>
                                  </p:childTnLst>
                                </p:cTn>
                              </p:par>
                              <p:par>
                                <p:cTn id="202" presetID="0" presetClass="path" presetSubtype="0" accel="50000" decel="50000" fill="hold" nodeType="withEffect">
                                  <p:stCondLst>
                                    <p:cond delay="0"/>
                                  </p:stCondLst>
                                  <p:childTnLst>
                                    <p:animMotion origin="layout" path="M -1.11111E-6 0.00046 L 0.07431 -0.07662 " pathEditMode="relative" rAng="0" ptsTypes="AA">
                                      <p:cBhvr>
                                        <p:cTn id="203" dur="1750" fill="hold"/>
                                        <p:tgtEl>
                                          <p:spTgt spid="4">
                                            <p:txEl>
                                              <p:pRg st="7" end="7"/>
                                            </p:txEl>
                                          </p:spTgt>
                                        </p:tgtEl>
                                        <p:attrNameLst>
                                          <p:attrName>ppt_x</p:attrName>
                                          <p:attrName>ppt_y</p:attrName>
                                        </p:attrNameLst>
                                      </p:cBhvr>
                                      <p:rCtr x="3715" y="-3866"/>
                                    </p:animMotion>
                                  </p:childTnLst>
                                </p:cTn>
                              </p:par>
                              <p:par>
                                <p:cTn id="204" presetID="0" presetClass="path" presetSubtype="0" accel="50000" decel="50000" fill="hold" nodeType="withEffect">
                                  <p:stCondLst>
                                    <p:cond delay="0"/>
                                  </p:stCondLst>
                                  <p:childTnLst>
                                    <p:animMotion origin="layout" path="M -2.77778E-6 0.00092 L 0.10452 -0.15 " pathEditMode="relative" rAng="0" ptsTypes="AA">
                                      <p:cBhvr>
                                        <p:cTn id="205" dur="1750" fill="hold"/>
                                        <p:tgtEl>
                                          <p:spTgt spid="4">
                                            <p:txEl>
                                              <p:pRg st="8" end="8"/>
                                            </p:txEl>
                                          </p:spTgt>
                                        </p:tgtEl>
                                        <p:attrNameLst>
                                          <p:attrName>ppt_x</p:attrName>
                                          <p:attrName>ppt_y</p:attrName>
                                        </p:attrNameLst>
                                      </p:cBhvr>
                                      <p:rCtr x="5226" y="-7546"/>
                                    </p:animMotion>
                                  </p:childTnLst>
                                </p:cTn>
                              </p:par>
                              <p:par>
                                <p:cTn id="206" presetID="0" presetClass="path" presetSubtype="0" accel="50000" decel="50000" fill="hold" nodeType="withEffect">
                                  <p:stCondLst>
                                    <p:cond delay="0"/>
                                  </p:stCondLst>
                                  <p:childTnLst>
                                    <p:animMotion origin="layout" path="M 1.11111E-6 0.00046 L 0.07153 -0.22315 " pathEditMode="relative" rAng="0" ptsTypes="AA">
                                      <p:cBhvr>
                                        <p:cTn id="207" dur="1750" fill="hold"/>
                                        <p:tgtEl>
                                          <p:spTgt spid="4">
                                            <p:txEl>
                                              <p:pRg st="9" end="9"/>
                                            </p:txEl>
                                          </p:spTgt>
                                        </p:tgtEl>
                                        <p:attrNameLst>
                                          <p:attrName>ppt_x</p:attrName>
                                          <p:attrName>ppt_y</p:attrName>
                                        </p:attrNameLst>
                                      </p:cBhvr>
                                      <p:rCtr x="3576" y="-11181"/>
                                    </p:animMotion>
                                  </p:childTnLst>
                                </p:cTn>
                              </p:par>
                              <p:par>
                                <p:cTn id="208" presetID="0" presetClass="path" presetSubtype="0" accel="50000" decel="50000" fill="hold" nodeType="withEffect">
                                  <p:stCondLst>
                                    <p:cond delay="0"/>
                                  </p:stCondLst>
                                  <p:childTnLst>
                                    <p:animMotion origin="layout" path="M 3.61111E-6 0.00046 L 0.09809 -0.29653 " pathEditMode="relative" rAng="0" ptsTypes="AA">
                                      <p:cBhvr>
                                        <p:cTn id="209" dur="1750" fill="hold"/>
                                        <p:tgtEl>
                                          <p:spTgt spid="4">
                                            <p:txEl>
                                              <p:pRg st="10" end="10"/>
                                            </p:txEl>
                                          </p:spTgt>
                                        </p:tgtEl>
                                        <p:attrNameLst>
                                          <p:attrName>ppt_x</p:attrName>
                                          <p:attrName>ppt_y</p:attrName>
                                        </p:attrNameLst>
                                      </p:cBhvr>
                                      <p:rCtr x="4896" y="-14861"/>
                                    </p:animMotion>
                                  </p:childTnLst>
                                </p:cTn>
                              </p:par>
                              <p:par>
                                <p:cTn id="210" presetID="0" presetClass="path" presetSubtype="0" accel="50000" decel="50000" fill="hold" nodeType="withEffect">
                                  <p:stCondLst>
                                    <p:cond delay="0"/>
                                  </p:stCondLst>
                                  <p:childTnLst>
                                    <p:animMotion origin="layout" path="M 4.16667E-6 0.00069 L 0.08177 -0.36991 " pathEditMode="relative" rAng="0" ptsTypes="AA">
                                      <p:cBhvr>
                                        <p:cTn id="211" dur="1750" fill="hold"/>
                                        <p:tgtEl>
                                          <p:spTgt spid="4">
                                            <p:txEl>
                                              <p:pRg st="11" end="11"/>
                                            </p:txEl>
                                          </p:spTgt>
                                        </p:tgtEl>
                                        <p:attrNameLst>
                                          <p:attrName>ppt_x</p:attrName>
                                          <p:attrName>ppt_y</p:attrName>
                                        </p:attrNameLst>
                                      </p:cBhvr>
                                      <p:rCtr x="4080" y="-18542"/>
                                    </p:animMotion>
                                  </p:childTnLst>
                                </p:cTn>
                              </p:par>
                              <p:par>
                                <p:cTn id="212" presetID="0" presetClass="path" presetSubtype="0" accel="50000" decel="50000" fill="hold" nodeType="withEffect">
                                  <p:stCondLst>
                                    <p:cond delay="0"/>
                                  </p:stCondLst>
                                  <p:childTnLst>
                                    <p:animMotion origin="layout" path="M -2.5E-6 0.00069 L 0.10261 -0.44329 " pathEditMode="relative" rAng="0" ptsTypes="AA">
                                      <p:cBhvr>
                                        <p:cTn id="213" dur="1750" fill="hold"/>
                                        <p:tgtEl>
                                          <p:spTgt spid="4">
                                            <p:txEl>
                                              <p:pRg st="12" end="12"/>
                                            </p:txEl>
                                          </p:spTgt>
                                        </p:tgtEl>
                                        <p:attrNameLst>
                                          <p:attrName>ppt_x</p:attrName>
                                          <p:attrName>ppt_y</p:attrName>
                                        </p:attrNameLst>
                                      </p:cBhvr>
                                      <p:rCtr x="5122" y="-2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5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066018" y="3847592"/>
            <a:ext cx="3029982"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r>
              <a:rPr lang="en-US" sz="9600" b="1" spc="50" dirty="0">
                <a:ln w="11430"/>
                <a:blipFill>
                  <a:blip r:embed="rId4"/>
                  <a:stretch>
                    <a:fillRect/>
                  </a:stretch>
                </a:blipFill>
                <a:effectLst>
                  <a:glow rad="63500">
                    <a:srgbClr val="000000"/>
                  </a:glow>
                  <a:outerShdw blurRad="76200" dist="50800" dir="5400000" algn="tl" rotWithShape="0">
                    <a:srgbClr val="000000">
                      <a:alpha val="65000"/>
                    </a:srgbClr>
                  </a:outerShdw>
                </a:effectLst>
                <a:latin typeface="Franklin Gothic Demi" panose="020B0703020102020204" pitchFamily="34" charset="0"/>
              </a:rPr>
              <a:t>32½</a:t>
            </a:r>
            <a:endPar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November 1, 2020</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407855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4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39" presetClass="entr" presetSubtype="0" accel="100000" fill="hold" grpId="0" nodeType="withEffect">
                                  <p:stCondLst>
                                    <p:cond delay="50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
                                          </p:val>
                                        </p:tav>
                                        <p:tav tm="100000">
                                          <p:val>
                                            <p:strVal val="#ppt_y"/>
                                          </p:val>
                                        </p:tav>
                                      </p:tavLst>
                                    </p:anim>
                                  </p:childTnLst>
                                </p:cTn>
                              </p:par>
                              <p:par>
                                <p:cTn id="20" presetID="39" presetClass="entr" presetSubtype="0" accel="10000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3"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4"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0" presetClass="exit" presetSubtype="0" fill="hold" grpId="1" nodeType="clickEffect">
                                  <p:stCondLst>
                                    <p:cond delay="0"/>
                                  </p:stCondLst>
                                  <p:childTnLst>
                                    <p:set>
                                      <p:cBhvr>
                                        <p:cTn id="29" dur="1" fill="hold">
                                          <p:stCondLst>
                                            <p:cond delay="999"/>
                                          </p:stCondLst>
                                        </p:cTn>
                                        <p:tgtEl>
                                          <p:spTgt spid="4"/>
                                        </p:tgtEl>
                                        <p:attrNameLst>
                                          <p:attrName>style.visibility</p:attrName>
                                        </p:attrNameLst>
                                      </p:cBhvr>
                                      <p:to>
                                        <p:strVal val="hidden"/>
                                      </p:to>
                                    </p:set>
                                    <p:animEffect transition="out" filter="dissolve">
                                      <p:cBhvr>
                                        <p:cTn id="30" dur="1000">
                                          <p:stCondLst>
                                            <p:cond delay="0"/>
                                          </p:stCondLst>
                                        </p:cTn>
                                        <p:tgtEl>
                                          <p:spTgt spid="4"/>
                                        </p:tgtEl>
                                      </p:cBhvr>
                                    </p:animEffect>
                                    <p:anim to="" calcmode="lin" valueType="num">
                                      <p:cBhvr>
                                        <p:cTn id="31"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2"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3.13599E-6 L 3.33333E-6 0.23034 " pathEditMode="relative" rAng="0" ptsTypes="AA">
                                      <p:cBhvr>
                                        <p:cTn id="37" dur="1500" fill="hold"/>
                                        <p:tgtEl>
                                          <p:spTgt spid="5"/>
                                        </p:tgtEl>
                                        <p:attrNameLst>
                                          <p:attrName>ppt_x</p:attrName>
                                          <p:attrName>ppt_y</p:attrName>
                                        </p:attrNameLst>
                                      </p:cBhvr>
                                      <p:rCtr x="0" y="11517"/>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0" presetClass="path" presetSubtype="0" accel="50000" decel="50000" fill="hold" grpId="2" nodeType="withEffect">
                                  <p:stCondLst>
                                    <p:cond delay="1250"/>
                                  </p:stCondLst>
                                  <p:childTnLst>
                                    <p:animMotion origin="layout" path="M -1.38889E-6 2.22222E-6 L -0.17448 -0.11088 " pathEditMode="relative" rAng="0" ptsTypes="AA">
                                      <p:cBhvr>
                                        <p:cTn id="45" dur="1000" fill="hold"/>
                                        <p:tgtEl>
                                          <p:spTgt spid="6"/>
                                        </p:tgtEl>
                                        <p:attrNameLst>
                                          <p:attrName>ppt_x</p:attrName>
                                          <p:attrName>ppt_y</p:attrName>
                                        </p:attrNameLst>
                                      </p:cBhvr>
                                      <p:rCtr x="-8733" y="-5556"/>
                                    </p:animMotion>
                                  </p:childTnLst>
                                </p:cTn>
                              </p:par>
                              <p:par>
                                <p:cTn id="46" presetID="2" presetClass="exit" presetSubtype="4" fill="hold" grpId="1" nodeType="withEffect">
                                  <p:stCondLst>
                                    <p:cond delay="750"/>
                                  </p:stCondLst>
                                  <p:childTnLst>
                                    <p:anim calcmode="lin" valueType="num">
                                      <p:cBhvr additive="base">
                                        <p:cTn id="47" dur="1250"/>
                                        <p:tgtEl>
                                          <p:spTgt spid="7"/>
                                        </p:tgtEl>
                                        <p:attrNameLst>
                                          <p:attrName>ppt_x</p:attrName>
                                        </p:attrNameLst>
                                      </p:cBhvr>
                                      <p:tavLst>
                                        <p:tav tm="0">
                                          <p:val>
                                            <p:strVal val="ppt_x"/>
                                          </p:val>
                                        </p:tav>
                                        <p:tav tm="100000">
                                          <p:val>
                                            <p:strVal val="ppt_x"/>
                                          </p:val>
                                        </p:tav>
                                      </p:tavLst>
                                    </p:anim>
                                    <p:anim calcmode="lin" valueType="num">
                                      <p:cBhvr additive="base">
                                        <p:cTn id="48" dur="1250"/>
                                        <p:tgtEl>
                                          <p:spTgt spid="7"/>
                                        </p:tgtEl>
                                        <p:attrNameLst>
                                          <p:attrName>ppt_y</p:attrName>
                                        </p:attrNameLst>
                                      </p:cBhvr>
                                      <p:tavLst>
                                        <p:tav tm="0">
                                          <p:val>
                                            <p:strVal val="ppt_y"/>
                                          </p:val>
                                        </p:tav>
                                        <p:tav tm="100000">
                                          <p:val>
                                            <p:strVal val="1+ppt_h/2"/>
                                          </p:val>
                                        </p:tav>
                                      </p:tavLst>
                                    </p:anim>
                                    <p:set>
                                      <p:cBhvr>
                                        <p:cTn id="49"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7CCC0AF-4B17-4CC9-95B9-097F09BF8C0A}"/>
              </a:ext>
            </a:extLst>
          </p:cNvPr>
          <p:cNvSpPr txBox="1">
            <a:spLocks noChangeArrowheads="1"/>
          </p:cNvSpPr>
          <p:nvPr/>
        </p:nvSpPr>
        <p:spPr bwMode="auto">
          <a:xfrm>
            <a:off x="136129" y="5291961"/>
            <a:ext cx="8871741" cy="98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lang="en-US" altLang="en-US" b="1" kern="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latin typeface="Calibri" panose="020F0502020204030204" pitchFamily="34" charset="0"/>
              </a:rPr>
              <a:t>40. Ronald Reagan (1981-1989)</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B514DA4A-226A-4B34-96BC-F583F34579A7}"/>
              </a:ext>
            </a:extLst>
          </p:cNvPr>
          <p:cNvSpPr txBox="1">
            <a:spLocks noChangeArrowheads="1"/>
          </p:cNvSpPr>
          <p:nvPr/>
        </p:nvSpPr>
        <p:spPr bwMode="auto">
          <a:xfrm>
            <a:off x="3540972" y="4320260"/>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Part  2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89439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28E72-568B-4227-921A-1B48674F33CC}"/>
              </a:ext>
            </a:extLst>
          </p:cNvPr>
          <p:cNvPicPr>
            <a:picLocks noChangeAspect="1"/>
          </p:cNvPicPr>
          <p:nvPr/>
        </p:nvPicPr>
        <p:blipFill>
          <a:blip r:embed="rId3">
            <a:clrChange>
              <a:clrFrom>
                <a:srgbClr val="ECECEC"/>
              </a:clrFrom>
              <a:clrTo>
                <a:srgbClr val="ECECEC">
                  <a:alpha val="0"/>
                </a:srgbClr>
              </a:clrTo>
            </a:clrChange>
            <a:extLst>
              <a:ext uri="{28A0092B-C50C-407E-A947-70E740481C1C}">
                <a14:useLocalDpi xmlns:a14="http://schemas.microsoft.com/office/drawing/2010/main" val="0"/>
              </a:ext>
            </a:extLst>
          </a:blip>
          <a:stretch>
            <a:fillRect/>
          </a:stretch>
        </p:blipFill>
        <p:spPr>
          <a:xfrm>
            <a:off x="414907" y="1224582"/>
            <a:ext cx="8253968" cy="4431746"/>
          </a:xfrm>
          <a:prstGeom prst="rect">
            <a:avLst/>
          </a:prstGeom>
        </p:spPr>
      </p:pic>
    </p:spTree>
    <p:extLst>
      <p:ext uri="{BB962C8B-B14F-4D97-AF65-F5344CB8AC3E}">
        <p14:creationId xmlns:p14="http://schemas.microsoft.com/office/powerpoint/2010/main" val="1476684257"/>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657C5-8A30-4D6F-9C6B-DAEFB694A1AA}"/>
              </a:ext>
            </a:extLst>
          </p:cNvPr>
          <p:cNvPicPr>
            <a:picLocks noChangeAspect="1"/>
          </p:cNvPicPr>
          <p:nvPr/>
        </p:nvPicPr>
        <p:blipFill>
          <a:blip r:embed="rId3">
            <a:clrChange>
              <a:clrFrom>
                <a:srgbClr val="ECECEC"/>
              </a:clrFrom>
              <a:clrTo>
                <a:srgbClr val="ECECEC">
                  <a:alpha val="0"/>
                </a:srgbClr>
              </a:clrTo>
            </a:clrChange>
            <a:extLst>
              <a:ext uri="{28A0092B-C50C-407E-A947-70E740481C1C}">
                <a14:useLocalDpi xmlns:a14="http://schemas.microsoft.com/office/drawing/2010/main" val="0"/>
              </a:ext>
            </a:extLst>
          </a:blip>
          <a:stretch>
            <a:fillRect/>
          </a:stretch>
        </p:blipFill>
        <p:spPr>
          <a:xfrm>
            <a:off x="2854036" y="3903506"/>
            <a:ext cx="3625819" cy="1946786"/>
          </a:xfrm>
          <a:prstGeom prst="rect">
            <a:avLst/>
          </a:prstGeom>
        </p:spPr>
      </p:pic>
      <p:sp>
        <p:nvSpPr>
          <p:cNvPr id="3074" name="Rectangle 2"/>
          <p:cNvSpPr>
            <a:spLocks noGrp="1" noChangeArrowheads="1"/>
          </p:cNvSpPr>
          <p:nvPr>
            <p:ph type="title"/>
          </p:nvPr>
        </p:nvSpPr>
        <p:spPr>
          <a:xfrm>
            <a:off x="457200" y="1051719"/>
            <a:ext cx="82296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“Our nation will prosper or decline in direct proportion to our selection of leaders who are guided by the Holy Spirit. If we fail to select Godly leaders our destiny will surely be as that of the Roman Empire.”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49654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par>
                                <p:cTn id="9" presetID="23" presetClass="exit" presetSubtype="32" fill="hold" nodeType="withEffect">
                                  <p:stCondLst>
                                    <p:cond delay="0"/>
                                  </p:stCondLst>
                                  <p:childTnLst>
                                    <p:anim calcmode="lin" valueType="num">
                                      <p:cBhvr>
                                        <p:cTn id="10" dur="750"/>
                                        <p:tgtEl>
                                          <p:spTgt spid="3"/>
                                        </p:tgtEl>
                                        <p:attrNameLst>
                                          <p:attrName>ppt_w</p:attrName>
                                        </p:attrNameLst>
                                      </p:cBhvr>
                                      <p:tavLst>
                                        <p:tav tm="0">
                                          <p:val>
                                            <p:strVal val="ppt_w"/>
                                          </p:val>
                                        </p:tav>
                                        <p:tav tm="100000">
                                          <p:val>
                                            <p:fltVal val="0"/>
                                          </p:val>
                                        </p:tav>
                                      </p:tavLst>
                                    </p:anim>
                                    <p:anim calcmode="lin" valueType="num">
                                      <p:cBhvr>
                                        <p:cTn id="11" dur="750"/>
                                        <p:tgtEl>
                                          <p:spTgt spid="3"/>
                                        </p:tgtEl>
                                        <p:attrNameLst>
                                          <p:attrName>ppt_h</p:attrName>
                                        </p:attrNameLst>
                                      </p:cBhvr>
                                      <p:tavLst>
                                        <p:tav tm="0">
                                          <p:val>
                                            <p:strVal val="ppt_h"/>
                                          </p:val>
                                        </p:tav>
                                        <p:tav tm="100000">
                                          <p:val>
                                            <p:fltVal val="0"/>
                                          </p:val>
                                        </p:tav>
                                      </p:tavLst>
                                    </p:anim>
                                    <p:set>
                                      <p:cBhvr>
                                        <p:cTn id="12" dur="1" fill="hold">
                                          <p:stCondLst>
                                            <p:cond delay="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28019"/>
            <a:ext cx="8229600" cy="3001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When the righteous are in authority, the people rejoice; But when a wicked man rules, the people groan.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29:2 </a:t>
            </a:r>
          </a:p>
        </p:txBody>
      </p:sp>
    </p:spTree>
    <p:extLst>
      <p:ext uri="{BB962C8B-B14F-4D97-AF65-F5344CB8AC3E}">
        <p14:creationId xmlns:p14="http://schemas.microsoft.com/office/powerpoint/2010/main" val="3834971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52500" y="2499519"/>
            <a:ext cx="7239000" cy="185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are never defeated unless we give up on God.”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66993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3850781-B290-4722-B417-B7154DD9D8AE}"/>
              </a:ext>
            </a:extLst>
          </p:cNvPr>
          <p:cNvSpPr txBox="1">
            <a:spLocks/>
          </p:cNvSpPr>
          <p:nvPr/>
        </p:nvSpPr>
        <p:spPr>
          <a:xfrm>
            <a:off x="5615420" y="4346890"/>
            <a:ext cx="2808162"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free to believe</a:t>
            </a:r>
          </a:p>
        </p:txBody>
      </p:sp>
      <p:sp>
        <p:nvSpPr>
          <p:cNvPr id="3074" name="Rectangle 2"/>
          <p:cNvSpPr>
            <a:spLocks noGrp="1" noChangeArrowheads="1"/>
          </p:cNvSpPr>
          <p:nvPr>
            <p:ph type="title"/>
          </p:nvPr>
        </p:nvSpPr>
        <p:spPr>
          <a:xfrm>
            <a:off x="266700" y="289719"/>
            <a:ext cx="8610600"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in the United States, above all, must remember that lesson, for we were founded as a nation of openness to people of all beliefs. And so we must remain. Our very unity has been strengthened by our pluralism. We establish no religion in this country, we command no worship, we mandate no belief, nor will we ever. Church and state are, and must remain, separate. All are free to believe or not believe, all are free to practice a faith or not, and those who believe are free, and should be free, to speak of and act on their belief.”</a:t>
            </a:r>
          </a:p>
        </p:txBody>
      </p:sp>
      <p:sp>
        <p:nvSpPr>
          <p:cNvPr id="4" name="Rectangle 2">
            <a:extLst>
              <a:ext uri="{FF2B5EF4-FFF2-40B4-BE49-F238E27FC236}">
                <a16:creationId xmlns:a16="http://schemas.microsoft.com/office/drawing/2014/main" id="{85CBB29A-D245-47BE-8DBD-EB0D916315E7}"/>
              </a:ext>
            </a:extLst>
          </p:cNvPr>
          <p:cNvSpPr txBox="1">
            <a:spLocks noChangeArrowheads="1"/>
          </p:cNvSpPr>
          <p:nvPr/>
        </p:nvSpPr>
        <p:spPr bwMode="auto">
          <a:xfrm>
            <a:off x="5584981" y="4305616"/>
            <a:ext cx="28738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free to believe</a:t>
            </a:r>
            <a:endParaRPr lang="en-US" altLang="en-US" sz="3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39504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B26DE7-622F-4ADD-8E0D-A7BC8586FE51}"/>
              </a:ext>
            </a:extLst>
          </p:cNvPr>
          <p:cNvSpPr txBox="1">
            <a:spLocks/>
          </p:cNvSpPr>
          <p:nvPr/>
        </p:nvSpPr>
        <p:spPr>
          <a:xfrm>
            <a:off x="4541933" y="4415670"/>
            <a:ext cx="66728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a:t>
            </a:r>
          </a:p>
        </p:txBody>
      </p:sp>
      <p:sp>
        <p:nvSpPr>
          <p:cNvPr id="3074" name="Rectangle 2"/>
          <p:cNvSpPr>
            <a:spLocks noGrp="1" noChangeArrowheads="1"/>
          </p:cNvSpPr>
          <p:nvPr>
            <p:ph type="title"/>
          </p:nvPr>
        </p:nvSpPr>
        <p:spPr>
          <a:xfrm>
            <a:off x="992011" y="838200"/>
            <a:ext cx="7159978" cy="218722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Wisdom is with aged men, And with length of days, understanding.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Job 12:12 </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BE731F9-E5F6-469E-9B1E-06CCA0973861}"/>
              </a:ext>
            </a:extLst>
          </p:cNvPr>
          <p:cNvSpPr txBox="1">
            <a:spLocks noChangeArrowheads="1"/>
          </p:cNvSpPr>
          <p:nvPr/>
        </p:nvSpPr>
        <p:spPr bwMode="auto">
          <a:xfrm>
            <a:off x="685800" y="3581400"/>
            <a:ext cx="7772400" cy="291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silver-haired head is a crown of glory, If it is found in the way of righteousness.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16:31</a:t>
            </a:r>
            <a:r>
              <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6">
            <a:extLst>
              <a:ext uri="{FF2B5EF4-FFF2-40B4-BE49-F238E27FC236}">
                <a16:creationId xmlns:a16="http://schemas.microsoft.com/office/drawing/2014/main" id="{4E21D89E-C608-438E-AC8A-D41A0E28CCA5}"/>
              </a:ext>
            </a:extLst>
          </p:cNvPr>
          <p:cNvSpPr>
            <a:spLocks noChangeArrowheads="1"/>
          </p:cNvSpPr>
          <p:nvPr/>
        </p:nvSpPr>
        <p:spPr bwMode="auto">
          <a:xfrm>
            <a:off x="4495800" y="4267200"/>
            <a:ext cx="7620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7030A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If</a:t>
            </a:r>
          </a:p>
        </p:txBody>
      </p:sp>
    </p:spTree>
    <p:extLst>
      <p:ext uri="{BB962C8B-B14F-4D97-AF65-F5344CB8AC3E}">
        <p14:creationId xmlns:p14="http://schemas.microsoft.com/office/powerpoint/2010/main" val="347381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17" presetClass="entr" presetSubtype="10" fill="hold" grpId="1"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1000" fill="hold"/>
                                        <p:tgtEl>
                                          <p:spTgt spid="3074"/>
                                        </p:tgtEl>
                                        <p:attrNameLst>
                                          <p:attrName>ppt_w</p:attrName>
                                        </p:attrNameLst>
                                      </p:cBhvr>
                                      <p:tavLst>
                                        <p:tav tm="0">
                                          <p:val>
                                            <p:fltVal val="0"/>
                                          </p:val>
                                        </p:tav>
                                        <p:tav tm="100000">
                                          <p:val>
                                            <p:strVal val="#ppt_w"/>
                                          </p:val>
                                        </p:tav>
                                      </p:tavLst>
                                    </p:anim>
                                    <p:anim calcmode="lin" valueType="num">
                                      <p:cBhvr>
                                        <p:cTn id="13"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17" presetClass="entr" presetSubtype="10" fill="hold" grpId="1"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stCondLst>
                                            <p:cond delay="0"/>
                                          </p:stCondLst>
                                        </p:cTn>
                                        <p:tgtEl>
                                          <p:spTgt spid="4"/>
                                        </p:tgtEl>
                                      </p:cBhvr>
                                    </p:animEffect>
                                    <p:anim to="" calcmode="lin" valueType="num">
                                      <p:cBhvr>
                                        <p:cTn id="3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32" presetID="22" presetClass="entr" presetSubtype="8" fill="hold" grpId="0" nodeType="withEffect">
                                  <p:stCondLst>
                                    <p:cond delay="40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18" presetClass="emph" presetSubtype="0" fill="hold" grpId="1" nodeType="withEffect">
                                  <p:stCondLst>
                                    <p:cond delay="400"/>
                                  </p:stCondLst>
                                  <p:childTnLst>
                                    <p:set>
                                      <p:cBhvr override="childStyle">
                                        <p:cTn id="3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3" grpId="0"/>
      <p:bldP spid="3" grpId="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7F5A3D6-554A-4ECC-B25C-D6B802961D6C}"/>
              </a:ext>
            </a:extLst>
          </p:cNvPr>
          <p:cNvSpPr txBox="1">
            <a:spLocks/>
          </p:cNvSpPr>
          <p:nvPr/>
        </p:nvSpPr>
        <p:spPr>
          <a:xfrm>
            <a:off x="298492" y="5241833"/>
            <a:ext cx="84520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3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intolerance against genuine religious freedom</a:t>
            </a:r>
          </a:p>
        </p:txBody>
      </p:sp>
      <p:sp>
        <p:nvSpPr>
          <p:cNvPr id="3074" name="Rectangle 2"/>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“To those who cite the first amendment as reason for excluding God from more and more of our institutions and everyday life, may I just say: The first amendment of the Constitution was not written to protect the people of this country from religious values; it was written    to protect religious values from government tyranny. . . . But now we're told our children have no right to pray in school. Nonsense.     The pendulum has swung too far toward intolerance against genuine religious freedom. It is time to redress the balance.”</a:t>
            </a:r>
          </a:p>
        </p:txBody>
      </p:sp>
      <p:sp>
        <p:nvSpPr>
          <p:cNvPr id="6" name="Rectangle 2">
            <a:extLst>
              <a:ext uri="{FF2B5EF4-FFF2-40B4-BE49-F238E27FC236}">
                <a16:creationId xmlns:a16="http://schemas.microsoft.com/office/drawing/2014/main" id="{93E58AEB-F663-405D-8317-6AF5F57E835F}"/>
              </a:ext>
            </a:extLst>
          </p:cNvPr>
          <p:cNvSpPr txBox="1">
            <a:spLocks noChangeArrowheads="1"/>
          </p:cNvSpPr>
          <p:nvPr/>
        </p:nvSpPr>
        <p:spPr bwMode="auto">
          <a:xfrm>
            <a:off x="1294410" y="1809489"/>
            <a:ext cx="7338951"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The first amendment of the Constitution</a:t>
            </a:r>
          </a:p>
        </p:txBody>
      </p:sp>
      <p:sp>
        <p:nvSpPr>
          <p:cNvPr id="7" name="Rectangle 2">
            <a:extLst>
              <a:ext uri="{FF2B5EF4-FFF2-40B4-BE49-F238E27FC236}">
                <a16:creationId xmlns:a16="http://schemas.microsoft.com/office/drawing/2014/main" id="{B422C08D-5BE9-4253-8679-2FA0832C9C0E}"/>
              </a:ext>
            </a:extLst>
          </p:cNvPr>
          <p:cNvSpPr txBox="1">
            <a:spLocks noChangeArrowheads="1"/>
          </p:cNvSpPr>
          <p:nvPr/>
        </p:nvSpPr>
        <p:spPr bwMode="auto">
          <a:xfrm>
            <a:off x="1945203" y="2315396"/>
            <a:ext cx="6733309"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written to protect the people of this</a:t>
            </a:r>
          </a:p>
        </p:txBody>
      </p:sp>
      <p:sp>
        <p:nvSpPr>
          <p:cNvPr id="8" name="Rectangle 2">
            <a:extLst>
              <a:ext uri="{FF2B5EF4-FFF2-40B4-BE49-F238E27FC236}">
                <a16:creationId xmlns:a16="http://schemas.microsoft.com/office/drawing/2014/main" id="{E934BC26-76E7-40B1-9C76-B71E8BC038A0}"/>
              </a:ext>
            </a:extLst>
          </p:cNvPr>
          <p:cNvSpPr txBox="1">
            <a:spLocks noChangeArrowheads="1"/>
          </p:cNvSpPr>
          <p:nvPr/>
        </p:nvSpPr>
        <p:spPr bwMode="auto">
          <a:xfrm>
            <a:off x="495443" y="2816510"/>
            <a:ext cx="1790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country</a:t>
            </a:r>
          </a:p>
        </p:txBody>
      </p:sp>
      <p:sp>
        <p:nvSpPr>
          <p:cNvPr id="10" name="Rectangle 2">
            <a:extLst>
              <a:ext uri="{FF2B5EF4-FFF2-40B4-BE49-F238E27FC236}">
                <a16:creationId xmlns:a16="http://schemas.microsoft.com/office/drawing/2014/main" id="{69FDA083-9FB9-405A-AE56-4B87AF4C9671}"/>
              </a:ext>
            </a:extLst>
          </p:cNvPr>
          <p:cNvSpPr txBox="1">
            <a:spLocks noChangeArrowheads="1"/>
          </p:cNvSpPr>
          <p:nvPr/>
        </p:nvSpPr>
        <p:spPr bwMode="auto">
          <a:xfrm>
            <a:off x="475835" y="3320067"/>
            <a:ext cx="2231769"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to protect</a:t>
            </a:r>
          </a:p>
        </p:txBody>
      </p:sp>
      <p:sp>
        <p:nvSpPr>
          <p:cNvPr id="11" name="Rectangle 2">
            <a:extLst>
              <a:ext uri="{FF2B5EF4-FFF2-40B4-BE49-F238E27FC236}">
                <a16:creationId xmlns:a16="http://schemas.microsoft.com/office/drawing/2014/main" id="{12C38289-6F06-449D-8565-87A0EB8CBEFA}"/>
              </a:ext>
            </a:extLst>
          </p:cNvPr>
          <p:cNvSpPr txBox="1">
            <a:spLocks noChangeArrowheads="1"/>
          </p:cNvSpPr>
          <p:nvPr/>
        </p:nvSpPr>
        <p:spPr bwMode="auto">
          <a:xfrm>
            <a:off x="2409133" y="3317687"/>
            <a:ext cx="1790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religious</a:t>
            </a:r>
          </a:p>
        </p:txBody>
      </p:sp>
      <p:sp>
        <p:nvSpPr>
          <p:cNvPr id="12" name="Rectangle 2">
            <a:extLst>
              <a:ext uri="{FF2B5EF4-FFF2-40B4-BE49-F238E27FC236}">
                <a16:creationId xmlns:a16="http://schemas.microsoft.com/office/drawing/2014/main" id="{D5BADAE4-F6E0-4B34-9CEC-CA124A505ABC}"/>
              </a:ext>
            </a:extLst>
          </p:cNvPr>
          <p:cNvSpPr txBox="1">
            <a:spLocks noChangeArrowheads="1"/>
          </p:cNvSpPr>
          <p:nvPr/>
        </p:nvSpPr>
        <p:spPr bwMode="auto">
          <a:xfrm>
            <a:off x="3941050" y="3312893"/>
            <a:ext cx="1507374"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values</a:t>
            </a:r>
          </a:p>
        </p:txBody>
      </p:sp>
      <p:sp>
        <p:nvSpPr>
          <p:cNvPr id="13" name="Rectangle 2">
            <a:extLst>
              <a:ext uri="{FF2B5EF4-FFF2-40B4-BE49-F238E27FC236}">
                <a16:creationId xmlns:a16="http://schemas.microsoft.com/office/drawing/2014/main" id="{410BDA22-C1F2-4DAB-BD33-C3102B4C967E}"/>
              </a:ext>
            </a:extLst>
          </p:cNvPr>
          <p:cNvSpPr txBox="1">
            <a:spLocks noChangeArrowheads="1"/>
          </p:cNvSpPr>
          <p:nvPr/>
        </p:nvSpPr>
        <p:spPr bwMode="auto">
          <a:xfrm>
            <a:off x="5199773" y="3317686"/>
            <a:ext cx="115111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from</a:t>
            </a:r>
          </a:p>
        </p:txBody>
      </p:sp>
      <p:sp>
        <p:nvSpPr>
          <p:cNvPr id="14" name="Rectangle 2">
            <a:extLst>
              <a:ext uri="{FF2B5EF4-FFF2-40B4-BE49-F238E27FC236}">
                <a16:creationId xmlns:a16="http://schemas.microsoft.com/office/drawing/2014/main" id="{F181E1B6-05E6-4691-8086-061B004F28BC}"/>
              </a:ext>
            </a:extLst>
          </p:cNvPr>
          <p:cNvSpPr txBox="1">
            <a:spLocks noChangeArrowheads="1"/>
          </p:cNvSpPr>
          <p:nvPr/>
        </p:nvSpPr>
        <p:spPr bwMode="auto">
          <a:xfrm>
            <a:off x="6146625" y="3312891"/>
            <a:ext cx="242256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government</a:t>
            </a:r>
          </a:p>
        </p:txBody>
      </p:sp>
      <p:sp>
        <p:nvSpPr>
          <p:cNvPr id="15" name="Rectangle 2">
            <a:extLst>
              <a:ext uri="{FF2B5EF4-FFF2-40B4-BE49-F238E27FC236}">
                <a16:creationId xmlns:a16="http://schemas.microsoft.com/office/drawing/2014/main" id="{396F7D73-4BB5-48C5-B913-17A768CD2F9D}"/>
              </a:ext>
            </a:extLst>
          </p:cNvPr>
          <p:cNvSpPr txBox="1">
            <a:spLocks noChangeArrowheads="1"/>
          </p:cNvSpPr>
          <p:nvPr/>
        </p:nvSpPr>
        <p:spPr bwMode="auto">
          <a:xfrm>
            <a:off x="485361" y="3821212"/>
            <a:ext cx="179070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tyranny</a:t>
            </a:r>
          </a:p>
        </p:txBody>
      </p:sp>
      <p:sp>
        <p:nvSpPr>
          <p:cNvPr id="2" name="Arrow: Right 1">
            <a:extLst>
              <a:ext uri="{FF2B5EF4-FFF2-40B4-BE49-F238E27FC236}">
                <a16:creationId xmlns:a16="http://schemas.microsoft.com/office/drawing/2014/main" id="{867E8A3E-1D0B-4582-9D68-290DA6AB8446}"/>
              </a:ext>
            </a:extLst>
          </p:cNvPr>
          <p:cNvSpPr/>
          <p:nvPr/>
        </p:nvSpPr>
        <p:spPr>
          <a:xfrm>
            <a:off x="3360420" y="3406140"/>
            <a:ext cx="902970" cy="582930"/>
          </a:xfrm>
          <a:prstGeom prst="rightArrow">
            <a:avLst/>
          </a:prstGeom>
          <a:solidFill>
            <a:srgbClr val="0083E6"/>
          </a:solidFill>
          <a:ln>
            <a:solidFill>
              <a:srgbClr val="FF0000"/>
            </a:solidFill>
          </a:ln>
          <a:scene3d>
            <a:camera prst="orthographicFront"/>
            <a:lightRig rig="threePt" dir="t"/>
          </a:scene3d>
          <a:sp3d prstMaterial="plastic">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3E6"/>
              </a:solidFill>
            </a:endParaRPr>
          </a:p>
        </p:txBody>
      </p:sp>
      <p:sp>
        <p:nvSpPr>
          <p:cNvPr id="18" name="Arrow: Right 17">
            <a:extLst>
              <a:ext uri="{FF2B5EF4-FFF2-40B4-BE49-F238E27FC236}">
                <a16:creationId xmlns:a16="http://schemas.microsoft.com/office/drawing/2014/main" id="{923AF791-07B0-47A8-9773-51607585F923}"/>
              </a:ext>
            </a:extLst>
          </p:cNvPr>
          <p:cNvSpPr/>
          <p:nvPr/>
        </p:nvSpPr>
        <p:spPr>
          <a:xfrm>
            <a:off x="5535930" y="3543300"/>
            <a:ext cx="739140" cy="392430"/>
          </a:xfrm>
          <a:prstGeom prst="rightArrow">
            <a:avLst>
              <a:gd name="adj1" fmla="val 44175"/>
              <a:gd name="adj2" fmla="val 50000"/>
            </a:avLst>
          </a:prstGeom>
          <a:solidFill>
            <a:srgbClr val="0083E6"/>
          </a:solidFill>
          <a:ln>
            <a:solidFill>
              <a:srgbClr val="FF0000"/>
            </a:solidFill>
          </a:ln>
          <a:scene3d>
            <a:camera prst="orthographicFront"/>
            <a:lightRig rig="threePt" dir="t"/>
          </a:scene3d>
          <a:sp3d prstMaterial="plastic">
            <a:bevelT w="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3E6"/>
              </a:solidFill>
            </a:endParaRPr>
          </a:p>
        </p:txBody>
      </p:sp>
      <p:sp>
        <p:nvSpPr>
          <p:cNvPr id="19" name="Rectangle 2">
            <a:extLst>
              <a:ext uri="{FF2B5EF4-FFF2-40B4-BE49-F238E27FC236}">
                <a16:creationId xmlns:a16="http://schemas.microsoft.com/office/drawing/2014/main" id="{BA72C2A5-843A-47D1-8C17-CC683067A5D6}"/>
              </a:ext>
            </a:extLst>
          </p:cNvPr>
          <p:cNvSpPr txBox="1">
            <a:spLocks noChangeArrowheads="1"/>
          </p:cNvSpPr>
          <p:nvPr/>
        </p:nvSpPr>
        <p:spPr bwMode="auto">
          <a:xfrm>
            <a:off x="288533" y="5309725"/>
            <a:ext cx="846095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intolerance against genuine religious freedom</a:t>
            </a:r>
            <a:endParaRPr lang="en-US" altLang="en-US" sz="33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hidden="1">
            <a:extLst>
              <a:ext uri="{FF2B5EF4-FFF2-40B4-BE49-F238E27FC236}">
                <a16:creationId xmlns:a16="http://schemas.microsoft.com/office/drawing/2014/main" id="{8263BCBE-78F0-4155-ADB6-D75D2588FBEB}"/>
              </a:ext>
            </a:extLst>
          </p:cNvPr>
          <p:cNvSpPr txBox="1">
            <a:spLocks noChangeArrowheads="1"/>
          </p:cNvSpPr>
          <p:nvPr/>
        </p:nvSpPr>
        <p:spPr bwMode="auto">
          <a:xfrm>
            <a:off x="457200" y="442119"/>
            <a:ext cx="8534400" cy="136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The first amendment of the Constitution</a:t>
            </a:r>
          </a:p>
          <a:p>
            <a:pPr eaLnBrk="1" hangingPunct="1"/>
            <a:r>
              <a:rPr lang="en-US" altLang="en-US" sz="3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written to protect the people of this country</a:t>
            </a:r>
          </a:p>
        </p:txBody>
      </p:sp>
      <p:sp>
        <p:nvSpPr>
          <p:cNvPr id="4" name="Rectangle 2" hidden="1">
            <a:extLst>
              <a:ext uri="{FF2B5EF4-FFF2-40B4-BE49-F238E27FC236}">
                <a16:creationId xmlns:a16="http://schemas.microsoft.com/office/drawing/2014/main" id="{ED84C53D-B845-4E54-A5F1-95A4C25280AB}"/>
              </a:ext>
            </a:extLst>
          </p:cNvPr>
          <p:cNvSpPr txBox="1">
            <a:spLocks noChangeArrowheads="1"/>
          </p:cNvSpPr>
          <p:nvPr/>
        </p:nvSpPr>
        <p:spPr bwMode="auto">
          <a:xfrm>
            <a:off x="1394178" y="2889955"/>
            <a:ext cx="5029200" cy="163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to protect</a:t>
            </a:r>
          </a:p>
          <a:p>
            <a:pPr algn="l" eaLnBrk="1" hangingPunct="1"/>
            <a:r>
              <a:rPr lang="en-US" altLang="en-US" sz="3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religious               from</a:t>
            </a:r>
          </a:p>
          <a:p>
            <a:pPr algn="l" eaLnBrk="1" hangingPunct="1"/>
            <a:r>
              <a:rPr lang="en-US" altLang="en-US" sz="3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  values</a:t>
            </a:r>
          </a:p>
        </p:txBody>
      </p:sp>
      <p:sp>
        <p:nvSpPr>
          <p:cNvPr id="5" name="Rectangle 2" hidden="1">
            <a:extLst>
              <a:ext uri="{FF2B5EF4-FFF2-40B4-BE49-F238E27FC236}">
                <a16:creationId xmlns:a16="http://schemas.microsoft.com/office/drawing/2014/main" id="{850928B8-2DCA-46F0-8973-E10ABF44BE7E}"/>
              </a:ext>
            </a:extLst>
          </p:cNvPr>
          <p:cNvSpPr txBox="1">
            <a:spLocks noChangeArrowheads="1"/>
          </p:cNvSpPr>
          <p:nvPr/>
        </p:nvSpPr>
        <p:spPr bwMode="auto">
          <a:xfrm>
            <a:off x="6316133" y="3115732"/>
            <a:ext cx="2376311" cy="109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government tyranny</a:t>
            </a:r>
          </a:p>
        </p:txBody>
      </p:sp>
    </p:spTree>
    <p:extLst>
      <p:ext uri="{BB962C8B-B14F-4D97-AF65-F5344CB8AC3E}">
        <p14:creationId xmlns:p14="http://schemas.microsoft.com/office/powerpoint/2010/main" val="1829153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900"/>
                                        <p:tgtEl>
                                          <p:spTgt spid="16"/>
                                        </p:tgtEl>
                                      </p:cBhvr>
                                    </p:animEffect>
                                  </p:childTnLst>
                                </p:cTn>
                              </p:par>
                              <p:par>
                                <p:cTn id="14" presetID="18" presetClass="emph" presetSubtype="0" fill="hold" grpId="1" nodeType="withEffect">
                                  <p:stCondLst>
                                    <p:cond delay="0"/>
                                  </p:stCondLst>
                                  <p:childTnLst>
                                    <p:set>
                                      <p:cBhvr override="childStyle">
                                        <p:cTn id="15" dur="900" fill="hold"/>
                                        <p:tgtEl>
                                          <p:spTgt spid="16"/>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9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25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25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50"/>
                                        <p:tgtEl>
                                          <p:spTgt spid="15"/>
                                        </p:tgtEl>
                                      </p:cBhvr>
                                    </p:animEffect>
                                  </p:childTnLst>
                                </p:cTn>
                              </p:par>
                              <p:par>
                                <p:cTn id="48" presetID="42" presetClass="path" presetSubtype="0" accel="50000" decel="50000" fill="hold" grpId="2" nodeType="withEffect">
                                  <p:stCondLst>
                                    <p:cond delay="0"/>
                                  </p:stCondLst>
                                  <p:childTnLst>
                                    <p:animMotion origin="layout" path="M 1.66667E-6 3.33333E-6 L -0.02587 -0.18959 " pathEditMode="relative" rAng="0" ptsTypes="AA">
                                      <p:cBhvr>
                                        <p:cTn id="49" dur="2000" fill="hold"/>
                                        <p:tgtEl>
                                          <p:spTgt spid="6"/>
                                        </p:tgtEl>
                                        <p:attrNameLst>
                                          <p:attrName>ppt_x</p:attrName>
                                          <p:attrName>ppt_y</p:attrName>
                                        </p:attrNameLst>
                                      </p:cBhvr>
                                      <p:rCtr x="-1302" y="-9491"/>
                                    </p:animMotion>
                                  </p:childTnLst>
                                </p:cTn>
                              </p:par>
                              <p:par>
                                <p:cTn id="50" presetID="42" presetClass="path" presetSubtype="0" accel="50000" decel="50000" fill="hold" grpId="1" nodeType="withEffect">
                                  <p:stCondLst>
                                    <p:cond delay="0"/>
                                  </p:stCondLst>
                                  <p:childTnLst>
                                    <p:animMotion origin="layout" path="M -2.77778E-6 7.40741E-7 L -0.14288 -0.19051 " pathEditMode="relative" rAng="0" ptsTypes="AA">
                                      <p:cBhvr>
                                        <p:cTn id="51" dur="2000" fill="hold"/>
                                        <p:tgtEl>
                                          <p:spTgt spid="7"/>
                                        </p:tgtEl>
                                        <p:attrNameLst>
                                          <p:attrName>ppt_x</p:attrName>
                                          <p:attrName>ppt_y</p:attrName>
                                        </p:attrNameLst>
                                      </p:cBhvr>
                                      <p:rCtr x="-7153" y="-9537"/>
                                    </p:animMotion>
                                  </p:childTnLst>
                                </p:cTn>
                              </p:par>
                              <p:par>
                                <p:cTn id="52" presetID="42" presetClass="path" presetSubtype="0" accel="50000" decel="50000" fill="hold" grpId="1" nodeType="withEffect">
                                  <p:stCondLst>
                                    <p:cond delay="0"/>
                                  </p:stCondLst>
                                  <p:childTnLst>
                                    <p:animMotion origin="layout" path="M -3.33333E-6 4.07407E-6 L 0.71407 -0.26274 " pathEditMode="relative" rAng="0" ptsTypes="AA">
                                      <p:cBhvr>
                                        <p:cTn id="53" dur="2000" fill="hold"/>
                                        <p:tgtEl>
                                          <p:spTgt spid="8"/>
                                        </p:tgtEl>
                                        <p:attrNameLst>
                                          <p:attrName>ppt_x</p:attrName>
                                          <p:attrName>ppt_y</p:attrName>
                                        </p:attrNameLst>
                                      </p:cBhvr>
                                      <p:rCtr x="35694" y="-13148"/>
                                    </p:animMotion>
                                  </p:childTnLst>
                                </p:cTn>
                              </p:par>
                              <p:par>
                                <p:cTn id="54" presetID="42" presetClass="path" presetSubtype="0" accel="50000" decel="50000" fill="hold" grpId="1" nodeType="withEffect">
                                  <p:stCondLst>
                                    <p:cond delay="0"/>
                                  </p:stCondLst>
                                  <p:childTnLst>
                                    <p:animMotion origin="layout" path="M -1.94444E-6 4.44444E-6 L 0.08368 -0.06945 " pathEditMode="relative" rAng="0" ptsTypes="AA">
                                      <p:cBhvr>
                                        <p:cTn id="55" dur="2000" fill="hold"/>
                                        <p:tgtEl>
                                          <p:spTgt spid="10"/>
                                        </p:tgtEl>
                                        <p:attrNameLst>
                                          <p:attrName>ppt_x</p:attrName>
                                          <p:attrName>ppt_y</p:attrName>
                                        </p:attrNameLst>
                                      </p:cBhvr>
                                      <p:rCtr x="4184" y="-3472"/>
                                    </p:animMotion>
                                  </p:childTnLst>
                                </p:cTn>
                              </p:par>
                              <p:par>
                                <p:cTn id="56" presetID="42" presetClass="path" presetSubtype="0" accel="50000" decel="50000" fill="hold" grpId="1" nodeType="withEffect">
                                  <p:stCondLst>
                                    <p:cond delay="0"/>
                                  </p:stCondLst>
                                  <p:childTnLst>
                                    <p:animMotion origin="layout" path="M 1.66667E-6 -4.07407E-6 L -0.10781 0.00371 " pathEditMode="relative" rAng="0" ptsTypes="AA">
                                      <p:cBhvr>
                                        <p:cTn id="57" dur="2000" fill="hold"/>
                                        <p:tgtEl>
                                          <p:spTgt spid="11"/>
                                        </p:tgtEl>
                                        <p:attrNameLst>
                                          <p:attrName>ppt_x</p:attrName>
                                          <p:attrName>ppt_y</p:attrName>
                                        </p:attrNameLst>
                                      </p:cBhvr>
                                      <p:rCtr x="-5399" y="185"/>
                                    </p:animMotion>
                                  </p:childTnLst>
                                </p:cTn>
                              </p:par>
                              <p:par>
                                <p:cTn id="58" presetID="42" presetClass="path" presetSubtype="0" accel="50000" decel="50000" fill="hold" grpId="1" nodeType="withEffect">
                                  <p:stCondLst>
                                    <p:cond delay="0"/>
                                  </p:stCondLst>
                                  <p:childTnLst>
                                    <p:animMotion origin="layout" path="M 1.94444E-6 3.7037E-7 L -0.26962 0.07824 " pathEditMode="relative" rAng="0" ptsTypes="AA">
                                      <p:cBhvr>
                                        <p:cTn id="59" dur="2000" fill="hold"/>
                                        <p:tgtEl>
                                          <p:spTgt spid="12"/>
                                        </p:tgtEl>
                                        <p:attrNameLst>
                                          <p:attrName>ppt_x</p:attrName>
                                          <p:attrName>ppt_y</p:attrName>
                                        </p:attrNameLst>
                                      </p:cBhvr>
                                      <p:rCtr x="-13490" y="3912"/>
                                    </p:animMotion>
                                  </p:childTnLst>
                                </p:cTn>
                              </p:par>
                              <p:par>
                                <p:cTn id="60" presetID="42" presetClass="path" presetSubtype="0" accel="50000" decel="50000" fill="hold" grpId="1" nodeType="withEffect">
                                  <p:stCondLst>
                                    <p:cond delay="0"/>
                                  </p:stCondLst>
                                  <p:childTnLst>
                                    <p:animMotion origin="layout" path="M 2.77778E-6 -4.07407E-6 L -0.09341 0.0044 " pathEditMode="relative" rAng="0" ptsTypes="AA">
                                      <p:cBhvr>
                                        <p:cTn id="61" dur="2000" fill="hold"/>
                                        <p:tgtEl>
                                          <p:spTgt spid="13"/>
                                        </p:tgtEl>
                                        <p:attrNameLst>
                                          <p:attrName>ppt_x</p:attrName>
                                          <p:attrName>ppt_y</p:attrName>
                                        </p:attrNameLst>
                                      </p:cBhvr>
                                      <p:rCtr x="-4670" y="208"/>
                                    </p:animMotion>
                                  </p:childTnLst>
                                </p:cTn>
                              </p:par>
                              <p:par>
                                <p:cTn id="62" presetID="42" presetClass="path" presetSubtype="0" accel="50000" decel="50000" fill="hold" grpId="1" nodeType="withEffect">
                                  <p:stCondLst>
                                    <p:cond delay="0"/>
                                  </p:stCondLst>
                                  <p:childTnLst>
                                    <p:animMotion origin="layout" path="M 2.5E-6 3.7037E-7 L 0.01597 -0.03796 " pathEditMode="relative" rAng="0" ptsTypes="AA">
                                      <p:cBhvr>
                                        <p:cTn id="63" dur="2000" fill="hold"/>
                                        <p:tgtEl>
                                          <p:spTgt spid="14"/>
                                        </p:tgtEl>
                                        <p:attrNameLst>
                                          <p:attrName>ppt_x</p:attrName>
                                          <p:attrName>ppt_y</p:attrName>
                                        </p:attrNameLst>
                                      </p:cBhvr>
                                      <p:rCtr x="799" y="-1898"/>
                                    </p:animMotion>
                                  </p:childTnLst>
                                </p:cTn>
                              </p:par>
                              <p:par>
                                <p:cTn id="64" presetID="42" presetClass="path" presetSubtype="0" accel="50000" decel="50000" fill="hold" grpId="1" nodeType="withEffect">
                                  <p:stCondLst>
                                    <p:cond delay="0"/>
                                  </p:stCondLst>
                                  <p:childTnLst>
                                    <p:animMotion origin="layout" path="M -1.66667E-6 -3.7037E-6 L 0.66927 -0.03889 " pathEditMode="relative" rAng="0" ptsTypes="AA">
                                      <p:cBhvr>
                                        <p:cTn id="65" dur="2000" fill="hold"/>
                                        <p:tgtEl>
                                          <p:spTgt spid="15"/>
                                        </p:tgtEl>
                                        <p:attrNameLst>
                                          <p:attrName>ppt_x</p:attrName>
                                          <p:attrName>ppt_y</p:attrName>
                                        </p:attrNameLst>
                                      </p:cBhvr>
                                      <p:rCtr x="33455" y="-1944"/>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left)">
                                      <p:cBhvr>
                                        <p:cTn id="78" dur="500"/>
                                        <p:tgtEl>
                                          <p:spTgt spid="2"/>
                                        </p:tgtEl>
                                      </p:cBhvr>
                                    </p:animEffect>
                                  </p:childTnLst>
                                </p:cTn>
                              </p:par>
                              <p:par>
                                <p:cTn id="79" presetID="22" presetClass="entr" presetSubtype="8" fill="hold" grpId="0" nodeType="withEffect">
                                  <p:stCondLst>
                                    <p:cond delay="500"/>
                                  </p:stCondLst>
                                  <p:childTnLst>
                                    <p:set>
                                      <p:cBhvr>
                                        <p:cTn id="80" dur="1" fill="hold">
                                          <p:stCondLst>
                                            <p:cond delay="0"/>
                                          </p:stCondLst>
                                        </p:cTn>
                                        <p:tgtEl>
                                          <p:spTgt spid="18"/>
                                        </p:tgtEl>
                                        <p:attrNameLst>
                                          <p:attrName>style.visibility</p:attrName>
                                        </p:attrNameLst>
                                      </p:cBhvr>
                                      <p:to>
                                        <p:strVal val="visible"/>
                                      </p:to>
                                    </p:set>
                                    <p:animEffect transition="in" filter="wipe(left)">
                                      <p:cBhvr>
                                        <p:cTn id="8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3074" grpId="0"/>
      <p:bldP spid="3074" grpId="1"/>
      <p:bldP spid="6" grpId="1"/>
      <p:bldP spid="6" grpId="2"/>
      <p:bldP spid="7" grpId="0"/>
      <p:bldP spid="7" grpId="1"/>
      <p:bldP spid="8" grpId="0"/>
      <p:bldP spid="8" grpId="1"/>
      <p:bldP spid="10" grpId="0"/>
      <p:bldP spid="10" grpId="1"/>
      <p:bldP spid="11" grpId="0"/>
      <p:bldP spid="11" grpId="1"/>
      <p:bldP spid="12" grpId="0"/>
      <p:bldP spid="12" grpId="1"/>
      <p:bldP spid="13" grpId="0"/>
      <p:bldP spid="13" grpId="1"/>
      <p:bldP spid="14" grpId="0"/>
      <p:bldP spid="14" grpId="1"/>
      <p:bldP spid="15" grpId="0"/>
      <p:bldP spid="15" grpId="1"/>
      <p:bldP spid="2" grpId="0" animBg="1"/>
      <p:bldP spid="18" grpId="0" animBg="1"/>
      <p:bldP spid="19" grpId="0"/>
      <p:bldP spid="19"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F2D16D-B22E-4803-A717-60E292B086D3}"/>
              </a:ext>
            </a:extLst>
          </p:cNvPr>
          <p:cNvSpPr txBox="1">
            <a:spLocks/>
          </p:cNvSpPr>
          <p:nvPr/>
        </p:nvSpPr>
        <p:spPr>
          <a:xfrm>
            <a:off x="4897745" y="4948177"/>
            <a:ext cx="2817526" cy="5909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glory of Christ</a:t>
            </a:r>
          </a:p>
        </p:txBody>
      </p:sp>
      <p:sp>
        <p:nvSpPr>
          <p:cNvPr id="4" name="Title 1">
            <a:extLst>
              <a:ext uri="{FF2B5EF4-FFF2-40B4-BE49-F238E27FC236}">
                <a16:creationId xmlns:a16="http://schemas.microsoft.com/office/drawing/2014/main" id="{A3FD3E22-0403-4E00-95D3-F5B3FBE3F879}"/>
              </a:ext>
            </a:extLst>
          </p:cNvPr>
          <p:cNvSpPr txBox="1">
            <a:spLocks/>
          </p:cNvSpPr>
          <p:nvPr/>
        </p:nvSpPr>
        <p:spPr>
          <a:xfrm>
            <a:off x="1688851" y="5451081"/>
            <a:ext cx="2641256" cy="6239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image of God</a:t>
            </a:r>
          </a:p>
        </p:txBody>
      </p:sp>
      <p:sp>
        <p:nvSpPr>
          <p:cNvPr id="5" name="Title 1">
            <a:extLst>
              <a:ext uri="{FF2B5EF4-FFF2-40B4-BE49-F238E27FC236}">
                <a16:creationId xmlns:a16="http://schemas.microsoft.com/office/drawing/2014/main" id="{9A29C49C-FBB6-46A4-8BC9-432220DF305C}"/>
              </a:ext>
            </a:extLst>
          </p:cNvPr>
          <p:cNvSpPr txBox="1">
            <a:spLocks/>
          </p:cNvSpPr>
          <p:nvPr/>
        </p:nvSpPr>
        <p:spPr>
          <a:xfrm>
            <a:off x="5530467" y="5411775"/>
            <a:ext cx="2938712"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shine on them</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But we have renounced the hidden things    of shame, not walking in craftiness nor handling the word of God deceitfully, but    by manifestation of the truth commending ourselves to every man's conscience in         the sight of God. But even if our gospel         is veiled, it is veiled to those who are perishing, whose minds the god of this age has blinded, who do not believe, lest the light of the gospel of the glory of Christ, who is the image of God, should shine on them.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Corinthians 4:2-4 </a:t>
            </a:r>
            <a:r>
              <a:rPr lang="en-US" altLang="en-US" sz="34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492D360E-D352-422D-8655-34AC9214CEEF}"/>
              </a:ext>
            </a:extLst>
          </p:cNvPr>
          <p:cNvSpPr txBox="1">
            <a:spLocks noChangeArrowheads="1"/>
          </p:cNvSpPr>
          <p:nvPr/>
        </p:nvSpPr>
        <p:spPr bwMode="auto">
          <a:xfrm>
            <a:off x="4785212" y="4849798"/>
            <a:ext cx="30597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glory of Christ</a:t>
            </a:r>
            <a:endParaRPr lang="en-US" altLang="en-US" sz="34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4507E29-3C22-49D2-B210-28B8EE323275}"/>
              </a:ext>
            </a:extLst>
          </p:cNvPr>
          <p:cNvSpPr txBox="1">
            <a:spLocks noChangeArrowheads="1"/>
          </p:cNvSpPr>
          <p:nvPr/>
        </p:nvSpPr>
        <p:spPr bwMode="auto">
          <a:xfrm>
            <a:off x="1644902" y="5368360"/>
            <a:ext cx="27325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image of God</a:t>
            </a:r>
            <a:endParaRPr lang="en-US" altLang="en-US" sz="34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3F67552-62D9-4AA0-A0F7-A79AA209CBEE}"/>
              </a:ext>
            </a:extLst>
          </p:cNvPr>
          <p:cNvSpPr txBox="1">
            <a:spLocks noChangeArrowheads="1"/>
          </p:cNvSpPr>
          <p:nvPr/>
        </p:nvSpPr>
        <p:spPr bwMode="auto">
          <a:xfrm>
            <a:off x="5481636" y="5370192"/>
            <a:ext cx="30362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shine on them</a:t>
            </a:r>
            <a:endParaRPr lang="en-US" altLang="en-US" sz="3400"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9">
            <a:extLst>
              <a:ext uri="{FF2B5EF4-FFF2-40B4-BE49-F238E27FC236}">
                <a16:creationId xmlns:a16="http://schemas.microsoft.com/office/drawing/2014/main" id="{B5CDCFA5-C5D5-4026-8F4A-EF1CE310207F}"/>
              </a:ext>
            </a:extLst>
          </p:cNvPr>
          <p:cNvSpPr>
            <a:spLocks noChangeArrowheads="1"/>
          </p:cNvSpPr>
          <p:nvPr/>
        </p:nvSpPr>
        <p:spPr bwMode="auto">
          <a:xfrm>
            <a:off x="6394228" y="4877334"/>
            <a:ext cx="1296278"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10" b="1" dirty="0">
                <a:solidFill>
                  <a:srgbClr val="CC9900"/>
                </a:solidFill>
                <a:latin typeface="Calibri" panose="020F0502020204030204" pitchFamily="34" charset="0"/>
                <a:cs typeface="Calibri" panose="020F0502020204030204" pitchFamily="34" charset="0"/>
              </a:rPr>
              <a:t>Christ</a:t>
            </a:r>
            <a:endParaRPr lang="en-US" sz="3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8069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5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8" presetClass="emph" presetSubtype="0" fill="hold" grpId="1" nodeType="withEffect">
                                  <p:stCondLst>
                                    <p:cond delay="1000"/>
                                  </p:stCondLst>
                                  <p:childTnLst>
                                    <p:set>
                                      <p:cBhvr override="childStyle">
                                        <p:cTn id="30" dur="500" fill="hold"/>
                                        <p:tgtEl>
                                          <p:spTgt spid="5"/>
                                        </p:tgtEl>
                                        <p:attrNameLst>
                                          <p:attrName>style.textDecorationUnderline</p:attrName>
                                        </p:attrNameLst>
                                      </p:cBhvr>
                                      <p:to>
                                        <p:strVal val="true"/>
                                      </p:to>
                                    </p:set>
                                  </p:childTnLst>
                                </p:cTn>
                              </p:par>
                              <p:par>
                                <p:cTn id="31" presetID="22" presetClass="entr" presetSubtype="8" fill="hold" grpId="0" nodeType="withEffect">
                                  <p:stCondLst>
                                    <p:cond delay="100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1500"/>
                            </p:stCondLst>
                            <p:childTnLst>
                              <p:par>
                                <p:cTn id="35" presetID="0" presetClass="entr" presetSubtype="0" fill="hold" grpId="0" nodeType="afterEffect">
                                  <p:stCondLst>
                                    <p:cond delay="0"/>
                                  </p:stCondLst>
                                  <p:iterate type="lt">
                                    <p:tmPct val="10000"/>
                                  </p:iterate>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stCondLst>
                                            <p:cond delay="0"/>
                                          </p:stCondLst>
                                        </p:cTn>
                                        <p:tgtEl>
                                          <p:spTgt spid="9"/>
                                        </p:tgtEl>
                                      </p:cBhvr>
                                    </p:animEffect>
                                    <p:anim to="" calcmode="lin" valueType="num">
                                      <p:cBhvr>
                                        <p:cTn id="3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40" fill="hold">
                            <p:stCondLst>
                              <p:cond delay="225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7" grpId="0"/>
      <p:bldP spid="8" grpId="0"/>
      <p:bldP spid="9" grpId="0"/>
      <p:bldP spid="9"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94519"/>
            <a:ext cx="8229600" cy="5668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know that it is often difficult to stand up for one's beliefs when they are being harshly challenged. But as one who has seen many challenges over a long lifetime, I can assure you that personal faith and conviction are strengthened, not weakened, in adversity.”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79549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9EF949-DBD7-4046-9405-28C04411275F}"/>
              </a:ext>
            </a:extLst>
          </p:cNvPr>
          <p:cNvSpPr txBox="1">
            <a:spLocks/>
          </p:cNvSpPr>
          <p:nvPr/>
        </p:nvSpPr>
        <p:spPr>
          <a:xfrm>
            <a:off x="2370820" y="2086290"/>
            <a:ext cx="3125740"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constitution</a:t>
            </a:r>
          </a:p>
        </p:txBody>
      </p:sp>
      <p:sp>
        <p:nvSpPr>
          <p:cNvPr id="4" name="Title 1">
            <a:extLst>
              <a:ext uri="{FF2B5EF4-FFF2-40B4-BE49-F238E27FC236}">
                <a16:creationId xmlns:a16="http://schemas.microsoft.com/office/drawing/2014/main" id="{4AC2813B-F09F-4687-8011-8C281369CC64}"/>
              </a:ext>
            </a:extLst>
          </p:cNvPr>
          <p:cNvSpPr txBox="1">
            <a:spLocks/>
          </p:cNvSpPr>
          <p:nvPr/>
        </p:nvSpPr>
        <p:spPr>
          <a:xfrm>
            <a:off x="3155449" y="3427642"/>
            <a:ext cx="4497340"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20" b="1" dirty="0">
                <a:ln w="3175" cmpd="sng">
                  <a:solidFill>
                    <a:srgbClr val="FFFFFF"/>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declared purpose</a:t>
            </a:r>
            <a:endPar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5" name="Title 1">
            <a:extLst>
              <a:ext uri="{FF2B5EF4-FFF2-40B4-BE49-F238E27FC236}">
                <a16:creationId xmlns:a16="http://schemas.microsoft.com/office/drawing/2014/main" id="{D4F722C5-EB1F-4812-89EA-FEF0E5D01435}"/>
              </a:ext>
            </a:extLst>
          </p:cNvPr>
          <p:cNvSpPr txBox="1">
            <a:spLocks/>
          </p:cNvSpPr>
          <p:nvPr/>
        </p:nvSpPr>
        <p:spPr>
          <a:xfrm>
            <a:off x="1014228" y="4096585"/>
            <a:ext cx="7323667"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protect their freedom to pray</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constitution was never meant to prevent people from praying; its declared purpose was to protect their freedom to pray.”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79A5B00-6BAB-4C05-A3EB-B0DAF26C4E6C}"/>
              </a:ext>
            </a:extLst>
          </p:cNvPr>
          <p:cNvSpPr txBox="1">
            <a:spLocks noChangeArrowheads="1"/>
          </p:cNvSpPr>
          <p:nvPr/>
        </p:nvSpPr>
        <p:spPr bwMode="auto">
          <a:xfrm>
            <a:off x="2287108" y="2043908"/>
            <a:ext cx="329734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constitution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8D166668-7A41-4F1B-B2BC-4E819F430A0D}"/>
              </a:ext>
            </a:extLst>
          </p:cNvPr>
          <p:cNvSpPr txBox="1">
            <a:spLocks noChangeArrowheads="1"/>
          </p:cNvSpPr>
          <p:nvPr/>
        </p:nvSpPr>
        <p:spPr bwMode="auto">
          <a:xfrm>
            <a:off x="3075861" y="3386375"/>
            <a:ext cx="46554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declared purpose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CD5CA9A-2808-4BD8-BC05-C80B07E19DEE}"/>
              </a:ext>
            </a:extLst>
          </p:cNvPr>
          <p:cNvSpPr txBox="1">
            <a:spLocks noChangeArrowheads="1"/>
          </p:cNvSpPr>
          <p:nvPr/>
        </p:nvSpPr>
        <p:spPr bwMode="auto">
          <a:xfrm>
            <a:off x="972952" y="4059428"/>
            <a:ext cx="74227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protect their freedom to pray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50900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40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750"/>
                                        <p:tgtEl>
                                          <p:spTgt spid="5"/>
                                        </p:tgtEl>
                                      </p:cBhvr>
                                    </p:animEffect>
                                  </p:childTnLst>
                                </p:cTn>
                              </p:par>
                              <p:par>
                                <p:cTn id="32" presetID="18" presetClass="emph" presetSubtype="0" fill="hold" grpId="1" nodeType="withEffect">
                                  <p:stCondLst>
                                    <p:cond delay="800"/>
                                  </p:stCondLst>
                                  <p:childTnLst>
                                    <p:set>
                                      <p:cBhvr override="childStyle">
                                        <p:cTn id="33" dur="75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Continue earnestly in prayer, being vigilant in it with thanksgiving;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Colossians 4:2</a:t>
            </a:r>
          </a:p>
        </p:txBody>
      </p:sp>
    </p:spTree>
    <p:extLst>
      <p:ext uri="{BB962C8B-B14F-4D97-AF65-F5344CB8AC3E}">
        <p14:creationId xmlns:p14="http://schemas.microsoft.com/office/powerpoint/2010/main" val="3274902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5300" y="632619"/>
            <a:ext cx="8153400" cy="5592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our Founding Fathers passed the First Amendment, they sought to protect churches from government interference. They never intended to construct a wall of hostility between government and the concept of religious belief itself.”</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9463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706FA30-C6FC-4692-A05D-6128AA1EE95A}"/>
              </a:ext>
            </a:extLst>
          </p:cNvPr>
          <p:cNvSpPr txBox="1">
            <a:spLocks/>
          </p:cNvSpPr>
          <p:nvPr/>
        </p:nvSpPr>
        <p:spPr>
          <a:xfrm>
            <a:off x="1662009" y="1628303"/>
            <a:ext cx="6157548"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8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denying the spiritual heritage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 is a fundamental difference between separation of church and state and denying the spiritual heritage of this country. Inscribed on the Jefferson Memorial in Washington, D.C. are Jefferson's words, 'The God Who gave us life gave us liberty -- can the liberties of a nation be secure when we have removed a conviction that these liberties are the gift of God?'”</a:t>
            </a:r>
          </a:p>
        </p:txBody>
      </p:sp>
      <p:sp>
        <p:nvSpPr>
          <p:cNvPr id="4" name="Rectangle 2">
            <a:extLst>
              <a:ext uri="{FF2B5EF4-FFF2-40B4-BE49-F238E27FC236}">
                <a16:creationId xmlns:a16="http://schemas.microsoft.com/office/drawing/2014/main" id="{4437D6F9-45F0-4FAE-A138-ACE31E18F604}"/>
              </a:ext>
            </a:extLst>
          </p:cNvPr>
          <p:cNvSpPr txBox="1">
            <a:spLocks noChangeArrowheads="1"/>
          </p:cNvSpPr>
          <p:nvPr/>
        </p:nvSpPr>
        <p:spPr bwMode="auto">
          <a:xfrm>
            <a:off x="1539504" y="1585776"/>
            <a:ext cx="64105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denying the spiritual heritage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5825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750"/>
                                        <p:tgtEl>
                                          <p:spTgt spid="3"/>
                                        </p:tgtEl>
                                      </p:cBhvr>
                                    </p:animEffect>
                                  </p:childTnLst>
                                </p:cTn>
                              </p:par>
                              <p:par>
                                <p:cTn id="15" presetID="18" presetClass="emph" presetSubtype="0" fill="hold" grpId="1" nodeType="withEffect">
                                  <p:stCondLst>
                                    <p:cond delay="0"/>
                                  </p:stCondLst>
                                  <p:childTnLst>
                                    <p:set>
                                      <p:cBhvr override="childStyle">
                                        <p:cTn id="16" dur="75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0AC9CA-0568-4AF2-968C-5F60CC3B62A2}"/>
              </a:ext>
            </a:extLst>
          </p:cNvPr>
          <p:cNvSpPr txBox="1">
            <a:spLocks/>
          </p:cNvSpPr>
          <p:nvPr/>
        </p:nvSpPr>
        <p:spPr>
          <a:xfrm>
            <a:off x="2396829" y="4431475"/>
            <a:ext cx="3962400"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religious liberty</a:t>
            </a:r>
          </a:p>
        </p:txBody>
      </p:sp>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that the most essential element of our defense of freedom is our insistence on speaking out for the cause of religious liberty.”</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5D665250-8604-4DCF-947A-0B8997414E33}"/>
              </a:ext>
            </a:extLst>
          </p:cNvPr>
          <p:cNvSpPr txBox="1">
            <a:spLocks noChangeArrowheads="1"/>
          </p:cNvSpPr>
          <p:nvPr/>
        </p:nvSpPr>
        <p:spPr bwMode="auto">
          <a:xfrm>
            <a:off x="2399560" y="4391376"/>
            <a:ext cx="39562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religious liberty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86053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23900" y="289719"/>
            <a:ext cx="76962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frustrating thing is that those who are attacking religion claim they are doing it in the name of tolerance, freedom and open-mindedness. Question: Isn't the real truth that they    are intolerant of religion?      They refuse to tolerate its importance in our lives.”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18016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4389718-C3B9-479F-A4DC-360B9DC2F97B}"/>
              </a:ext>
            </a:extLst>
          </p:cNvPr>
          <p:cNvSpPr txBox="1">
            <a:spLocks/>
          </p:cNvSpPr>
          <p:nvPr/>
        </p:nvSpPr>
        <p:spPr>
          <a:xfrm>
            <a:off x="891732" y="1413786"/>
            <a:ext cx="3348798"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Without God</a:t>
            </a:r>
          </a:p>
        </p:txBody>
      </p:sp>
      <p:sp>
        <p:nvSpPr>
          <p:cNvPr id="4" name="Title 1">
            <a:extLst>
              <a:ext uri="{FF2B5EF4-FFF2-40B4-BE49-F238E27FC236}">
                <a16:creationId xmlns:a16="http://schemas.microsoft.com/office/drawing/2014/main" id="{4AC8E1B8-619D-42AC-A819-EC96C023518D}"/>
              </a:ext>
            </a:extLst>
          </p:cNvPr>
          <p:cNvSpPr txBox="1">
            <a:spLocks/>
          </p:cNvSpPr>
          <p:nvPr/>
        </p:nvSpPr>
        <p:spPr>
          <a:xfrm>
            <a:off x="2619928" y="2084101"/>
            <a:ext cx="2739582"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there is no</a:t>
            </a:r>
          </a:p>
        </p:txBody>
      </p:sp>
      <p:sp>
        <p:nvSpPr>
          <p:cNvPr id="5" name="Title 1">
            <a:extLst>
              <a:ext uri="{FF2B5EF4-FFF2-40B4-BE49-F238E27FC236}">
                <a16:creationId xmlns:a16="http://schemas.microsoft.com/office/drawing/2014/main" id="{771ECF1B-2C5C-4AC0-A4C7-AF0438782EC0}"/>
              </a:ext>
            </a:extLst>
          </p:cNvPr>
          <p:cNvSpPr txBox="1">
            <a:spLocks/>
          </p:cNvSpPr>
          <p:nvPr/>
        </p:nvSpPr>
        <p:spPr>
          <a:xfrm>
            <a:off x="1821426" y="2753554"/>
            <a:ext cx="2762442"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conscience</a:t>
            </a:r>
          </a:p>
        </p:txBody>
      </p:sp>
      <p:sp>
        <p:nvSpPr>
          <p:cNvPr id="3074" name="Rectangle 2"/>
          <p:cNvSpPr>
            <a:spLocks noGrp="1" noChangeArrowheads="1"/>
          </p:cNvSpPr>
          <p:nvPr>
            <p:ph type="title"/>
          </p:nvPr>
        </p:nvSpPr>
        <p:spPr>
          <a:xfrm>
            <a:off x="457200" y="1204119"/>
            <a:ext cx="8229600" cy="4449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“Without God, there is no virtue because there is no prompting of the conscience... without God, there is a coarsening of the society; without God, democracy will not and cannot long endure.”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C0FBD53F-3EA6-4621-B7EF-88BEA38EBDAC}"/>
              </a:ext>
            </a:extLst>
          </p:cNvPr>
          <p:cNvSpPr txBox="1">
            <a:spLocks noChangeArrowheads="1"/>
          </p:cNvSpPr>
          <p:nvPr/>
        </p:nvSpPr>
        <p:spPr bwMode="auto">
          <a:xfrm>
            <a:off x="638852" y="1372267"/>
            <a:ext cx="38628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Without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989F4F4-7A73-4259-9F76-96751111A849}"/>
              </a:ext>
            </a:extLst>
          </p:cNvPr>
          <p:cNvSpPr txBox="1">
            <a:spLocks noChangeArrowheads="1"/>
          </p:cNvSpPr>
          <p:nvPr/>
        </p:nvSpPr>
        <p:spPr bwMode="auto">
          <a:xfrm>
            <a:off x="2541709" y="2045428"/>
            <a:ext cx="28952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there is no</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DB2055A-E265-44D8-81CF-94DE036225DB}"/>
              </a:ext>
            </a:extLst>
          </p:cNvPr>
          <p:cNvSpPr txBox="1">
            <a:spLocks noChangeArrowheads="1"/>
          </p:cNvSpPr>
          <p:nvPr/>
        </p:nvSpPr>
        <p:spPr bwMode="auto">
          <a:xfrm>
            <a:off x="1714133" y="2715658"/>
            <a:ext cx="296559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conscience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7849B55-59D0-422E-B1DF-55ACD5975D58}"/>
              </a:ext>
            </a:extLst>
          </p:cNvPr>
          <p:cNvSpPr txBox="1">
            <a:spLocks noChangeArrowheads="1"/>
          </p:cNvSpPr>
          <p:nvPr/>
        </p:nvSpPr>
        <p:spPr bwMode="auto">
          <a:xfrm>
            <a:off x="3804356" y="3372169"/>
            <a:ext cx="2291128"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eroding</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F1C325E-334C-4737-A656-6ABC309F8D8F}"/>
              </a:ext>
            </a:extLst>
          </p:cNvPr>
          <p:cNvSpPr txBox="1">
            <a:spLocks noChangeArrowheads="1"/>
          </p:cNvSpPr>
          <p:nvPr/>
        </p:nvSpPr>
        <p:spPr bwMode="auto">
          <a:xfrm>
            <a:off x="3430560" y="3383458"/>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hardening</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8E48D970-2BDF-4396-A07E-1EBC2CF5BDAE}"/>
              </a:ext>
            </a:extLst>
          </p:cNvPr>
          <p:cNvSpPr txBox="1">
            <a:spLocks noChangeArrowheads="1"/>
          </p:cNvSpPr>
          <p:nvPr/>
        </p:nvSpPr>
        <p:spPr bwMode="auto">
          <a:xfrm>
            <a:off x="3430560" y="3394746"/>
            <a:ext cx="3014879" cy="80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stiffening</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77512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400"/>
                                  </p:stCondLst>
                                  <p:childTnLst>
                                    <p:set>
                                      <p:cBhvr override="childStyle">
                                        <p:cTn id="25" dur="500" fill="hold"/>
                                        <p:tgtEl>
                                          <p:spTgt spid="4"/>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grpId="0" nodeType="withEffect">
                                  <p:stCondLst>
                                    <p:cond delay="80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80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8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25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childTnLst>
                                </p:cTn>
                              </p:par>
                              <p:par>
                                <p:cTn id="49" presetID="23" presetClass="exit" presetSubtype="32" fill="hold" grpId="1" nodeType="withEffect">
                                  <p:stCondLst>
                                    <p:cond delay="0"/>
                                  </p:stCondLst>
                                  <p:childTnLst>
                                    <p:anim calcmode="lin" valueType="num">
                                      <p:cBhvr>
                                        <p:cTn id="50" dur="500"/>
                                        <p:tgtEl>
                                          <p:spTgt spid="9"/>
                                        </p:tgtEl>
                                        <p:attrNameLst>
                                          <p:attrName>ppt_w</p:attrName>
                                        </p:attrNameLst>
                                      </p:cBhvr>
                                      <p:tavLst>
                                        <p:tav tm="0">
                                          <p:val>
                                            <p:strVal val="ppt_w"/>
                                          </p:val>
                                        </p:tav>
                                        <p:tav tm="100000">
                                          <p:val>
                                            <p:fltVal val="0"/>
                                          </p:val>
                                        </p:tav>
                                      </p:tavLst>
                                    </p:anim>
                                    <p:anim calcmode="lin" valueType="num">
                                      <p:cBhvr>
                                        <p:cTn id="51" dur="500"/>
                                        <p:tgtEl>
                                          <p:spTgt spid="9"/>
                                        </p:tgtEl>
                                        <p:attrNameLst>
                                          <p:attrName>ppt_h</p:attrName>
                                        </p:attrNameLst>
                                      </p:cBhvr>
                                      <p:tavLst>
                                        <p:tav tm="0">
                                          <p:val>
                                            <p:strVal val="ppt_h"/>
                                          </p:val>
                                        </p:tav>
                                        <p:tav tm="100000">
                                          <p:val>
                                            <p:fltVal val="0"/>
                                          </p:val>
                                        </p:tav>
                                      </p:tavLst>
                                    </p:anim>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25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childTnLst>
                                </p:cTn>
                              </p:par>
                              <p:par>
                                <p:cTn id="59" presetID="23" presetClass="exit" presetSubtype="32" fill="hold" grpId="1" nodeType="withEffect">
                                  <p:stCondLst>
                                    <p:cond delay="0"/>
                                  </p:stCondLst>
                                  <p:childTnLst>
                                    <p:anim calcmode="lin" valueType="num">
                                      <p:cBhvr>
                                        <p:cTn id="60" dur="500"/>
                                        <p:tgtEl>
                                          <p:spTgt spid="10"/>
                                        </p:tgtEl>
                                        <p:attrNameLst>
                                          <p:attrName>ppt_w</p:attrName>
                                        </p:attrNameLst>
                                      </p:cBhvr>
                                      <p:tavLst>
                                        <p:tav tm="0">
                                          <p:val>
                                            <p:strVal val="ppt_w"/>
                                          </p:val>
                                        </p:tav>
                                        <p:tav tm="100000">
                                          <p:val>
                                            <p:fltVal val="0"/>
                                          </p:val>
                                        </p:tav>
                                      </p:tavLst>
                                    </p:anim>
                                    <p:anim calcmode="lin" valueType="num">
                                      <p:cBhvr>
                                        <p:cTn id="61" dur="500"/>
                                        <p:tgtEl>
                                          <p:spTgt spid="10"/>
                                        </p:tgtEl>
                                        <p:attrNameLst>
                                          <p:attrName>ppt_h</p:attrName>
                                        </p:attrNameLst>
                                      </p:cBhvr>
                                      <p:tavLst>
                                        <p:tav tm="0">
                                          <p:val>
                                            <p:strVal val="ppt_h"/>
                                          </p:val>
                                        </p:tav>
                                        <p:tav tm="100000">
                                          <p:val>
                                            <p:fltVal val="0"/>
                                          </p:val>
                                        </p:tav>
                                      </p:tavLst>
                                    </p:anim>
                                    <p:set>
                                      <p:cBhvr>
                                        <p:cTn id="6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3074" grpId="0"/>
      <p:bldP spid="6" grpId="0"/>
      <p:bldP spid="7" grpId="0"/>
      <p:bldP spid="8" grpId="0"/>
      <p:bldP spid="9" grpId="0"/>
      <p:bldP spid="9" grpId="1"/>
      <p:bldP spid="10" grpId="0"/>
      <p:bldP spid="10"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1B8CB2-F148-4789-A317-F8586347E9ED}"/>
              </a:ext>
            </a:extLst>
          </p:cNvPr>
          <p:cNvSpPr txBox="1">
            <a:spLocks/>
          </p:cNvSpPr>
          <p:nvPr/>
        </p:nvSpPr>
        <p:spPr>
          <a:xfrm>
            <a:off x="966664" y="4329415"/>
            <a:ext cx="218506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sorrow</a:t>
            </a:r>
          </a:p>
        </p:txBody>
      </p:sp>
      <p:sp>
        <p:nvSpPr>
          <p:cNvPr id="3" name="Title 1">
            <a:extLst>
              <a:ext uri="{FF2B5EF4-FFF2-40B4-BE49-F238E27FC236}">
                <a16:creationId xmlns:a16="http://schemas.microsoft.com/office/drawing/2014/main" id="{11A0BADB-8B0B-492C-8EB3-4BA249EB876E}"/>
              </a:ext>
            </a:extLst>
          </p:cNvPr>
          <p:cNvSpPr txBox="1">
            <a:spLocks/>
          </p:cNvSpPr>
          <p:nvPr/>
        </p:nvSpPr>
        <p:spPr>
          <a:xfrm>
            <a:off x="5807032" y="3659665"/>
            <a:ext cx="268382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labor and</a:t>
            </a:r>
          </a:p>
        </p:txBody>
      </p:sp>
      <p:sp>
        <p:nvSpPr>
          <p:cNvPr id="3074" name="Rectangle 2"/>
          <p:cNvSpPr>
            <a:spLocks noGrp="1" noChangeArrowheads="1"/>
          </p:cNvSpPr>
          <p:nvPr>
            <p:ph type="title"/>
          </p:nvPr>
        </p:nvSpPr>
        <p:spPr>
          <a:xfrm>
            <a:off x="685800" y="1447800"/>
            <a:ext cx="7772400" cy="43782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The days of our lives are seventy years; And if by reason of strength they are eighty years, Yet their boast is only labor and sorrow; For it is soon cut off, and we fly away.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Psalms 90:10</a:t>
            </a:r>
            <a:endPar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C591F02A-9B30-4803-BDEE-F7B099225F4F}"/>
              </a:ext>
            </a:extLst>
          </p:cNvPr>
          <p:cNvSpPr txBox="1">
            <a:spLocks noChangeArrowheads="1"/>
          </p:cNvSpPr>
          <p:nvPr/>
        </p:nvSpPr>
        <p:spPr bwMode="auto">
          <a:xfrm>
            <a:off x="5861679" y="3579020"/>
            <a:ext cx="2584615"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labor and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3B61BC0-E0A3-43F0-821D-5E16D5E1F951}"/>
              </a:ext>
            </a:extLst>
          </p:cNvPr>
          <p:cNvSpPr txBox="1">
            <a:spLocks noChangeArrowheads="1"/>
          </p:cNvSpPr>
          <p:nvPr/>
        </p:nvSpPr>
        <p:spPr bwMode="auto">
          <a:xfrm>
            <a:off x="1139871" y="4264819"/>
            <a:ext cx="1853359" cy="75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sorrow</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41325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40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3074" grpId="0"/>
      <p:bldP spid="4"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CF6339-B43A-48EC-A8D3-C29AB50337C5}"/>
              </a:ext>
            </a:extLst>
          </p:cNvPr>
          <p:cNvSpPr txBox="1">
            <a:spLocks/>
          </p:cNvSpPr>
          <p:nvPr/>
        </p:nvSpPr>
        <p:spPr>
          <a:xfrm>
            <a:off x="1458097" y="1010390"/>
            <a:ext cx="7599405" cy="707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3920" b="1" dirty="0">
                <a:ln w="3175" cmpd="sng">
                  <a:solidFill>
                    <a:srgbClr val="FFFFFF"/>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morality's </a:t>
            </a:r>
            <a:r>
              <a:rPr kumimoji="0" lang="en-US" sz="39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foundation is religion</a:t>
            </a:r>
          </a:p>
        </p:txBody>
      </p:sp>
      <p:sp>
        <p:nvSpPr>
          <p:cNvPr id="3074" name="Rectangle 2"/>
          <p:cNvSpPr>
            <a:spLocks noGrp="1" noChangeArrowheads="1"/>
          </p:cNvSpPr>
          <p:nvPr>
            <p:ph type="title"/>
          </p:nvPr>
        </p:nvSpPr>
        <p:spPr>
          <a:xfrm>
            <a:off x="381000" y="289719"/>
            <a:ext cx="8382000" cy="6278562"/>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“Politics and morality are inseparable. And as morality's foundation is religion, religion and politics are necessarily related. We need religion as a guide. We need it because we are imperfect, and our government needs the church, because only those humble enough to admit they're sinners can bring to democracy the tolerance it requires          in order to survive.”</a:t>
            </a:r>
          </a:p>
        </p:txBody>
      </p:sp>
      <p:sp>
        <p:nvSpPr>
          <p:cNvPr id="4" name="Rectangle 2">
            <a:extLst>
              <a:ext uri="{FF2B5EF4-FFF2-40B4-BE49-F238E27FC236}">
                <a16:creationId xmlns:a16="http://schemas.microsoft.com/office/drawing/2014/main" id="{E4697921-54E6-4E2F-AFBC-E656C0CAD5E3}"/>
              </a:ext>
            </a:extLst>
          </p:cNvPr>
          <p:cNvSpPr txBox="1">
            <a:spLocks noChangeArrowheads="1"/>
          </p:cNvSpPr>
          <p:nvPr/>
        </p:nvSpPr>
        <p:spPr bwMode="auto">
          <a:xfrm>
            <a:off x="1731353" y="966263"/>
            <a:ext cx="70500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9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morality's foundation is religion</a:t>
            </a:r>
            <a:endParaRPr lang="en-US" altLang="en-US" sz="39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47650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5B5669-44F1-4931-AF01-6E5A3F7F45E9}"/>
              </a:ext>
            </a:extLst>
          </p:cNvPr>
          <p:cNvSpPr txBox="1">
            <a:spLocks/>
          </p:cNvSpPr>
          <p:nvPr/>
        </p:nvSpPr>
        <p:spPr>
          <a:xfrm>
            <a:off x="674330" y="2415191"/>
            <a:ext cx="7892716" cy="7221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the source of all knowledge</a:t>
            </a:r>
          </a:p>
        </p:txBody>
      </p:sp>
      <p:sp>
        <p:nvSpPr>
          <p:cNvPr id="3074" name="Rectangle 2"/>
          <p:cNvSpPr>
            <a:spLocks noGrp="1" noChangeArrowheads="1"/>
          </p:cNvSpPr>
          <p:nvPr>
            <p:ph type="title"/>
          </p:nvPr>
        </p:nvSpPr>
        <p:spPr>
          <a:xfrm>
            <a:off x="457200" y="2270919"/>
            <a:ext cx="82296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the source of all knowledge, should never have been expelled from our children's classrooms.”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DDFB6333-580D-4BAF-B8F1-8865924F99F0}"/>
              </a:ext>
            </a:extLst>
          </p:cNvPr>
          <p:cNvSpPr txBox="1">
            <a:spLocks noChangeArrowheads="1"/>
          </p:cNvSpPr>
          <p:nvPr/>
        </p:nvSpPr>
        <p:spPr bwMode="auto">
          <a:xfrm>
            <a:off x="444588" y="2377150"/>
            <a:ext cx="83524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the source of all knowledge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00665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750"/>
                                        <p:tgtEl>
                                          <p:spTgt spid="4"/>
                                        </p:tgtEl>
                                      </p:cBhvr>
                                    </p:animEffect>
                                  </p:childTnLst>
                                </p:cTn>
                              </p:par>
                              <p:par>
                                <p:cTn id="14" presetID="18" presetClass="emph" presetSubtype="0" fill="hold" grpId="1" nodeType="withEffect">
                                  <p:stCondLst>
                                    <p:cond delay="0"/>
                                  </p:stCondLst>
                                  <p:childTnLst>
                                    <p:set>
                                      <p:cBhvr override="childStyle">
                                        <p:cTn id="15" dur="75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18419"/>
            <a:ext cx="8229600" cy="4221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the LORD gives wisdom;     From His mouth come knowledge and understanding; He stores up sound wisdom for the upright;   He is a shield to those who walk uprightly;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Proverbs 2:6-7 </a:t>
            </a:r>
          </a:p>
        </p:txBody>
      </p:sp>
    </p:spTree>
    <p:extLst>
      <p:ext uri="{BB962C8B-B14F-4D97-AF65-F5344CB8AC3E}">
        <p14:creationId xmlns:p14="http://schemas.microsoft.com/office/powerpoint/2010/main" val="672802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5300" y="2232819"/>
            <a:ext cx="8153400" cy="2392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we get the federal government out of the classroom, maybe we'll get God back in.”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01676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AE31052-226F-41C0-BCCD-33FF2A8DA753}"/>
              </a:ext>
            </a:extLst>
          </p:cNvPr>
          <p:cNvSpPr txBox="1">
            <a:spLocks/>
          </p:cNvSpPr>
          <p:nvPr/>
        </p:nvSpPr>
        <p:spPr>
          <a:xfrm>
            <a:off x="5198915" y="5486842"/>
            <a:ext cx="1927014" cy="6019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4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prayer</a:t>
            </a:r>
          </a:p>
        </p:txBody>
      </p:sp>
      <p:sp>
        <p:nvSpPr>
          <p:cNvPr id="3074" name="Rectangle 2"/>
          <p:cNvSpPr>
            <a:spLocks noGrp="1" noChangeArrowheads="1"/>
          </p:cNvSpPr>
          <p:nvPr>
            <p:ph type="title"/>
          </p:nvPr>
        </p:nvSpPr>
        <p:spPr>
          <a:xfrm>
            <a:off x="457200" y="670719"/>
            <a:ext cx="8229600" cy="5516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First Continental Congress made its first act a prayer, the beginning of a great tradition.   We have then a lesson from the founders of our land. That lesson is clear: That in the winning of freedom and in the living of life, the first step is prayer.”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a:extLst>
              <a:ext uri="{FF2B5EF4-FFF2-40B4-BE49-F238E27FC236}">
                <a16:creationId xmlns:a16="http://schemas.microsoft.com/office/drawing/2014/main" id="{ECAB0382-17B9-4287-A1D7-D574D7551275}"/>
              </a:ext>
            </a:extLst>
          </p:cNvPr>
          <p:cNvSpPr>
            <a:spLocks noChangeArrowheads="1"/>
          </p:cNvSpPr>
          <p:nvPr/>
        </p:nvSpPr>
        <p:spPr bwMode="auto">
          <a:xfrm>
            <a:off x="5290251" y="5442624"/>
            <a:ext cx="1740615" cy="677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5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prayer</a:t>
            </a:r>
          </a:p>
        </p:txBody>
      </p:sp>
    </p:spTree>
    <p:extLst>
      <p:ext uri="{BB962C8B-B14F-4D97-AF65-F5344CB8AC3E}">
        <p14:creationId xmlns:p14="http://schemas.microsoft.com/office/powerpoint/2010/main" val="3721524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stCondLst>
                                            <p:cond delay="0"/>
                                          </p:stCondLst>
                                        </p:cTn>
                                        <p:tgtEl>
                                          <p:spTgt spid="4"/>
                                        </p:tgtEl>
                                      </p:cBhvr>
                                    </p:animEffect>
                                    <p:anim to="" calcmode="lin" valueType="num">
                                      <p:cBhvr>
                                        <p:cTn id="2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0" y="1242219"/>
            <a:ext cx="7620000" cy="4373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seek a constitutional amendment to permit voluntary school prayer.        God should never have been expelled from America's classrooms in the first place.”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87311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61319"/>
            <a:ext cx="8229600" cy="3535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Rejoice always, pray without ceasing, in everything give thanks; for this is the will of God in Christ Jesus for you. Do not quench the Spirit.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Thessalonians 5:16-19 </a:t>
            </a:r>
          </a:p>
        </p:txBody>
      </p:sp>
    </p:spTree>
    <p:extLst>
      <p:ext uri="{BB962C8B-B14F-4D97-AF65-F5344CB8AC3E}">
        <p14:creationId xmlns:p14="http://schemas.microsoft.com/office/powerpoint/2010/main" val="2161884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56419"/>
            <a:ext cx="8229600" cy="57451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“God...should never have been expelled from America's schools.    As we struggle to teach our children ... we dare not forget that our civilization was built by men and women who placed their faith in a loving God. If Congress can begin each day with a moment of prayer ... so then can our sons and daughters.”</a:t>
            </a:r>
          </a:p>
        </p:txBody>
      </p:sp>
    </p:spTree>
    <p:extLst>
      <p:ext uri="{BB962C8B-B14F-4D97-AF65-F5344CB8AC3E}">
        <p14:creationId xmlns:p14="http://schemas.microsoft.com/office/powerpoint/2010/main" val="2774061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68CBE6-97B9-4479-A412-7FD1A87B2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2" y="0"/>
            <a:ext cx="9240982" cy="6858000"/>
          </a:xfrm>
          <a:prstGeom prst="rect">
            <a:avLst/>
          </a:prstGeom>
        </p:spPr>
      </p:pic>
    </p:spTree>
    <p:extLst>
      <p:ext uri="{BB962C8B-B14F-4D97-AF65-F5344CB8AC3E}">
        <p14:creationId xmlns:p14="http://schemas.microsoft.com/office/powerpoint/2010/main" val="41598856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9D12F1-88DE-4B7C-8020-7799D7AD8048}"/>
              </a:ext>
            </a:extLst>
          </p:cNvPr>
          <p:cNvPicPr>
            <a:picLocks noChangeAspect="1"/>
          </p:cNvPicPr>
          <p:nvPr/>
        </p:nvPicPr>
        <p:blipFill rotWithShape="1">
          <a:blip r:embed="rId3">
            <a:extLst>
              <a:ext uri="{28A0092B-C50C-407E-A947-70E740481C1C}">
                <a14:useLocalDpi xmlns:a14="http://schemas.microsoft.com/office/drawing/2010/main" val="0"/>
              </a:ext>
            </a:extLst>
          </a:blip>
          <a:srcRect t="11919" b="12323"/>
          <a:stretch/>
        </p:blipFill>
        <p:spPr>
          <a:xfrm>
            <a:off x="-1" y="0"/>
            <a:ext cx="9144001" cy="6858000"/>
          </a:xfrm>
          <a:prstGeom prst="rect">
            <a:avLst/>
          </a:prstGeom>
        </p:spPr>
      </p:pic>
    </p:spTree>
    <p:extLst>
      <p:ext uri="{BB962C8B-B14F-4D97-AF65-F5344CB8AC3E}">
        <p14:creationId xmlns:p14="http://schemas.microsoft.com/office/powerpoint/2010/main" val="2679717480"/>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AF35B0-59A4-4B52-91ED-54D6023BD9AE}"/>
              </a:ext>
            </a:extLst>
          </p:cNvPr>
          <p:cNvSpPr txBox="1">
            <a:spLocks/>
          </p:cNvSpPr>
          <p:nvPr/>
        </p:nvSpPr>
        <p:spPr>
          <a:xfrm>
            <a:off x="5123656" y="2241550"/>
            <a:ext cx="26587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perspective</a:t>
            </a:r>
          </a:p>
        </p:txBody>
      </p:sp>
      <p:sp>
        <p:nvSpPr>
          <p:cNvPr id="3" name="Title 1">
            <a:extLst>
              <a:ext uri="{FF2B5EF4-FFF2-40B4-BE49-F238E27FC236}">
                <a16:creationId xmlns:a16="http://schemas.microsoft.com/office/drawing/2014/main" id="{5D492D10-25C4-4919-9FE9-6293EBD0DDD8}"/>
              </a:ext>
            </a:extLst>
          </p:cNvPr>
          <p:cNvSpPr txBox="1">
            <a:spLocks/>
          </p:cNvSpPr>
          <p:nvPr/>
        </p:nvSpPr>
        <p:spPr>
          <a:xfrm>
            <a:off x="340518" y="2241550"/>
            <a:ext cx="13970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learn</a:t>
            </a:r>
          </a:p>
        </p:txBody>
      </p:sp>
      <p:sp>
        <p:nvSpPr>
          <p:cNvPr id="7" name="Title 1">
            <a:extLst>
              <a:ext uri="{FF2B5EF4-FFF2-40B4-BE49-F238E27FC236}">
                <a16:creationId xmlns:a16="http://schemas.microsoft.com/office/drawing/2014/main" id="{F6B2405D-A084-44BC-9E28-8057469DEB85}"/>
              </a:ext>
            </a:extLst>
          </p:cNvPr>
          <p:cNvSpPr txBox="1">
            <a:spLocks/>
          </p:cNvSpPr>
          <p:nvPr/>
        </p:nvSpPr>
        <p:spPr>
          <a:xfrm>
            <a:off x="5732374" y="5137999"/>
            <a:ext cx="258962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Lord willing</a:t>
            </a:r>
          </a:p>
        </p:txBody>
      </p:sp>
      <p:sp>
        <p:nvSpPr>
          <p:cNvPr id="3074" name="Rectangle 2"/>
          <p:cNvSpPr>
            <a:spLocks noGrp="1" noChangeArrowheads="1"/>
          </p:cNvSpPr>
          <p:nvPr>
            <p:ph type="title"/>
          </p:nvPr>
        </p:nvSpPr>
        <p:spPr>
          <a:xfrm>
            <a:off x="304800" y="289719"/>
            <a:ext cx="85344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“You know, by the time you reach my age, you've made plenty of mistakes if you've lived your life properly. So you learn. You put things in perspective. You pull your energies together. You change. You go forward. My fellow Americans,                 I have a great deal that I want to accomplish with you and for you over the next two years. And, the Lord willing, that's exactly what I intend to do.”</a:t>
            </a:r>
          </a:p>
        </p:txBody>
      </p:sp>
      <p:sp>
        <p:nvSpPr>
          <p:cNvPr id="4" name="Rectangle 2">
            <a:extLst>
              <a:ext uri="{FF2B5EF4-FFF2-40B4-BE49-F238E27FC236}">
                <a16:creationId xmlns:a16="http://schemas.microsoft.com/office/drawing/2014/main" id="{D13D3AA6-5723-467B-BB40-D16D7A5B5982}"/>
              </a:ext>
            </a:extLst>
          </p:cNvPr>
          <p:cNvSpPr txBox="1">
            <a:spLocks noChangeArrowheads="1"/>
          </p:cNvSpPr>
          <p:nvPr/>
        </p:nvSpPr>
        <p:spPr bwMode="auto">
          <a:xfrm>
            <a:off x="421797" y="2224089"/>
            <a:ext cx="1233967" cy="66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learn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61229EE-AA63-4766-9CF6-0AAF457F5D51}"/>
              </a:ext>
            </a:extLst>
          </p:cNvPr>
          <p:cNvSpPr txBox="1">
            <a:spLocks noChangeArrowheads="1"/>
          </p:cNvSpPr>
          <p:nvPr/>
        </p:nvSpPr>
        <p:spPr bwMode="auto">
          <a:xfrm>
            <a:off x="5110477" y="2178652"/>
            <a:ext cx="2681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perspective</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19444B0-F006-4731-A7AC-8306CC0139D3}"/>
              </a:ext>
            </a:extLst>
          </p:cNvPr>
          <p:cNvSpPr txBox="1">
            <a:spLocks noChangeArrowheads="1"/>
          </p:cNvSpPr>
          <p:nvPr/>
        </p:nvSpPr>
        <p:spPr bwMode="auto">
          <a:xfrm>
            <a:off x="5495308" y="5069681"/>
            <a:ext cx="3062964" cy="766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Lord willing</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A4317B5C-F2BD-4E38-89BC-642E09830F17}"/>
              </a:ext>
            </a:extLst>
          </p:cNvPr>
          <p:cNvSpPr txBox="1">
            <a:spLocks/>
          </p:cNvSpPr>
          <p:nvPr/>
        </p:nvSpPr>
        <p:spPr>
          <a:xfrm>
            <a:off x="5912986" y="4903143"/>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Faith</a:t>
            </a:r>
          </a:p>
        </p:txBody>
      </p:sp>
      <p:sp>
        <p:nvSpPr>
          <p:cNvPr id="10" name="Rectangle 2">
            <a:extLst>
              <a:ext uri="{FF2B5EF4-FFF2-40B4-BE49-F238E27FC236}">
                <a16:creationId xmlns:a16="http://schemas.microsoft.com/office/drawing/2014/main" id="{4E21322A-A2F4-4722-B396-64C85FBCC82D}"/>
              </a:ext>
            </a:extLst>
          </p:cNvPr>
          <p:cNvSpPr txBox="1">
            <a:spLocks noChangeArrowheads="1"/>
          </p:cNvSpPr>
          <p:nvPr/>
        </p:nvSpPr>
        <p:spPr bwMode="auto">
          <a:xfrm>
            <a:off x="5994397" y="2759042"/>
            <a:ext cx="271145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You change</a:t>
            </a:r>
            <a:endParaRPr lang="en-US" altLang="en-US" sz="3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pic>
        <p:nvPicPr>
          <p:cNvPr id="15" name="SpotlightShape1_rendered">
            <a:extLst>
              <a:ext uri="{FF2B5EF4-FFF2-40B4-BE49-F238E27FC236}">
                <a16:creationId xmlns:a16="http://schemas.microsoft.com/office/drawing/2014/main" id="{060DBBD9-FB1D-4A65-8FEB-E29E40D9EECD}"/>
              </a:ext>
            </a:extLst>
          </p:cNvPr>
          <p:cNvPicPr>
            <a:picLocks/>
          </p:cNvPicPr>
          <p:nvPr/>
        </p:nvPicPr>
        <p:blipFill>
          <a:blip r:embed="rId3">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6" name="Rectangle 2">
            <a:extLst>
              <a:ext uri="{FF2B5EF4-FFF2-40B4-BE49-F238E27FC236}">
                <a16:creationId xmlns:a16="http://schemas.microsoft.com/office/drawing/2014/main" id="{01CE75C3-CE0A-4451-A75D-D48DB2CEB040}"/>
              </a:ext>
            </a:extLst>
          </p:cNvPr>
          <p:cNvSpPr txBox="1">
            <a:spLocks noChangeArrowheads="1"/>
          </p:cNvSpPr>
          <p:nvPr/>
        </p:nvSpPr>
        <p:spPr bwMode="auto">
          <a:xfrm>
            <a:off x="2861954" y="2738676"/>
            <a:ext cx="320982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lumMod val="95000"/>
                  </a:schemeClr>
                </a:solidFill>
                <a:effectLst>
                  <a:glow rad="101600">
                    <a:schemeClr val="tx1"/>
                  </a:glow>
                  <a:outerShdw blurRad="50800" algn="tl" rotWithShape="0">
                    <a:srgbClr val="000000"/>
                  </a:outerShdw>
                </a:effectLst>
                <a:latin typeface="Calibri" panose="020F0502020204030204" pitchFamily="34" charset="0"/>
              </a:rPr>
              <a:t>Repentance</a:t>
            </a:r>
            <a:endParaRPr lang="en-US" altLang="en-US" b="1" i="1" kern="0" dirty="0">
              <a:ln w="3175" cmpd="sng">
                <a:solidFill>
                  <a:srgbClr val="FFFFFF"/>
                </a:solidFill>
                <a:prstDash val="solid"/>
                <a:miter lim="800000"/>
              </a:ln>
              <a:solidFill>
                <a:schemeClr val="bg1">
                  <a:lumMod val="95000"/>
                </a:schemeClr>
              </a:solidFill>
              <a:effectLst>
                <a:glow rad="101600">
                  <a:schemeClr val="tx1"/>
                </a:glow>
                <a:outerShdw blurRad="50800" algn="tl" rotWithShape="0">
                  <a:srgbClr val="000000"/>
                </a:outerShdw>
              </a:effectLst>
              <a:latin typeface="Calibri" panose="020F0502020204030204" pitchFamily="34" charset="0"/>
            </a:endParaRPr>
          </a:p>
        </p:txBody>
      </p:sp>
      <p:pic>
        <p:nvPicPr>
          <p:cNvPr id="18" name="SpotlightShape1_rendered">
            <a:extLst>
              <a:ext uri="{FF2B5EF4-FFF2-40B4-BE49-F238E27FC236}">
                <a16:creationId xmlns:a16="http://schemas.microsoft.com/office/drawing/2014/main" id="{9BC2889B-DBA3-48E6-A708-808A5FA941EB}"/>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0" y="-1"/>
            <a:ext cx="9144001" cy="6858001"/>
          </a:xfrm>
          <a:prstGeom prst="rect">
            <a:avLst/>
          </a:prstGeom>
        </p:spPr>
      </p:pic>
      <p:sp>
        <p:nvSpPr>
          <p:cNvPr id="14" name="!!Morph">
            <a:extLst>
              <a:ext uri="{FF2B5EF4-FFF2-40B4-BE49-F238E27FC236}">
                <a16:creationId xmlns:a16="http://schemas.microsoft.com/office/drawing/2014/main" id="{61F69DDF-595E-4AFD-BA39-BDC05C47DB86}"/>
              </a:ext>
            </a:extLst>
          </p:cNvPr>
          <p:cNvSpPr txBox="1">
            <a:spLocks noChangeArrowheads="1"/>
          </p:cNvSpPr>
          <p:nvPr/>
        </p:nvSpPr>
        <p:spPr bwMode="auto">
          <a:xfrm>
            <a:off x="538324" y="3341100"/>
            <a:ext cx="347092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You go forward</a:t>
            </a:r>
            <a:endParaRPr lang="en-US" altLang="en-US" sz="3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81855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iterate type="lt">
                                    <p:tmPct val="0"/>
                                  </p:iterate>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par>
                                <p:cTn id="41" presetID="34" presetClass="emph" presetSubtype="0" fill="hold" grpId="1" nodeType="withEffect">
                                  <p:stCondLst>
                                    <p:cond delay="0"/>
                                  </p:stCondLst>
                                  <p:iterate type="lt">
                                    <p:tmPct val="10000"/>
                                  </p:iterate>
                                  <p:childTnLst>
                                    <p:animMotion origin="layout" path="M -1.66667E-6 3.7037E-7 L -0.10833 0.00069 " pathEditMode="relative" rAng="0" ptsTypes="AA">
                                      <p:cBhvr>
                                        <p:cTn id="42" dur="250" accel="50000" decel="50000" autoRev="1" fill="hold">
                                          <p:stCondLst>
                                            <p:cond delay="0"/>
                                          </p:stCondLst>
                                        </p:cTn>
                                        <p:tgtEl>
                                          <p:spTgt spid="16"/>
                                        </p:tgtEl>
                                        <p:attrNameLst>
                                          <p:attrName>ppt_x</p:attrName>
                                          <p:attrName>ppt_y</p:attrName>
                                        </p:attrNameLst>
                                      </p:cBhvr>
                                      <p:rCtr x="-5417" y="23"/>
                                    </p:animMotion>
                                    <p:animRot by="1500000">
                                      <p:cBhvr>
                                        <p:cTn id="43" dur="125" fill="hold">
                                          <p:stCondLst>
                                            <p:cond delay="0"/>
                                          </p:stCondLst>
                                        </p:cTn>
                                        <p:tgtEl>
                                          <p:spTgt spid="16"/>
                                        </p:tgtEl>
                                        <p:attrNameLst>
                                          <p:attrName>r</p:attrName>
                                        </p:attrNameLst>
                                      </p:cBhvr>
                                    </p:animRot>
                                    <p:animRot by="-1500000">
                                      <p:cBhvr>
                                        <p:cTn id="44" dur="125" fill="hold">
                                          <p:stCondLst>
                                            <p:cond delay="125"/>
                                          </p:stCondLst>
                                        </p:cTn>
                                        <p:tgtEl>
                                          <p:spTgt spid="16"/>
                                        </p:tgtEl>
                                        <p:attrNameLst>
                                          <p:attrName>r</p:attrName>
                                        </p:attrNameLst>
                                      </p:cBhvr>
                                    </p:animRot>
                                    <p:animRot by="-1500000">
                                      <p:cBhvr>
                                        <p:cTn id="45" dur="125" fill="hold">
                                          <p:stCondLst>
                                            <p:cond delay="250"/>
                                          </p:stCondLst>
                                        </p:cTn>
                                        <p:tgtEl>
                                          <p:spTgt spid="16"/>
                                        </p:tgtEl>
                                        <p:attrNameLst>
                                          <p:attrName>r</p:attrName>
                                        </p:attrNameLst>
                                      </p:cBhvr>
                                    </p:animRot>
                                    <p:animRot by="1500000">
                                      <p:cBhvr>
                                        <p:cTn id="46" dur="125" fill="hold">
                                          <p:stCondLst>
                                            <p:cond delay="375"/>
                                          </p:stCondLst>
                                        </p:cTn>
                                        <p:tgtEl>
                                          <p:spTgt spid="16"/>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4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18" presetClass="emph" presetSubtype="0" fill="hold" grpId="1" nodeType="withEffect">
                                  <p:stCondLst>
                                    <p:cond delay="400"/>
                                  </p:stCondLst>
                                  <p:childTnLst>
                                    <p:set>
                                      <p:cBhvr override="childStyle">
                                        <p:cTn id="53" dur="500" fill="hold"/>
                                        <p:tgtEl>
                                          <p:spTgt spid="7"/>
                                        </p:tgtEl>
                                        <p:attrNameLst>
                                          <p:attrName>style.textDecorationUnderline</p:attrName>
                                        </p:attrNameLst>
                                      </p:cBhvr>
                                      <p:to>
                                        <p:strVal val="true"/>
                                      </p:to>
                                    </p:set>
                                  </p:childTnLst>
                                </p:cTn>
                              </p:par>
                              <p:par>
                                <p:cTn id="54" presetID="22" presetClass="entr" presetSubtype="8" fill="hold" grpId="0" nodeType="withEffect">
                                  <p:stCondLst>
                                    <p:cond delay="40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500"/>
                                        <p:tgtEl>
                                          <p:spTgt spid="8"/>
                                        </p:tgtEl>
                                      </p:cBhvr>
                                    </p:animEffect>
                                  </p:childTnLst>
                                </p:cTn>
                              </p:par>
                              <p:par>
                                <p:cTn id="57" presetID="10" presetClass="exit" presetSubtype="0" fill="hold" nodeType="with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par>
                                <p:cTn id="60" presetID="10" presetClass="exit" presetSubtype="0" fill="hold" grpId="2" nodeType="withEffect">
                                  <p:stCondLst>
                                    <p:cond delay="0"/>
                                  </p:stCondLst>
                                  <p:iterate type="lt">
                                    <p:tmPct val="0"/>
                                  </p:iterate>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dissolve">
                                      <p:cBhvr>
                                        <p:cTn id="70" dur="500">
                                          <p:stCondLst>
                                            <p:cond delay="0"/>
                                          </p:stCondLst>
                                        </p:cTn>
                                        <p:tgtEl>
                                          <p:spTgt spid="9"/>
                                        </p:tgtEl>
                                      </p:cBhvr>
                                    </p:animEffect>
                                    <p:anim to="" calcmode="lin" valueType="num">
                                      <p:cBhvr>
                                        <p:cTn id="7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7" grpId="0"/>
      <p:bldP spid="7" grpId="1"/>
      <p:bldP spid="3074" grpId="0"/>
      <p:bldP spid="4" grpId="0"/>
      <p:bldP spid="6" grpId="0"/>
      <p:bldP spid="8" grpId="0"/>
      <p:bldP spid="9" grpId="0"/>
      <p:bldP spid="10" grpId="0"/>
      <p:bldP spid="10" grpId="1"/>
      <p:bldP spid="16" grpId="0"/>
      <p:bldP spid="16" grpId="1"/>
      <p:bldP spid="16" grpId="2"/>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3D7F7-C24C-4295-B3F8-F56C85CA4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Tree>
    <p:extLst>
      <p:ext uri="{BB962C8B-B14F-4D97-AF65-F5344CB8AC3E}">
        <p14:creationId xmlns:p14="http://schemas.microsoft.com/office/powerpoint/2010/main" val="242110974"/>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4C5EF-B2E0-48CC-813F-A85CFD8322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3215219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8EB180-5B2E-4B75-9F75-F487A57BC207}"/>
              </a:ext>
            </a:extLst>
          </p:cNvPr>
          <p:cNvPicPr>
            <a:picLocks noChangeAspect="1"/>
          </p:cNvPicPr>
          <p:nvPr/>
        </p:nvPicPr>
        <p:blipFill rotWithShape="1">
          <a:blip r:embed="rId3">
            <a:extLst>
              <a:ext uri="{28A0092B-C50C-407E-A947-70E740481C1C}">
                <a14:useLocalDpi xmlns:a14="http://schemas.microsoft.com/office/drawing/2010/main" val="0"/>
              </a:ext>
            </a:extLst>
          </a:blip>
          <a:srcRect l="7576" r="6363"/>
          <a:stretch/>
        </p:blipFill>
        <p:spPr>
          <a:xfrm>
            <a:off x="0" y="0"/>
            <a:ext cx="9144000" cy="6858000"/>
          </a:xfrm>
          <a:prstGeom prst="rect">
            <a:avLst/>
          </a:prstGeom>
        </p:spPr>
      </p:pic>
    </p:spTree>
    <p:extLst>
      <p:ext uri="{BB962C8B-B14F-4D97-AF65-F5344CB8AC3E}">
        <p14:creationId xmlns:p14="http://schemas.microsoft.com/office/powerpoint/2010/main" val="235221224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25B52-65F2-4BD5-B721-8FCF9F6FA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8746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B59181-AC27-456E-9736-12F35D3C4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4625984"/>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98C4EA-6FF2-4BA2-A3FB-39E7FEC11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2183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880AED-E3DE-4B45-88F2-7DAC060FB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15" y="0"/>
            <a:ext cx="9178015" cy="6857999"/>
          </a:xfrm>
          <a:prstGeom prst="rect">
            <a:avLst/>
          </a:prstGeom>
        </p:spPr>
      </p:pic>
    </p:spTree>
    <p:extLst>
      <p:ext uri="{BB962C8B-B14F-4D97-AF65-F5344CB8AC3E}">
        <p14:creationId xmlns:p14="http://schemas.microsoft.com/office/powerpoint/2010/main" val="384796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28E72-568B-4227-921A-1B48674F33CC}"/>
              </a:ext>
            </a:extLst>
          </p:cNvPr>
          <p:cNvPicPr>
            <a:picLocks noChangeAspect="1"/>
          </p:cNvPicPr>
          <p:nvPr/>
        </p:nvPicPr>
        <p:blipFill>
          <a:blip r:embed="rId3">
            <a:clrChange>
              <a:clrFrom>
                <a:srgbClr val="ECECEC"/>
              </a:clrFrom>
              <a:clrTo>
                <a:srgbClr val="ECECEC">
                  <a:alpha val="0"/>
                </a:srgbClr>
              </a:clrTo>
            </a:clrChange>
            <a:extLst>
              <a:ext uri="{28A0092B-C50C-407E-A947-70E740481C1C}">
                <a14:useLocalDpi xmlns:a14="http://schemas.microsoft.com/office/drawing/2010/main" val="0"/>
              </a:ext>
            </a:extLst>
          </a:blip>
          <a:stretch>
            <a:fillRect/>
          </a:stretch>
        </p:blipFill>
        <p:spPr>
          <a:xfrm>
            <a:off x="414907" y="1224582"/>
            <a:ext cx="8253968" cy="4431746"/>
          </a:xfrm>
          <a:prstGeom prst="rect">
            <a:avLst/>
          </a:prstGeom>
        </p:spPr>
      </p:pic>
      <p:pic>
        <p:nvPicPr>
          <p:cNvPr id="3" name="Picture 2">
            <a:extLst>
              <a:ext uri="{FF2B5EF4-FFF2-40B4-BE49-F238E27FC236}">
                <a16:creationId xmlns:a16="http://schemas.microsoft.com/office/drawing/2014/main" id="{B1B08848-8B31-4418-967D-646FD8DF2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8C2C1F98-89FB-4E4C-9D46-08EE1D582330}"/>
              </a:ext>
            </a:extLst>
          </p:cNvPr>
          <p:cNvPicPr>
            <a:picLocks noChangeAspect="1"/>
          </p:cNvPicPr>
          <p:nvPr/>
        </p:nvPicPr>
        <p:blipFill rotWithShape="1">
          <a:blip r:embed="rId5">
            <a:extLst>
              <a:ext uri="{28A0092B-C50C-407E-A947-70E740481C1C}">
                <a14:useLocalDpi xmlns:a14="http://schemas.microsoft.com/office/drawing/2010/main" val="0"/>
              </a:ext>
            </a:extLst>
          </a:blip>
          <a:srcRect t="11919" b="12323"/>
          <a:stretch/>
        </p:blipFill>
        <p:spPr>
          <a:xfrm>
            <a:off x="-1" y="0"/>
            <a:ext cx="9144001" cy="6858000"/>
          </a:xfrm>
          <a:prstGeom prst="rect">
            <a:avLst/>
          </a:prstGeom>
        </p:spPr>
      </p:pic>
      <p:pic>
        <p:nvPicPr>
          <p:cNvPr id="5" name="Picture 4">
            <a:extLst>
              <a:ext uri="{FF2B5EF4-FFF2-40B4-BE49-F238E27FC236}">
                <a16:creationId xmlns:a16="http://schemas.microsoft.com/office/drawing/2014/main" id="{051F3972-D1C0-4B66-B3DA-D63410E625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6" name="Picture 5">
            <a:extLst>
              <a:ext uri="{FF2B5EF4-FFF2-40B4-BE49-F238E27FC236}">
                <a16:creationId xmlns:a16="http://schemas.microsoft.com/office/drawing/2014/main" id="{943E4BC6-0851-45B7-ABB0-C2411E7016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7" name="Picture 6">
            <a:extLst>
              <a:ext uri="{FF2B5EF4-FFF2-40B4-BE49-F238E27FC236}">
                <a16:creationId xmlns:a16="http://schemas.microsoft.com/office/drawing/2014/main" id="{6385C13B-99CD-493C-AD43-B5FEDAC04663}"/>
              </a:ext>
            </a:extLst>
          </p:cNvPr>
          <p:cNvPicPr>
            <a:picLocks noChangeAspect="1"/>
          </p:cNvPicPr>
          <p:nvPr/>
        </p:nvPicPr>
        <p:blipFill rotWithShape="1">
          <a:blip r:embed="rId8">
            <a:extLst>
              <a:ext uri="{28A0092B-C50C-407E-A947-70E740481C1C}">
                <a14:useLocalDpi xmlns:a14="http://schemas.microsoft.com/office/drawing/2010/main" val="0"/>
              </a:ext>
            </a:extLst>
          </a:blip>
          <a:srcRect l="7576" r="6363"/>
          <a:stretch/>
        </p:blipFill>
        <p:spPr>
          <a:xfrm>
            <a:off x="0" y="0"/>
            <a:ext cx="9144000" cy="6858000"/>
          </a:xfrm>
          <a:prstGeom prst="rect">
            <a:avLst/>
          </a:prstGeom>
        </p:spPr>
      </p:pic>
      <p:pic>
        <p:nvPicPr>
          <p:cNvPr id="9" name="Picture 8">
            <a:extLst>
              <a:ext uri="{FF2B5EF4-FFF2-40B4-BE49-F238E27FC236}">
                <a16:creationId xmlns:a16="http://schemas.microsoft.com/office/drawing/2014/main" id="{D58C2F60-02B9-427C-B27D-82FAC71CCB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BD795B5D-7173-41F8-B55A-8DED42FA52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4115D3FB-B017-4798-8030-E0FF7C1ED4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D9933B14-9CB7-4062-9F43-E81BE57E51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015" y="0"/>
            <a:ext cx="9178015" cy="6857999"/>
          </a:xfrm>
          <a:prstGeom prst="rect">
            <a:avLst/>
          </a:prstGeom>
        </p:spPr>
      </p:pic>
      <p:pic>
        <p:nvPicPr>
          <p:cNvPr id="12" name="Picture 11">
            <a:extLst>
              <a:ext uri="{FF2B5EF4-FFF2-40B4-BE49-F238E27FC236}">
                <a16:creationId xmlns:a16="http://schemas.microsoft.com/office/drawing/2014/main" id="{1B3D8A24-FF81-45EB-A4D9-FA0CE5C18B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2BFA5879-04B2-4B06-AD4B-D7E99463958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1273" y="2697873"/>
            <a:ext cx="4502727" cy="4160128"/>
          </a:xfrm>
          <a:prstGeom prst="rect">
            <a:avLst/>
          </a:prstGeom>
        </p:spPr>
      </p:pic>
      <p:pic>
        <p:nvPicPr>
          <p:cNvPr id="14" name="Picture 13">
            <a:extLst>
              <a:ext uri="{FF2B5EF4-FFF2-40B4-BE49-F238E27FC236}">
                <a16:creationId xmlns:a16="http://schemas.microsoft.com/office/drawing/2014/main" id="{6F17E800-0D44-4888-AED2-A018B2E74F7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693920"/>
            <a:ext cx="4655127" cy="4164080"/>
          </a:xfrm>
          <a:prstGeom prst="rect">
            <a:avLst/>
          </a:prstGeom>
        </p:spPr>
      </p:pic>
      <p:pic>
        <p:nvPicPr>
          <p:cNvPr id="15" name="Picture 14">
            <a:extLst>
              <a:ext uri="{FF2B5EF4-FFF2-40B4-BE49-F238E27FC236}">
                <a16:creationId xmlns:a16="http://schemas.microsoft.com/office/drawing/2014/main" id="{7D2FC92C-91D8-4049-81DA-6B5B8100AD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1"/>
            <a:ext cx="4641273" cy="2701637"/>
          </a:xfrm>
          <a:prstGeom prst="rect">
            <a:avLst/>
          </a:prstGeom>
        </p:spPr>
      </p:pic>
      <p:pic>
        <p:nvPicPr>
          <p:cNvPr id="16" name="Picture 15">
            <a:extLst>
              <a:ext uri="{FF2B5EF4-FFF2-40B4-BE49-F238E27FC236}">
                <a16:creationId xmlns:a16="http://schemas.microsoft.com/office/drawing/2014/main" id="{614986FA-D3D6-4EF5-B932-78C3CDB807A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41273" y="0"/>
            <a:ext cx="4502727" cy="2713736"/>
          </a:xfrm>
          <a:prstGeom prst="rect">
            <a:avLst/>
          </a:prstGeom>
        </p:spPr>
      </p:pic>
    </p:spTree>
    <p:extLst>
      <p:ext uri="{BB962C8B-B14F-4D97-AF65-F5344CB8AC3E}">
        <p14:creationId xmlns:p14="http://schemas.microsoft.com/office/powerpoint/2010/main" val="348593195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628E72-568B-4227-921A-1B48674F33CC}"/>
              </a:ext>
            </a:extLst>
          </p:cNvPr>
          <p:cNvPicPr>
            <a:picLocks noChangeAspect="1"/>
          </p:cNvPicPr>
          <p:nvPr/>
        </p:nvPicPr>
        <p:blipFill>
          <a:blip r:embed="rId3" cstate="print">
            <a:clrChange>
              <a:clrFrom>
                <a:srgbClr val="ECECEC"/>
              </a:clrFrom>
              <a:clrTo>
                <a:srgbClr val="ECECEC">
                  <a:alpha val="0"/>
                </a:srgbClr>
              </a:clrTo>
            </a:clrChange>
            <a:extLst>
              <a:ext uri="{28A0092B-C50C-407E-A947-70E740481C1C}">
                <a14:useLocalDpi xmlns:a14="http://schemas.microsoft.com/office/drawing/2010/main" val="0"/>
              </a:ext>
            </a:extLst>
          </a:blip>
          <a:stretch>
            <a:fillRect/>
          </a:stretch>
        </p:blipFill>
        <p:spPr>
          <a:xfrm>
            <a:off x="3179048" y="75469"/>
            <a:ext cx="2337347" cy="1254976"/>
          </a:xfrm>
          <a:prstGeom prst="rect">
            <a:avLst/>
          </a:prstGeom>
        </p:spPr>
      </p:pic>
      <p:pic>
        <p:nvPicPr>
          <p:cNvPr id="3" name="Picture 2">
            <a:extLst>
              <a:ext uri="{FF2B5EF4-FFF2-40B4-BE49-F238E27FC236}">
                <a16:creationId xmlns:a16="http://schemas.microsoft.com/office/drawing/2014/main" id="{E08DDE25-3B3C-4D4C-B34A-71BEDFF77B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121891" cy="2341418"/>
          </a:xfrm>
          <a:prstGeom prst="rect">
            <a:avLst/>
          </a:prstGeom>
        </p:spPr>
      </p:pic>
      <p:pic>
        <p:nvPicPr>
          <p:cNvPr id="4" name="Picture 3">
            <a:extLst>
              <a:ext uri="{FF2B5EF4-FFF2-40B4-BE49-F238E27FC236}">
                <a16:creationId xmlns:a16="http://schemas.microsoft.com/office/drawing/2014/main" id="{39AB03AE-0292-43C4-B18B-DDEFC4CE69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19" b="12323"/>
          <a:stretch/>
        </p:blipFill>
        <p:spPr>
          <a:xfrm>
            <a:off x="6793454" y="0"/>
            <a:ext cx="2350546" cy="1745672"/>
          </a:xfrm>
          <a:prstGeom prst="rect">
            <a:avLst/>
          </a:prstGeom>
        </p:spPr>
      </p:pic>
      <p:pic>
        <p:nvPicPr>
          <p:cNvPr id="5" name="Picture 4">
            <a:extLst>
              <a:ext uri="{FF2B5EF4-FFF2-40B4-BE49-F238E27FC236}">
                <a16:creationId xmlns:a16="http://schemas.microsoft.com/office/drawing/2014/main" id="{2AD29063-3D23-41B2-8AED-F4214E69C9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8728" y="1745672"/>
            <a:ext cx="2355272" cy="1690255"/>
          </a:xfrm>
          <a:prstGeom prst="rect">
            <a:avLst/>
          </a:prstGeom>
        </p:spPr>
      </p:pic>
      <p:pic>
        <p:nvPicPr>
          <p:cNvPr id="6" name="Picture 5">
            <a:extLst>
              <a:ext uri="{FF2B5EF4-FFF2-40B4-BE49-F238E27FC236}">
                <a16:creationId xmlns:a16="http://schemas.microsoft.com/office/drawing/2014/main" id="{3087E8A1-7822-42FC-8E86-CDCD43D246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9928" y="1430481"/>
            <a:ext cx="1838906" cy="1381991"/>
          </a:xfrm>
          <a:prstGeom prst="rect">
            <a:avLst/>
          </a:prstGeom>
        </p:spPr>
      </p:pic>
      <p:pic>
        <p:nvPicPr>
          <p:cNvPr id="7" name="Picture 6">
            <a:extLst>
              <a:ext uri="{FF2B5EF4-FFF2-40B4-BE49-F238E27FC236}">
                <a16:creationId xmlns:a16="http://schemas.microsoft.com/office/drawing/2014/main" id="{0C0EF898-A9C7-4CAE-8292-2F9E0B862C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76" r="6363"/>
          <a:stretch/>
        </p:blipFill>
        <p:spPr>
          <a:xfrm>
            <a:off x="3117273" y="1430480"/>
            <a:ext cx="1842654" cy="1381991"/>
          </a:xfrm>
          <a:prstGeom prst="rect">
            <a:avLst/>
          </a:prstGeom>
        </p:spPr>
      </p:pic>
      <p:pic>
        <p:nvPicPr>
          <p:cNvPr id="9" name="Picture 8">
            <a:extLst>
              <a:ext uri="{FF2B5EF4-FFF2-40B4-BE49-F238E27FC236}">
                <a16:creationId xmlns:a16="http://schemas.microsoft.com/office/drawing/2014/main" id="{C4B6D51E-4E41-4F36-A47D-30703B94DE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8691" y="4819706"/>
            <a:ext cx="3685310" cy="2038294"/>
          </a:xfrm>
          <a:prstGeom prst="rect">
            <a:avLst/>
          </a:prstGeom>
        </p:spPr>
      </p:pic>
      <p:pic>
        <p:nvPicPr>
          <p:cNvPr id="15" name="Picture 14">
            <a:extLst>
              <a:ext uri="{FF2B5EF4-FFF2-40B4-BE49-F238E27FC236}">
                <a16:creationId xmlns:a16="http://schemas.microsoft.com/office/drawing/2014/main" id="{2554B5C2-93DE-4DDE-9584-030FD97D6B5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2334491"/>
            <a:ext cx="3325091" cy="2493818"/>
          </a:xfrm>
          <a:prstGeom prst="rect">
            <a:avLst/>
          </a:prstGeom>
        </p:spPr>
      </p:pic>
      <p:pic>
        <p:nvPicPr>
          <p:cNvPr id="16" name="Picture 15">
            <a:extLst>
              <a:ext uri="{FF2B5EF4-FFF2-40B4-BE49-F238E27FC236}">
                <a16:creationId xmlns:a16="http://schemas.microsoft.com/office/drawing/2014/main" id="{0F1F823A-51E3-4823-B968-4C7982B9EA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1927" y="2812473"/>
            <a:ext cx="1431636" cy="1073727"/>
          </a:xfrm>
          <a:prstGeom prst="rect">
            <a:avLst/>
          </a:prstGeom>
        </p:spPr>
      </p:pic>
      <p:pic>
        <p:nvPicPr>
          <p:cNvPr id="8" name="Picture 7">
            <a:extLst>
              <a:ext uri="{FF2B5EF4-FFF2-40B4-BE49-F238E27FC236}">
                <a16:creationId xmlns:a16="http://schemas.microsoft.com/office/drawing/2014/main" id="{3E038231-E2BC-476F-8910-331AEE8930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3201" y="4821383"/>
            <a:ext cx="2715490" cy="2036618"/>
          </a:xfrm>
          <a:prstGeom prst="rect">
            <a:avLst/>
          </a:prstGeom>
        </p:spPr>
      </p:pic>
      <p:pic>
        <p:nvPicPr>
          <p:cNvPr id="10" name="Picture 9">
            <a:extLst>
              <a:ext uri="{FF2B5EF4-FFF2-40B4-BE49-F238E27FC236}">
                <a16:creationId xmlns:a16="http://schemas.microsoft.com/office/drawing/2014/main" id="{880AF45B-3D73-4107-AAA9-3F047C09981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821383"/>
            <a:ext cx="2743200" cy="2036618"/>
          </a:xfrm>
          <a:prstGeom prst="rect">
            <a:avLst/>
          </a:prstGeom>
        </p:spPr>
      </p:pic>
      <p:pic>
        <p:nvPicPr>
          <p:cNvPr id="11" name="Picture 10">
            <a:extLst>
              <a:ext uri="{FF2B5EF4-FFF2-40B4-BE49-F238E27FC236}">
                <a16:creationId xmlns:a16="http://schemas.microsoft.com/office/drawing/2014/main" id="{EADE6C9E-F322-463B-B6F7-E5185E2917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9709" y="2801736"/>
            <a:ext cx="2189019" cy="2022462"/>
          </a:xfrm>
          <a:prstGeom prst="rect">
            <a:avLst/>
          </a:prstGeom>
        </p:spPr>
      </p:pic>
      <p:pic>
        <p:nvPicPr>
          <p:cNvPr id="12" name="Picture 11">
            <a:extLst>
              <a:ext uri="{FF2B5EF4-FFF2-40B4-BE49-F238E27FC236}">
                <a16:creationId xmlns:a16="http://schemas.microsoft.com/office/drawing/2014/main" id="{D4E3BED1-C3FF-46CC-B824-D7D0788FB3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72461" y="0"/>
            <a:ext cx="1243975" cy="1430767"/>
          </a:xfrm>
          <a:prstGeom prst="rect">
            <a:avLst/>
          </a:prstGeom>
        </p:spPr>
      </p:pic>
      <p:pic>
        <p:nvPicPr>
          <p:cNvPr id="13" name="Picture 12">
            <a:extLst>
              <a:ext uri="{FF2B5EF4-FFF2-40B4-BE49-F238E27FC236}">
                <a16:creationId xmlns:a16="http://schemas.microsoft.com/office/drawing/2014/main" id="{596F7D5A-A4CA-4C05-8247-A41CEDF0053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11236" y="3876171"/>
            <a:ext cx="1295070" cy="947396"/>
          </a:xfrm>
          <a:prstGeom prst="rect">
            <a:avLst/>
          </a:prstGeom>
        </p:spPr>
      </p:pic>
      <p:pic>
        <p:nvPicPr>
          <p:cNvPr id="14" name="Picture 13">
            <a:extLst>
              <a:ext uri="{FF2B5EF4-FFF2-40B4-BE49-F238E27FC236}">
                <a16:creationId xmlns:a16="http://schemas.microsoft.com/office/drawing/2014/main" id="{9DF68F0F-F19A-414E-9746-479E5DAA172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88727" y="3421414"/>
            <a:ext cx="2355273" cy="1419493"/>
          </a:xfrm>
          <a:prstGeom prst="rect">
            <a:avLst/>
          </a:prstGeom>
        </p:spPr>
      </p:pic>
    </p:spTree>
    <p:extLst>
      <p:ext uri="{BB962C8B-B14F-4D97-AF65-F5344CB8AC3E}">
        <p14:creationId xmlns:p14="http://schemas.microsoft.com/office/powerpoint/2010/main" val="432395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7620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godly leaders quarrels will lead to defeat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Belief is a quest to know God in hope of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Convoluted laws expose man’s evil against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Conviction to God is strengthened in our weakness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Constitutional rights were written to protect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Our Government is to protect church not eliminate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If we abandon God’s gift of life death is next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Continuing to speak of God ensures freedom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Without God our social system of life will collapse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It is an abomination to deny prayer to our children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Prayer is a unremovable  tradition of national favor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Tragic is prayer being expelled from public schools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best solution for youthful respect is God </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139147">
            <a:off x="693932" y="1076741"/>
            <a:ext cx="7920684" cy="446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In times of distress all hope for leadership</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44444E-6 3.7037E-6 L 0.04236 0.43009 " pathEditMode="relative" rAng="0" ptsTypes="AA">
                                      <p:cBhvr>
                                        <p:cTn id="189" dur="1750" fill="hold"/>
                                        <p:tgtEl>
                                          <p:spTgt spid="4">
                                            <p:txEl>
                                              <p:pRg st="0" end="0"/>
                                            </p:txEl>
                                          </p:spTgt>
                                        </p:tgtEl>
                                        <p:attrNameLst>
                                          <p:attrName>ppt_x</p:attrName>
                                          <p:attrName>ppt_y</p:attrName>
                                        </p:attrNameLst>
                                      </p:cBhvr>
                                      <p:rCtr x="2118" y="21505"/>
                                    </p:animMotion>
                                  </p:childTnLst>
                                </p:cTn>
                              </p:par>
                              <p:par>
                                <p:cTn id="190" presetID="0" presetClass="path" presetSubtype="0" accel="50000" decel="50000" fill="hold" nodeType="withEffect">
                                  <p:stCondLst>
                                    <p:cond delay="0"/>
                                  </p:stCondLst>
                                  <p:childTnLst>
                                    <p:animMotion origin="layout" path="M -1.38889E-6 -2.96296E-6 L 0.09497 0.36343 " pathEditMode="relative" rAng="0" ptsTypes="AA">
                                      <p:cBhvr>
                                        <p:cTn id="191" dur="1750" fill="hold"/>
                                        <p:tgtEl>
                                          <p:spTgt spid="4">
                                            <p:txEl>
                                              <p:pRg st="1" end="1"/>
                                            </p:txEl>
                                          </p:spTgt>
                                        </p:tgtEl>
                                        <p:attrNameLst>
                                          <p:attrName>ppt_x</p:attrName>
                                          <p:attrName>ppt_y</p:attrName>
                                        </p:attrNameLst>
                                      </p:cBhvr>
                                      <p:rCtr x="4740" y="18171"/>
                                    </p:animMotion>
                                  </p:childTnLst>
                                </p:cTn>
                              </p:par>
                              <p:par>
                                <p:cTn id="192" presetID="0" presetClass="path" presetSubtype="0" accel="50000" decel="50000" fill="hold" nodeType="withEffect">
                                  <p:stCondLst>
                                    <p:cond delay="0"/>
                                  </p:stCondLst>
                                  <p:childTnLst>
                                    <p:animMotion origin="layout" path="M 3.05556E-6 0.00023 L 0.06441 0.29005 " pathEditMode="relative" rAng="0" ptsTypes="AA">
                                      <p:cBhvr>
                                        <p:cTn id="193" dur="1750" fill="hold"/>
                                        <p:tgtEl>
                                          <p:spTgt spid="4">
                                            <p:txEl>
                                              <p:pRg st="2" end="2"/>
                                            </p:txEl>
                                          </p:spTgt>
                                        </p:tgtEl>
                                        <p:attrNameLst>
                                          <p:attrName>ppt_x</p:attrName>
                                          <p:attrName>ppt_y</p:attrName>
                                        </p:attrNameLst>
                                      </p:cBhvr>
                                      <p:rCtr x="3212" y="14491"/>
                                    </p:animMotion>
                                  </p:childTnLst>
                                </p:cTn>
                              </p:par>
                              <p:par>
                                <p:cTn id="194" presetID="0" presetClass="path" presetSubtype="0" accel="50000" decel="50000" fill="hold" nodeType="withEffect">
                                  <p:stCondLst>
                                    <p:cond delay="0"/>
                                  </p:stCondLst>
                                  <p:childTnLst>
                                    <p:animMotion origin="layout" path="M 1.38889E-6 0.00023 L 0.03212 0.21667 " pathEditMode="relative" rAng="0" ptsTypes="AA">
                                      <p:cBhvr>
                                        <p:cTn id="195" dur="1750" fill="hold"/>
                                        <p:tgtEl>
                                          <p:spTgt spid="4">
                                            <p:txEl>
                                              <p:pRg st="3" end="3"/>
                                            </p:txEl>
                                          </p:spTgt>
                                        </p:tgtEl>
                                        <p:attrNameLst>
                                          <p:attrName>ppt_x</p:attrName>
                                          <p:attrName>ppt_y</p:attrName>
                                        </p:attrNameLst>
                                      </p:cBhvr>
                                      <p:rCtr x="1597" y="10810"/>
                                    </p:animMotion>
                                  </p:childTnLst>
                                </p:cTn>
                              </p:par>
                              <p:par>
                                <p:cTn id="196" presetID="0" presetClass="path" presetSubtype="0" accel="50000" decel="50000" fill="hold" nodeType="withEffect">
                                  <p:stCondLst>
                                    <p:cond delay="0"/>
                                  </p:stCondLst>
                                  <p:childTnLst>
                                    <p:animMotion origin="layout" path="M -1.94444E-6 0.00093 L 0.04254 0.14352 " pathEditMode="relative" rAng="0" ptsTypes="AA">
                                      <p:cBhvr>
                                        <p:cTn id="197" dur="1750" fill="hold"/>
                                        <p:tgtEl>
                                          <p:spTgt spid="4">
                                            <p:txEl>
                                              <p:pRg st="4" end="4"/>
                                            </p:txEl>
                                          </p:spTgt>
                                        </p:tgtEl>
                                        <p:attrNameLst>
                                          <p:attrName>ppt_x</p:attrName>
                                          <p:attrName>ppt_y</p:attrName>
                                        </p:attrNameLst>
                                      </p:cBhvr>
                                      <p:rCtr x="2118" y="7130"/>
                                    </p:animMotion>
                                  </p:childTnLst>
                                </p:cTn>
                              </p:par>
                              <p:par>
                                <p:cTn id="198" presetID="0" presetClass="path" presetSubtype="0" accel="50000" decel="50000" fill="hold" nodeType="withEffect">
                                  <p:stCondLst>
                                    <p:cond delay="0"/>
                                  </p:stCondLst>
                                  <p:childTnLst>
                                    <p:animMotion origin="layout" path="M -2.5E-6 0.00069 L 0.01511 0.07014 " pathEditMode="relative" rAng="0" ptsTypes="AA">
                                      <p:cBhvr>
                                        <p:cTn id="199" dur="1750" fill="hold"/>
                                        <p:tgtEl>
                                          <p:spTgt spid="4">
                                            <p:txEl>
                                              <p:pRg st="5" end="5"/>
                                            </p:txEl>
                                          </p:spTgt>
                                        </p:tgtEl>
                                        <p:attrNameLst>
                                          <p:attrName>ppt_x</p:attrName>
                                          <p:attrName>ppt_y</p:attrName>
                                        </p:attrNameLst>
                                      </p:cBhvr>
                                      <p:rCtr x="747" y="3472"/>
                                    </p:animMotion>
                                  </p:childTnLst>
                                </p:cTn>
                              </p:par>
                              <p:par>
                                <p:cTn id="200" presetID="0" presetClass="path" presetSubtype="0" accel="50000" decel="50000" fill="hold" nodeType="withEffect">
                                  <p:stCondLst>
                                    <p:cond delay="0"/>
                                  </p:stCondLst>
                                  <p:childTnLst>
                                    <p:animMotion origin="layout" path="M 3.88889E-6 0.00046 L 0.08993 -0.00324 " pathEditMode="relative" rAng="0" ptsTypes="AA">
                                      <p:cBhvr>
                                        <p:cTn id="201" dur="1750" fill="hold"/>
                                        <p:tgtEl>
                                          <p:spTgt spid="4">
                                            <p:txEl>
                                              <p:pRg st="6" end="6"/>
                                            </p:txEl>
                                          </p:spTgt>
                                        </p:tgtEl>
                                        <p:attrNameLst>
                                          <p:attrName>ppt_x</p:attrName>
                                          <p:attrName>ppt_y</p:attrName>
                                        </p:attrNameLst>
                                      </p:cBhvr>
                                      <p:rCtr x="4497" y="-185"/>
                                    </p:animMotion>
                                  </p:childTnLst>
                                </p:cTn>
                              </p:par>
                              <p:par>
                                <p:cTn id="202" presetID="0" presetClass="path" presetSubtype="0" accel="50000" decel="50000" fill="hold" nodeType="withEffect">
                                  <p:stCondLst>
                                    <p:cond delay="0"/>
                                  </p:stCondLst>
                                  <p:childTnLst>
                                    <p:animMotion origin="layout" path="M 1.94444E-6 0.00046 L 0.08455 -0.07662 " pathEditMode="relative" rAng="0" ptsTypes="AA">
                                      <p:cBhvr>
                                        <p:cTn id="203" dur="1750" fill="hold"/>
                                        <p:tgtEl>
                                          <p:spTgt spid="4">
                                            <p:txEl>
                                              <p:pRg st="7" end="7"/>
                                            </p:txEl>
                                          </p:spTgt>
                                        </p:tgtEl>
                                        <p:attrNameLst>
                                          <p:attrName>ppt_x</p:attrName>
                                          <p:attrName>ppt_y</p:attrName>
                                        </p:attrNameLst>
                                      </p:cBhvr>
                                      <p:rCtr x="4219" y="-3866"/>
                                    </p:animMotion>
                                  </p:childTnLst>
                                </p:cTn>
                              </p:par>
                              <p:par>
                                <p:cTn id="204" presetID="0" presetClass="path" presetSubtype="0" accel="50000" decel="50000" fill="hold" nodeType="withEffect">
                                  <p:stCondLst>
                                    <p:cond delay="0"/>
                                  </p:stCondLst>
                                  <p:childTnLst>
                                    <p:animMotion origin="layout" path="M 1.11111E-6 0.00092 L 0.04028 -0.15 " pathEditMode="relative" rAng="0" ptsTypes="AA">
                                      <p:cBhvr>
                                        <p:cTn id="205" dur="1750" fill="hold"/>
                                        <p:tgtEl>
                                          <p:spTgt spid="4">
                                            <p:txEl>
                                              <p:pRg st="8" end="8"/>
                                            </p:txEl>
                                          </p:spTgt>
                                        </p:tgtEl>
                                        <p:attrNameLst>
                                          <p:attrName>ppt_x</p:attrName>
                                          <p:attrName>ppt_y</p:attrName>
                                        </p:attrNameLst>
                                      </p:cBhvr>
                                      <p:rCtr x="2014" y="-7546"/>
                                    </p:animMotion>
                                  </p:childTnLst>
                                </p:cTn>
                              </p:par>
                              <p:par>
                                <p:cTn id="206" presetID="0" presetClass="path" presetSubtype="0" accel="50000" decel="50000" fill="hold" nodeType="withEffect">
                                  <p:stCondLst>
                                    <p:cond delay="0"/>
                                  </p:stCondLst>
                                  <p:childTnLst>
                                    <p:animMotion origin="layout" path="M 0 0.00046 L 0.03542 -0.22315 " pathEditMode="relative" rAng="0" ptsTypes="AA">
                                      <p:cBhvr>
                                        <p:cTn id="207" dur="1750" fill="hold"/>
                                        <p:tgtEl>
                                          <p:spTgt spid="4">
                                            <p:txEl>
                                              <p:pRg st="9" end="9"/>
                                            </p:txEl>
                                          </p:spTgt>
                                        </p:tgtEl>
                                        <p:attrNameLst>
                                          <p:attrName>ppt_x</p:attrName>
                                          <p:attrName>ppt_y</p:attrName>
                                        </p:attrNameLst>
                                      </p:cBhvr>
                                      <p:rCtr x="1771" y="-11181"/>
                                    </p:animMotion>
                                  </p:childTnLst>
                                </p:cTn>
                              </p:par>
                              <p:par>
                                <p:cTn id="208" presetID="0" presetClass="path" presetSubtype="0" accel="50000" decel="50000" fill="hold" nodeType="withEffect">
                                  <p:stCondLst>
                                    <p:cond delay="0"/>
                                  </p:stCondLst>
                                  <p:childTnLst>
                                    <p:animMotion origin="layout" path="M 8.33333E-7 0.00046 L 0.02969 -0.29653 " pathEditMode="relative" rAng="0" ptsTypes="AA">
                                      <p:cBhvr>
                                        <p:cTn id="209" dur="1750" fill="hold"/>
                                        <p:tgtEl>
                                          <p:spTgt spid="4">
                                            <p:txEl>
                                              <p:pRg st="10" end="10"/>
                                            </p:txEl>
                                          </p:spTgt>
                                        </p:tgtEl>
                                        <p:attrNameLst>
                                          <p:attrName>ppt_x</p:attrName>
                                          <p:attrName>ppt_y</p:attrName>
                                        </p:attrNameLst>
                                      </p:cBhvr>
                                      <p:rCtr x="1476" y="-14861"/>
                                    </p:animMotion>
                                  </p:childTnLst>
                                </p:cTn>
                              </p:par>
                              <p:par>
                                <p:cTn id="210" presetID="0" presetClass="path" presetSubtype="0" accel="50000" decel="50000" fill="hold" nodeType="withEffect">
                                  <p:stCondLst>
                                    <p:cond delay="0"/>
                                  </p:stCondLst>
                                  <p:childTnLst>
                                    <p:animMotion origin="layout" path="M 5E-6 0.00069 L 0.03855 -0.36991 " pathEditMode="relative" rAng="0" ptsTypes="AA">
                                      <p:cBhvr>
                                        <p:cTn id="211" dur="1750" fill="hold"/>
                                        <p:tgtEl>
                                          <p:spTgt spid="4">
                                            <p:txEl>
                                              <p:pRg st="11" end="11"/>
                                            </p:txEl>
                                          </p:spTgt>
                                        </p:tgtEl>
                                        <p:attrNameLst>
                                          <p:attrName>ppt_x</p:attrName>
                                          <p:attrName>ppt_y</p:attrName>
                                        </p:attrNameLst>
                                      </p:cBhvr>
                                      <p:rCtr x="1927" y="-18542"/>
                                    </p:animMotion>
                                  </p:childTnLst>
                                </p:cTn>
                              </p:par>
                              <p:par>
                                <p:cTn id="212" presetID="0" presetClass="path" presetSubtype="0" accel="50000" decel="50000" fill="hold" nodeType="withEffect">
                                  <p:stCondLst>
                                    <p:cond delay="0"/>
                                  </p:stCondLst>
                                  <p:childTnLst>
                                    <p:animMotion origin="layout" path="M 1.38889E-6 0.00069 L 0.08212 -0.44329 " pathEditMode="relative" rAng="0" ptsTypes="AA">
                                      <p:cBhvr>
                                        <p:cTn id="213" dur="1750" fill="hold"/>
                                        <p:tgtEl>
                                          <p:spTgt spid="4">
                                            <p:txEl>
                                              <p:pRg st="12" end="12"/>
                                            </p:txEl>
                                          </p:spTgt>
                                        </p:tgtEl>
                                        <p:attrNameLst>
                                          <p:attrName>ppt_x</p:attrName>
                                          <p:attrName>ppt_y</p:attrName>
                                        </p:attrNameLst>
                                      </p:cBhvr>
                                      <p:rCtr x="4097" y="-221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Morph"/>
          <p:cNvSpPr>
            <a:spLocks noGrp="1" noChangeArrowheads="1"/>
          </p:cNvSpPr>
          <p:nvPr>
            <p:ph type="title"/>
          </p:nvPr>
        </p:nvSpPr>
        <p:spPr>
          <a:xfrm>
            <a:off x="352540" y="198303"/>
            <a:ext cx="7995492" cy="62685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Brethren, I do not count myself to have apprehended; but one thing I do, forgetting those things which are behind and reaching forward to those things which are ahead, I press toward the goal for the prize of the upward call of God in Christ Jesus.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Philippians 3:13-14</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2CCE86B2-9ECD-4D0D-AFCB-F7401C8CAE61}"/>
              </a:ext>
            </a:extLst>
          </p:cNvPr>
          <p:cNvSpPr txBox="1">
            <a:spLocks noChangeArrowheads="1"/>
          </p:cNvSpPr>
          <p:nvPr/>
        </p:nvSpPr>
        <p:spPr bwMode="auto">
          <a:xfrm>
            <a:off x="400911" y="294701"/>
            <a:ext cx="8342177" cy="626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God in Christ Jesus</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prize of the upward call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toward the goal</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reaching forward ahead</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forgetting those things behind </a:t>
            </a:r>
            <a:endParaRPr lang="en-US" altLang="en-US"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4132B7E9-EE08-478E-B7F2-BE0CC17F6C31}"/>
              </a:ext>
            </a:extLst>
          </p:cNvPr>
          <p:cNvSpPr txBox="1">
            <a:spLocks noChangeArrowheads="1"/>
          </p:cNvSpPr>
          <p:nvPr/>
        </p:nvSpPr>
        <p:spPr bwMode="auto">
          <a:xfrm>
            <a:off x="2638486" y="4986462"/>
            <a:ext cx="4790622"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God in Christ Jesus</a:t>
            </a:r>
          </a:p>
        </p:txBody>
      </p:sp>
      <p:sp>
        <p:nvSpPr>
          <p:cNvPr id="5" name="Rectangle 2">
            <a:extLst>
              <a:ext uri="{FF2B5EF4-FFF2-40B4-BE49-F238E27FC236}">
                <a16:creationId xmlns:a16="http://schemas.microsoft.com/office/drawing/2014/main" id="{6B84B515-B7AA-4858-96B2-E62E3AD0A952}"/>
              </a:ext>
            </a:extLst>
          </p:cNvPr>
          <p:cNvSpPr txBox="1">
            <a:spLocks noChangeArrowheads="1"/>
          </p:cNvSpPr>
          <p:nvPr/>
        </p:nvSpPr>
        <p:spPr bwMode="auto">
          <a:xfrm>
            <a:off x="3169527" y="4313947"/>
            <a:ext cx="5174374"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prize of the upward</a:t>
            </a:r>
          </a:p>
        </p:txBody>
      </p:sp>
      <p:sp>
        <p:nvSpPr>
          <p:cNvPr id="6" name="Rectangle 2">
            <a:extLst>
              <a:ext uri="{FF2B5EF4-FFF2-40B4-BE49-F238E27FC236}">
                <a16:creationId xmlns:a16="http://schemas.microsoft.com/office/drawing/2014/main" id="{272E071E-F949-4736-81FF-50619B9579C4}"/>
              </a:ext>
            </a:extLst>
          </p:cNvPr>
          <p:cNvSpPr txBox="1">
            <a:spLocks noChangeArrowheads="1"/>
          </p:cNvSpPr>
          <p:nvPr/>
        </p:nvSpPr>
        <p:spPr bwMode="auto">
          <a:xfrm>
            <a:off x="1110425" y="4988489"/>
            <a:ext cx="1268443" cy="77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call</a:t>
            </a:r>
          </a:p>
        </p:txBody>
      </p:sp>
      <p:sp>
        <p:nvSpPr>
          <p:cNvPr id="7" name="Rectangle 2">
            <a:extLst>
              <a:ext uri="{FF2B5EF4-FFF2-40B4-BE49-F238E27FC236}">
                <a16:creationId xmlns:a16="http://schemas.microsoft.com/office/drawing/2014/main" id="{C152F8D2-10AE-409A-9760-E0402173DB4B}"/>
              </a:ext>
            </a:extLst>
          </p:cNvPr>
          <p:cNvSpPr txBox="1">
            <a:spLocks noChangeArrowheads="1"/>
          </p:cNvSpPr>
          <p:nvPr/>
        </p:nvSpPr>
        <p:spPr bwMode="auto">
          <a:xfrm>
            <a:off x="4862966" y="3641815"/>
            <a:ext cx="3176567"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toward the</a:t>
            </a:r>
          </a:p>
        </p:txBody>
      </p:sp>
      <p:sp>
        <p:nvSpPr>
          <p:cNvPr id="8" name="Rectangle 2">
            <a:extLst>
              <a:ext uri="{FF2B5EF4-FFF2-40B4-BE49-F238E27FC236}">
                <a16:creationId xmlns:a16="http://schemas.microsoft.com/office/drawing/2014/main" id="{9226299A-CE44-44F4-9145-FE9707C5F470}"/>
              </a:ext>
            </a:extLst>
          </p:cNvPr>
          <p:cNvSpPr txBox="1">
            <a:spLocks noChangeArrowheads="1"/>
          </p:cNvSpPr>
          <p:nvPr/>
        </p:nvSpPr>
        <p:spPr bwMode="auto">
          <a:xfrm>
            <a:off x="374155" y="4311596"/>
            <a:ext cx="1549648"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goal</a:t>
            </a:r>
          </a:p>
        </p:txBody>
      </p:sp>
      <p:sp>
        <p:nvSpPr>
          <p:cNvPr id="9" name="Rectangle 2">
            <a:extLst>
              <a:ext uri="{FF2B5EF4-FFF2-40B4-BE49-F238E27FC236}">
                <a16:creationId xmlns:a16="http://schemas.microsoft.com/office/drawing/2014/main" id="{F97D474A-1063-45F5-865F-00590EC3B693}"/>
              </a:ext>
            </a:extLst>
          </p:cNvPr>
          <p:cNvSpPr txBox="1">
            <a:spLocks noChangeArrowheads="1"/>
          </p:cNvSpPr>
          <p:nvPr/>
        </p:nvSpPr>
        <p:spPr bwMode="auto">
          <a:xfrm>
            <a:off x="5729288" y="2280915"/>
            <a:ext cx="2393433" cy="817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reaching</a:t>
            </a:r>
          </a:p>
        </p:txBody>
      </p:sp>
      <p:sp>
        <p:nvSpPr>
          <p:cNvPr id="10" name="Rectangle 2">
            <a:extLst>
              <a:ext uri="{FF2B5EF4-FFF2-40B4-BE49-F238E27FC236}">
                <a16:creationId xmlns:a16="http://schemas.microsoft.com/office/drawing/2014/main" id="{B3A888AC-7D98-4550-AE13-DAD3C4CDB904}"/>
              </a:ext>
            </a:extLst>
          </p:cNvPr>
          <p:cNvSpPr txBox="1">
            <a:spLocks noChangeArrowheads="1"/>
          </p:cNvSpPr>
          <p:nvPr/>
        </p:nvSpPr>
        <p:spPr bwMode="auto">
          <a:xfrm>
            <a:off x="623537" y="2969684"/>
            <a:ext cx="2369045"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forward</a:t>
            </a:r>
          </a:p>
        </p:txBody>
      </p:sp>
      <p:sp>
        <p:nvSpPr>
          <p:cNvPr id="11" name="Rectangle 2">
            <a:extLst>
              <a:ext uri="{FF2B5EF4-FFF2-40B4-BE49-F238E27FC236}">
                <a16:creationId xmlns:a16="http://schemas.microsoft.com/office/drawing/2014/main" id="{E9F82D04-4CBB-4BD1-BC6D-AF59AF78D9C5}"/>
              </a:ext>
            </a:extLst>
          </p:cNvPr>
          <p:cNvSpPr txBox="1">
            <a:spLocks noChangeArrowheads="1"/>
          </p:cNvSpPr>
          <p:nvPr/>
        </p:nvSpPr>
        <p:spPr bwMode="auto">
          <a:xfrm>
            <a:off x="1578264" y="3646578"/>
            <a:ext cx="1929658"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ahead</a:t>
            </a:r>
          </a:p>
        </p:txBody>
      </p:sp>
      <p:sp>
        <p:nvSpPr>
          <p:cNvPr id="12" name="Rectangle 2">
            <a:extLst>
              <a:ext uri="{FF2B5EF4-FFF2-40B4-BE49-F238E27FC236}">
                <a16:creationId xmlns:a16="http://schemas.microsoft.com/office/drawing/2014/main" id="{6D202903-DF2F-45E7-A5EE-AAAE77DE5D47}"/>
              </a:ext>
            </a:extLst>
          </p:cNvPr>
          <p:cNvSpPr txBox="1">
            <a:spLocks noChangeArrowheads="1"/>
          </p:cNvSpPr>
          <p:nvPr/>
        </p:nvSpPr>
        <p:spPr bwMode="auto">
          <a:xfrm>
            <a:off x="2809721" y="1630123"/>
            <a:ext cx="5545777" cy="78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forgetting those things</a:t>
            </a:r>
          </a:p>
        </p:txBody>
      </p:sp>
      <p:sp>
        <p:nvSpPr>
          <p:cNvPr id="13" name="Rectangle 2">
            <a:extLst>
              <a:ext uri="{FF2B5EF4-FFF2-40B4-BE49-F238E27FC236}">
                <a16:creationId xmlns:a16="http://schemas.microsoft.com/office/drawing/2014/main" id="{8D0A0418-E0A9-4DF8-964F-A772BDB3C5DC}"/>
              </a:ext>
            </a:extLst>
          </p:cNvPr>
          <p:cNvSpPr txBox="1">
            <a:spLocks noChangeArrowheads="1"/>
          </p:cNvSpPr>
          <p:nvPr/>
        </p:nvSpPr>
        <p:spPr bwMode="auto">
          <a:xfrm>
            <a:off x="2921793" y="2299903"/>
            <a:ext cx="2141859" cy="77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rPr>
              <a:t>behind</a:t>
            </a:r>
          </a:p>
        </p:txBody>
      </p:sp>
      <p:sp>
        <p:nvSpPr>
          <p:cNvPr id="14" name="Rectangle 6">
            <a:extLst>
              <a:ext uri="{FF2B5EF4-FFF2-40B4-BE49-F238E27FC236}">
                <a16:creationId xmlns:a16="http://schemas.microsoft.com/office/drawing/2014/main" id="{3DC44543-4104-45F7-8716-B822F9B17D30}"/>
              </a:ext>
            </a:extLst>
          </p:cNvPr>
          <p:cNvSpPr>
            <a:spLocks noChangeArrowheads="1"/>
          </p:cNvSpPr>
          <p:nvPr/>
        </p:nvSpPr>
        <p:spPr bwMode="auto">
          <a:xfrm>
            <a:off x="5152663" y="261938"/>
            <a:ext cx="800100" cy="96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9">
            <a:extLst>
              <a:ext uri="{FF2B5EF4-FFF2-40B4-BE49-F238E27FC236}">
                <a16:creationId xmlns:a16="http://schemas.microsoft.com/office/drawing/2014/main" id="{BAF93EEE-40EA-4E74-B4C4-17C7A7D241DF}"/>
              </a:ext>
            </a:extLst>
          </p:cNvPr>
          <p:cNvSpPr>
            <a:spLocks noChangeArrowheads="1"/>
          </p:cNvSpPr>
          <p:nvPr/>
        </p:nvSpPr>
        <p:spPr bwMode="auto">
          <a:xfrm>
            <a:off x="5719144" y="381001"/>
            <a:ext cx="3050206" cy="72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78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5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5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50"/>
                                        <p:tgtEl>
                                          <p:spTgt spid="13"/>
                                        </p:tgtEl>
                                      </p:cBhvr>
                                    </p:animEffect>
                                  </p:childTnLst>
                                </p:cTn>
                              </p:par>
                              <p:par>
                                <p:cTn id="35" presetID="42" presetClass="path" presetSubtype="0" accel="50000" decel="50000" fill="hold" grpId="2" nodeType="withEffect">
                                  <p:stCondLst>
                                    <p:cond delay="0"/>
                                  </p:stCondLst>
                                  <p:childTnLst>
                                    <p:animMotion origin="layout" path="M -3.88889E-6 3.7037E-7 L -0.09826 -0.38171 " pathEditMode="relative" rAng="0" ptsTypes="AA">
                                      <p:cBhvr>
                                        <p:cTn id="36" dur="2000" fill="hold"/>
                                        <p:tgtEl>
                                          <p:spTgt spid="5"/>
                                        </p:tgtEl>
                                        <p:attrNameLst>
                                          <p:attrName>ppt_x</p:attrName>
                                          <p:attrName>ppt_y</p:attrName>
                                        </p:attrNameLst>
                                      </p:cBhvr>
                                      <p:rCtr x="-4913" y="-19097"/>
                                    </p:animMotion>
                                  </p:childTnLst>
                                </p:cTn>
                              </p:par>
                              <p:par>
                                <p:cTn id="37" presetID="42" presetClass="path" presetSubtype="0" accel="50000" decel="50000" fill="hold" grpId="2" nodeType="withEffect">
                                  <p:stCondLst>
                                    <p:cond delay="0"/>
                                  </p:stCondLst>
                                  <p:childTnLst>
                                    <p:animMotion origin="layout" path="M 5E-6 -4.81481E-6 L 0.64601 -0.47939 " pathEditMode="relative" rAng="0" ptsTypes="AA">
                                      <p:cBhvr>
                                        <p:cTn id="38" dur="2000" fill="hold"/>
                                        <p:tgtEl>
                                          <p:spTgt spid="6"/>
                                        </p:tgtEl>
                                        <p:attrNameLst>
                                          <p:attrName>ppt_x</p:attrName>
                                          <p:attrName>ppt_y</p:attrName>
                                        </p:attrNameLst>
                                      </p:cBhvr>
                                      <p:rCtr x="32292" y="-23981"/>
                                    </p:animMotion>
                                  </p:childTnLst>
                                </p:cTn>
                              </p:par>
                              <p:par>
                                <p:cTn id="39" presetID="42" presetClass="path" presetSubtype="0" accel="50000" decel="50000" fill="hold" grpId="2" nodeType="withEffect">
                                  <p:stCondLst>
                                    <p:cond delay="0"/>
                                  </p:stCondLst>
                                  <p:childTnLst>
                                    <p:animMotion origin="layout" path="M -1.94444E-6 -2.96296E-6 L -0.30937 -0.08796 " pathEditMode="relative" rAng="0" ptsTypes="AA">
                                      <p:cBhvr>
                                        <p:cTn id="40" dur="2000" fill="hold"/>
                                        <p:tgtEl>
                                          <p:spTgt spid="7"/>
                                        </p:tgtEl>
                                        <p:attrNameLst>
                                          <p:attrName>ppt_x</p:attrName>
                                          <p:attrName>ppt_y</p:attrName>
                                        </p:attrNameLst>
                                      </p:cBhvr>
                                      <p:rCtr x="-15469" y="-4398"/>
                                    </p:animMotion>
                                  </p:childTnLst>
                                </p:cTn>
                              </p:par>
                              <p:par>
                                <p:cTn id="41" presetID="42" presetClass="path" presetSubtype="0" accel="50000" decel="50000" fill="hold" grpId="2" nodeType="withEffect">
                                  <p:stCondLst>
                                    <p:cond delay="0"/>
                                  </p:stCondLst>
                                  <p:childTnLst>
                                    <p:animMotion origin="layout" path="M -4.44444E-6 1.85185E-6 L 0.47865 -0.18588 " pathEditMode="relative" rAng="0" ptsTypes="AA">
                                      <p:cBhvr>
                                        <p:cTn id="42" dur="2000" fill="hold"/>
                                        <p:tgtEl>
                                          <p:spTgt spid="8"/>
                                        </p:tgtEl>
                                        <p:attrNameLst>
                                          <p:attrName>ppt_x</p:attrName>
                                          <p:attrName>ppt_y</p:attrName>
                                        </p:attrNameLst>
                                      </p:cBhvr>
                                      <p:rCtr x="23924" y="-9306"/>
                                    </p:animMotion>
                                  </p:childTnLst>
                                </p:cTn>
                              </p:par>
                              <p:par>
                                <p:cTn id="43" presetID="42" presetClass="path" presetSubtype="0" accel="50000" decel="50000" fill="hold" grpId="2" nodeType="withEffect">
                                  <p:stCondLst>
                                    <p:cond delay="0"/>
                                  </p:stCondLst>
                                  <p:childTnLst>
                                    <p:animMotion origin="layout" path="M 4.72222E-6 3.7037E-7 L -0.4948 0.30301 " pathEditMode="relative" rAng="0" ptsTypes="AA">
                                      <p:cBhvr>
                                        <p:cTn id="44" dur="2000" fill="hold"/>
                                        <p:tgtEl>
                                          <p:spTgt spid="9"/>
                                        </p:tgtEl>
                                        <p:attrNameLst>
                                          <p:attrName>ppt_x</p:attrName>
                                          <p:attrName>ppt_y</p:attrName>
                                        </p:attrNameLst>
                                      </p:cBhvr>
                                      <p:rCtr x="-24740" y="15139"/>
                                    </p:animMotion>
                                  </p:childTnLst>
                                </p:cTn>
                              </p:par>
                              <p:par>
                                <p:cTn id="45" presetID="42" presetClass="path" presetSubtype="0" accel="50000" decel="50000" fill="hold" grpId="2" nodeType="withEffect">
                                  <p:stCondLst>
                                    <p:cond delay="0"/>
                                  </p:stCondLst>
                                  <p:childTnLst>
                                    <p:animMotion origin="layout" path="M -3.05556E-6 3.7037E-6 L 0.28889 0.20509 " pathEditMode="relative" rAng="0" ptsTypes="AA">
                                      <p:cBhvr>
                                        <p:cTn id="46" dur="2000" fill="hold"/>
                                        <p:tgtEl>
                                          <p:spTgt spid="10"/>
                                        </p:tgtEl>
                                        <p:attrNameLst>
                                          <p:attrName>ppt_x</p:attrName>
                                          <p:attrName>ppt_y</p:attrName>
                                        </p:attrNameLst>
                                      </p:cBhvr>
                                      <p:rCtr x="14444" y="10255"/>
                                    </p:animMotion>
                                  </p:childTnLst>
                                </p:cTn>
                              </p:par>
                              <p:par>
                                <p:cTn id="47" presetID="42" presetClass="path" presetSubtype="0" accel="50000" decel="50000" fill="hold" grpId="2" nodeType="withEffect">
                                  <p:stCondLst>
                                    <p:cond delay="0"/>
                                  </p:stCondLst>
                                  <p:childTnLst>
                                    <p:animMotion origin="layout" path="M 5E-6 2.59259E-6 L 0.40296 0.10625 " pathEditMode="relative" rAng="0" ptsTypes="AA">
                                      <p:cBhvr>
                                        <p:cTn id="48" dur="2000" fill="hold"/>
                                        <p:tgtEl>
                                          <p:spTgt spid="11"/>
                                        </p:tgtEl>
                                        <p:attrNameLst>
                                          <p:attrName>ppt_x</p:attrName>
                                          <p:attrName>ppt_y</p:attrName>
                                        </p:attrNameLst>
                                      </p:cBhvr>
                                      <p:rCtr x="20139" y="5301"/>
                                    </p:animMotion>
                                  </p:childTnLst>
                                </p:cTn>
                              </p:par>
                              <p:par>
                                <p:cTn id="49" presetID="42" presetClass="path" presetSubtype="0" accel="50000" decel="50000" fill="hold" grpId="2" nodeType="withEffect">
                                  <p:stCondLst>
                                    <p:cond delay="0"/>
                                  </p:stCondLst>
                                  <p:childTnLst>
                                    <p:animMotion origin="layout" path="M 3.33333E-6 4.07407E-6 L -0.26598 0.5956 " pathEditMode="relative" rAng="0" ptsTypes="AA">
                                      <p:cBhvr>
                                        <p:cTn id="50" dur="2000" fill="hold"/>
                                        <p:tgtEl>
                                          <p:spTgt spid="12"/>
                                        </p:tgtEl>
                                        <p:attrNameLst>
                                          <p:attrName>ppt_x</p:attrName>
                                          <p:attrName>ppt_y</p:attrName>
                                        </p:attrNameLst>
                                      </p:cBhvr>
                                      <p:rCtr x="-13299" y="29769"/>
                                    </p:animMotion>
                                  </p:childTnLst>
                                </p:cTn>
                              </p:par>
                              <p:par>
                                <p:cTn id="51" presetID="42" presetClass="path" presetSubtype="0" accel="50000" decel="50000" fill="hold" grpId="2" nodeType="withEffect">
                                  <p:stCondLst>
                                    <p:cond delay="0"/>
                                  </p:stCondLst>
                                  <p:childTnLst>
                                    <p:animMotion origin="layout" path="M -1.94444E-6 1.85185E-6 L 0.2974 0.49861 " pathEditMode="relative" rAng="0" ptsTypes="AA">
                                      <p:cBhvr>
                                        <p:cTn id="52" dur="2000" fill="hold"/>
                                        <p:tgtEl>
                                          <p:spTgt spid="13"/>
                                        </p:tgtEl>
                                        <p:attrNameLst>
                                          <p:attrName>ppt_x</p:attrName>
                                          <p:attrName>ppt_y</p:attrName>
                                        </p:attrNameLst>
                                      </p:cBhvr>
                                      <p:rCtr x="14861" y="24931"/>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42" presetClass="path" presetSubtype="0" accel="50000" decel="50000" fill="hold" grpId="2" nodeType="withEffect">
                                  <p:stCondLst>
                                    <p:cond delay="0"/>
                                  </p:stCondLst>
                                  <p:childTnLst>
                                    <p:animMotion origin="layout" path="M -8.33333E-7 2.22222E-6 L 0.15104 -0.6757 " pathEditMode="relative" rAng="0" ptsTypes="AA">
                                      <p:cBhvr>
                                        <p:cTn id="57" dur="2000" fill="hold"/>
                                        <p:tgtEl>
                                          <p:spTgt spid="4"/>
                                        </p:tgtEl>
                                        <p:attrNameLst>
                                          <p:attrName>ppt_x</p:attrName>
                                          <p:attrName>ppt_y</p:attrName>
                                        </p:attrNameLst>
                                      </p:cBhvr>
                                      <p:rCtr x="7552" y="-33796"/>
                                    </p:animMotion>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250"/>
                                        <p:tgtEl>
                                          <p:spTgt spid="3"/>
                                        </p:tgtEl>
                                      </p:cBhvr>
                                    </p:animEffect>
                                  </p:childTnLst>
                                </p:cTn>
                              </p:par>
                              <p:par>
                                <p:cTn id="62" presetID="10" presetClass="exit" presetSubtype="0" fill="hold" grpId="1"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8"/>
                                        </p:tgtEl>
                                      </p:cBhvr>
                                    </p:animEffect>
                                    <p:set>
                                      <p:cBhvr>
                                        <p:cTn id="76" dur="1" fill="hold">
                                          <p:stCondLst>
                                            <p:cond delay="4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2"/>
                                        </p:tgtEl>
                                      </p:cBhvr>
                                    </p:animEffect>
                                    <p:set>
                                      <p:cBhvr>
                                        <p:cTn id="88" dur="1" fill="hold">
                                          <p:stCondLst>
                                            <p:cond delay="499"/>
                                          </p:stCondLst>
                                        </p:cTn>
                                        <p:tgtEl>
                                          <p:spTgt spid="1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0" presetClass="entr" presetSubtype="0"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dissolve">
                                      <p:cBhvr>
                                        <p:cTn id="94" dur="500">
                                          <p:stCondLst>
                                            <p:cond delay="0"/>
                                          </p:stCondLst>
                                        </p:cTn>
                                        <p:tgtEl>
                                          <p:spTgt spid="14"/>
                                        </p:tgtEl>
                                      </p:cBhvr>
                                    </p:animEffect>
                                    <p:anim to="" calcmode="lin" valueType="num">
                                      <p:cBhvr>
                                        <p:cTn id="95"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96"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97" presetID="0" presetClass="entr" presetSubtype="0" fill="hold" grpId="0" nodeType="withEffect">
                                  <p:stCondLst>
                                    <p:cond delay="250"/>
                                  </p:stCondLst>
                                  <p:iterate type="lt">
                                    <p:tmPct val="10000"/>
                                  </p:iterate>
                                  <p:childTnLst>
                                    <p:set>
                                      <p:cBhvr>
                                        <p:cTn id="98" dur="1" fill="hold">
                                          <p:stCondLst>
                                            <p:cond delay="0"/>
                                          </p:stCondLst>
                                        </p:cTn>
                                        <p:tgtEl>
                                          <p:spTgt spid="15"/>
                                        </p:tgtEl>
                                        <p:attrNameLst>
                                          <p:attrName>style.visibility</p:attrName>
                                        </p:attrNameLst>
                                      </p:cBhvr>
                                      <p:to>
                                        <p:strVal val="visible"/>
                                      </p:to>
                                    </p:set>
                                    <p:animEffect transition="in" filter="dissolve">
                                      <p:cBhvr>
                                        <p:cTn id="99" dur="500">
                                          <p:stCondLst>
                                            <p:cond delay="0"/>
                                          </p:stCondLst>
                                        </p:cTn>
                                        <p:tgtEl>
                                          <p:spTgt spid="15"/>
                                        </p:tgtEl>
                                      </p:cBhvr>
                                    </p:animEffect>
                                    <p:anim to="" calcmode="lin" valueType="num">
                                      <p:cBhvr>
                                        <p:cTn id="100"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102" fill="hold">
                            <p:stCondLst>
                              <p:cond delay="3250"/>
                            </p:stCondLst>
                            <p:childTnLst>
                              <p:par>
                                <p:cTn id="103" presetID="26" presetClass="emph" presetSubtype="0" fill="hold" grpId="1" nodeType="afterEffect">
                                  <p:stCondLst>
                                    <p:cond delay="0"/>
                                  </p:stCondLst>
                                  <p:iterate type="lt">
                                    <p:tmPct val="0"/>
                                  </p:iterate>
                                  <p:childTnLst>
                                    <p:animEffect transition="out" filter="fade">
                                      <p:cBhvr>
                                        <p:cTn id="104" dur="500" tmFilter="0, 0; .2, .5; .8, .5; 1, 0"/>
                                        <p:tgtEl>
                                          <p:spTgt spid="15"/>
                                        </p:tgtEl>
                                      </p:cBhvr>
                                    </p:animEffect>
                                    <p:animScale>
                                      <p:cBhvr>
                                        <p:cTn id="10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3" grpId="0"/>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5" grpId="0"/>
      <p:bldP spid="15" grpId="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43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18E711B-871C-414F-8AC4-047486C3E4E8}"/>
              </a:ext>
            </a:extLst>
          </p:cNvPr>
          <p:cNvSpPr txBox="1">
            <a:spLocks/>
          </p:cNvSpPr>
          <p:nvPr/>
        </p:nvSpPr>
        <p:spPr>
          <a:xfrm>
            <a:off x="923284" y="3450664"/>
            <a:ext cx="4176215"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standing up for</a:t>
            </a:r>
          </a:p>
        </p:txBody>
      </p:sp>
      <p:sp>
        <p:nvSpPr>
          <p:cNvPr id="5" name="Title 1">
            <a:extLst>
              <a:ext uri="{FF2B5EF4-FFF2-40B4-BE49-F238E27FC236}">
                <a16:creationId xmlns:a16="http://schemas.microsoft.com/office/drawing/2014/main" id="{E16E8350-BB01-4665-A70C-116C1F5C6AC3}"/>
              </a:ext>
            </a:extLst>
          </p:cNvPr>
          <p:cNvSpPr txBox="1">
            <a:spLocks/>
          </p:cNvSpPr>
          <p:nvPr/>
        </p:nvSpPr>
        <p:spPr>
          <a:xfrm>
            <a:off x="5609229" y="3455427"/>
            <a:ext cx="133133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God</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believe with all my heart that standing up for America means standing up for the God who       has so blessed our land.”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36BE3E76-ACA3-43E9-9D6E-0D14B82A57F0}"/>
              </a:ext>
            </a:extLst>
          </p:cNvPr>
          <p:cNvSpPr txBox="1">
            <a:spLocks noChangeArrowheads="1"/>
          </p:cNvSpPr>
          <p:nvPr/>
        </p:nvSpPr>
        <p:spPr bwMode="auto">
          <a:xfrm>
            <a:off x="1055965" y="3385301"/>
            <a:ext cx="38994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standing up for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76321167-E5C3-4E72-80FF-F65D2313110D}"/>
              </a:ext>
            </a:extLst>
          </p:cNvPr>
          <p:cNvSpPr txBox="1">
            <a:spLocks noChangeArrowheads="1"/>
          </p:cNvSpPr>
          <p:nvPr/>
        </p:nvSpPr>
        <p:spPr bwMode="auto">
          <a:xfrm>
            <a:off x="5603451" y="3377360"/>
            <a:ext cx="134392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48FF7AD-F1F8-4115-88D0-1C60855FDFF7}"/>
              </a:ext>
            </a:extLst>
          </p:cNvPr>
          <p:cNvSpPr txBox="1">
            <a:spLocks noChangeArrowheads="1"/>
          </p:cNvSpPr>
          <p:nvPr/>
        </p:nvSpPr>
        <p:spPr bwMode="auto">
          <a:xfrm>
            <a:off x="5622876" y="3387505"/>
            <a:ext cx="130796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00212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10" presetClass="exit" presetSubtype="0" fill="hold" grpId="1" nodeType="withEffect">
                                  <p:stCondLst>
                                    <p:cond delay="0"/>
                                  </p:stCondLst>
                                  <p:childTnLst>
                                    <p:animEffect transition="out" filter="fade">
                                      <p:cBhvr>
                                        <p:cTn id="32" dur="1250"/>
                                        <p:tgtEl>
                                          <p:spTgt spid="3074"/>
                                        </p:tgtEl>
                                      </p:cBhvr>
                                    </p:animEffect>
                                    <p:set>
                                      <p:cBhvr>
                                        <p:cTn id="33" dur="1" fill="hold">
                                          <p:stCondLst>
                                            <p:cond delay="1249"/>
                                          </p:stCondLst>
                                        </p:cTn>
                                        <p:tgtEl>
                                          <p:spTgt spid="3074"/>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5"/>
                                        </p:tgtEl>
                                      </p:cBhvr>
                                    </p:animEffect>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5" grpId="0"/>
      <p:bldP spid="5" grpId="1"/>
      <p:bldP spid="5" grpId="2"/>
      <p:bldP spid="3074" grpId="0"/>
      <p:bldP spid="3074" grpId="1"/>
      <p:bldP spid="4" grpId="0"/>
      <p:bldP spid="4" grpId="1"/>
      <p:bldP spid="7" grpId="0"/>
      <p:bldP spid="6" grpId="0"/>
      <p:bldP spid="6"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5004</TotalTime>
  <Words>3128</Words>
  <Application>Microsoft Office PowerPoint</Application>
  <PresentationFormat>On-screen Show (4:3)</PresentationFormat>
  <Paragraphs>344</Paragraphs>
  <Slides>81</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BlackChancery</vt:lpstr>
      <vt:lpstr>Calibri</vt:lpstr>
      <vt:lpstr>Franklin Gothic Demi</vt:lpstr>
      <vt:lpstr>Default Design</vt:lpstr>
      <vt:lpstr>PowerPoint Presentation</vt:lpstr>
      <vt:lpstr>PowerPoint Presentation</vt:lpstr>
      <vt:lpstr>PowerPoint Presentation</vt:lpstr>
      <vt:lpstr>“Since I came to the White House, I got two hearing aids, a colon operation, skin cancer, a prostate operation, and I was shot. The damn thing is, I've never felt better in my life.”</vt:lpstr>
      <vt:lpstr>Wisdom is with aged men, And with length of days, understanding. — Job 12:12 </vt:lpstr>
      <vt:lpstr>The days of our lives are seventy years; And if by reason of strength they are eighty years, Yet their boast is only labor and sorrow; For it is soon cut off, and we fly away. — Psalms 90:10</vt:lpstr>
      <vt:lpstr>“You know, by the time you reach my age, you've made plenty of mistakes if you've lived your life properly. So you learn. You put things in perspective. You pull your energies together. You change. You go forward. My fellow Americans,                 I have a great deal that I want to accomplish with you and for you over the next two years. And, the Lord willing, that's exactly what I intend to do.”</vt:lpstr>
      <vt:lpstr>Brethren, I do not count myself to have apprehended; but one thing I do, forgetting those things which are behind and reaching forward to those things which are ahead, I press toward the goal for the prize of the upward call of God in Christ Jesus.                — Philippians 3:13-14 </vt:lpstr>
      <vt:lpstr>“I believe with all my heart that standing up for America means standing up for the God who       has so blessed our land.”</vt:lpstr>
      <vt:lpstr>“America needs God more than God needs America. If we ever forget that we are One Nation under God, then we will be a nation gone under.”</vt:lpstr>
      <vt:lpstr>“Our National Motto -                      'In God We Trust' - was not chosen lightly. It reflects a    basic recognition that there     is a divine authority in the universe to which this            nation owes homage.”</vt:lpstr>
      <vt:lpstr>PowerPoint Presentation</vt:lpstr>
      <vt:lpstr>Trust in the LORD with all your heart, And lean not on your own understanding;  In all your ways acknowledge Him, And He shall direct your paths. — Proverbs 3:5-6 </vt:lpstr>
      <vt:lpstr>“We believe faith and freedom must be our guiding stars, for they show us truth, they make us brave, give us hope, and leave us wiser than we were.”</vt:lpstr>
      <vt:lpstr>“The struggle now going on for the world will never be decided by bombs or rockets, by armies or military might. The real crisis we face today is a spiritual one; at the root, it is a test of        moral will and faith.”</vt:lpstr>
      <vt:lpstr>“Of the many influences that have shaped the United States into a distinctive nation and people, none may be said to be more fundamental and enduring       than the Bible.”</vt:lpstr>
      <vt:lpstr>“Within the covers of the Bible are the answers for all the problems men face.”</vt:lpstr>
      <vt:lpstr>“Indeed, it is an indisputable      fact that all the complex and horrendous questions confronting us at home and worldwide have their answer in that single book [the Bible].”</vt:lpstr>
      <vt:lpstr>“The Bible can touch our hearts, order our minds, refresh our souls.”</vt:lpstr>
      <vt:lpstr>“Inside the Bible’s pages lie all the answers to all the problems man has ever known. It is my firm belief that the enduring values presented in its pages have a great meaning for each  of us and for our nation. The Bible can touch our hearts, order our minds, and refresh our souls. I hope Americans will read and study the Bible.”</vt:lpstr>
      <vt:lpstr>“Either [Jesus] was what he said he was   or he was the world's greatest liar. It is impossible for me to believe a liar or charlatan could have had the effect on mankind that he has had for 2000 years. We could ask, would even the greatest of liars carry his lie through the crucifixion, when a simple confession would have saved him? ... Did he allow us the choice   ... to believe in his teaching but reject his statements about his own identity?”</vt:lpstr>
      <vt:lpstr>And if Christ is not risen, your faith is futile; you are still in your sins! Then also those who have fallen asleep in Christ have perished. If in this life only we have hope in Christ, we are          of all men the most pitiable.          — 1st Corinthians 15:17-19  </vt:lpstr>
      <vt:lpstr>“Sometimes when I'm faced with an atheist, I am tempted to invite him to the greatest gourmet dinner that one could ever serve, and when we have finished eating that magnificent dinner, to ask him if he believes there's a cook.”</vt:lpstr>
      <vt:lpstr>God's miracles are to be found in nature itself; the wind and waves, the wood that becomes a tree           - all of these are explained biologically, but behind them                  is the hand of God.”</vt:lpstr>
      <vt:lpstr> “Hope remains the highest reality, the age-old power.”</vt:lpstr>
      <vt:lpstr>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                  — 1st Peter 1:3-5  </vt:lpstr>
      <vt:lpstr>“Our liberty springs from and depends upon an abiding faith in God.”</vt:lpstr>
      <vt:lpstr>Whoever transgresses and does not abide in the doctrine of Christ does not have God. He who abides in the doctrine of Christ has both the Father and the Son.                           — 2nd John 1:9  </vt:lpstr>
      <vt:lpstr>America was founded by people who believed that God was their rock of safety. I recognize we must be cautious in claiming that God is on our side, but I think it's all right to keep asking if              we’re  on His side.”</vt:lpstr>
      <vt:lpstr>“There is no foundation like the rock of honesty and fairness, and when you begin to build your life on that rock, with the cement of the faith in God that you have, then you have a real start.”</vt:lpstr>
      <vt:lpstr>He who walks with integrity walks securely, But he who perverts his ways will become known.                           — Proverbs 10:9  </vt:lpstr>
      <vt:lpstr>“The greatest leader is not necessarily the one who does the greatest things, He is the one that gets the people to do the greatest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nation will prosper or decline in direct proportion to our selection of leaders who are guided by the Holy Spirit. If we fail to select Godly leaders our destiny will surely be as that of the Roman Empire.”</vt:lpstr>
      <vt:lpstr>When the righteous are in authority, the people rejoice; But when a wicked man rules, the people groan. — Proverbs 29:2 </vt:lpstr>
      <vt:lpstr>“We are never defeated unless we give up on God.”</vt:lpstr>
      <vt:lpstr>“We in the United States, above all, must remember that lesson, for we were founded as a nation of openness to people of all beliefs. And so we must remain. Our very unity has been strengthened by our pluralism. We establish no religion in this country, we command no worship, we mandate no belief, nor will we ever. Church and state are, and must remain, separate. All are free to believe or not believe, all are free to practice a faith or not, and those who believe are free, and should be free, to speak of and act on their belief.”</vt:lpstr>
      <vt:lpstr>“To those who cite the first amendment as reason for excluding God from more and more of our institutions and everyday life, may I just say: The first amendment of the Constitution was not written to protect the people of this country from religious values; it was written    to protect religious values from government tyranny. . . . But now we're told our children have no right to pray in school. Nonsense.     The pendulum has swung too far toward intolerance against genuine religious freedom. It is time to redress the balance.”</vt:lpstr>
      <vt:lpstr>But we have renounced the hidden things    of shame, not walking in craftiness nor handling the word of God deceitfully, but    by manifestation of the truth commending ourselves to every man's conscience in         the sight of God. But even if our gospel         is veiled, it is veiled to those who are perishing, whose minds the god of this age has blinded, who do not believe, lest the light of the gospel of the glory of Christ, who is the image of God, should shine on them. — 2nd Corinthians 4:2-4  </vt:lpstr>
      <vt:lpstr>“I know that it is often difficult to stand up for one's beliefs when they are being harshly challenged. But as one who has seen many challenges over a long lifetime, I can assure you that personal faith and conviction are strengthened, not weakened, in adversity.”</vt:lpstr>
      <vt:lpstr>“The constitution was never meant to prevent people from praying; its declared purpose was to protect their freedom to pray.”</vt:lpstr>
      <vt:lpstr>Continue earnestly in prayer, being vigilant in it with thanksgiving; — Colossians 4:2</vt:lpstr>
      <vt:lpstr>“When our Founding Fathers passed the First Amendment, they sought to protect churches from government interference. They never intended to construct a wall of hostility between government and the concept of religious belief itself.”</vt:lpstr>
      <vt:lpstr>“There is a fundamental difference between separation of church and state and denying the spiritual heritage of this country. Inscribed on the Jefferson Memorial in Washington, D.C. are Jefferson's words, 'The God Who gave us life gave us liberty -- can the liberties of a nation be secure when we have removed a conviction that these liberties are the gift of God?'”</vt:lpstr>
      <vt:lpstr>“I believe that the most essential element of our defense of freedom is our insistence on speaking out for the cause of religious liberty.”</vt:lpstr>
      <vt:lpstr>“The frustrating thing is that those who are attacking religion claim they are doing it in the name of tolerance, freedom and open-mindedness. Question: Isn't the real truth that they    are intolerant of religion?      They refuse to tolerate its importance in our lives.”</vt:lpstr>
      <vt:lpstr>“Without God, there is no virtue because there is no prompting of the conscience... without God, there is a coarsening of the society; without God, democracy will not and cannot long endure.”</vt:lpstr>
      <vt:lpstr>“Politics and morality are inseparable. And as morality's foundation is religion, religion and politics are necessarily related. We need religion as a guide. We need it because we are imperfect, and our government needs the church, because only those humble enough to admit they're sinners can bring to democracy the tolerance it requires          in order to survive.”</vt:lpstr>
      <vt:lpstr>“God, the source of all knowledge, should never have been expelled from our children's classrooms.”</vt:lpstr>
      <vt:lpstr>For the LORD gives wisdom;     From His mouth come knowledge and understanding; He stores up sound wisdom for the upright;   He is a shield to those who walk uprightly; — Proverbs 2:6-7 </vt:lpstr>
      <vt:lpstr>“If we get the federal government out of the classroom, maybe we'll get God back in.”</vt:lpstr>
      <vt:lpstr>“The First Continental Congress made its first act a prayer, the beginning of a great tradition.   We have then a lesson from the founders of our land. That lesson is clear: That in the winning of freedom and in the living of life, the first step is prayer.”</vt:lpstr>
      <vt:lpstr>“We seek a constitutional amendment to permit voluntary school prayer.        God should never have been expelled from America's classrooms in the first place.”</vt:lpstr>
      <vt:lpstr>Rejoice always, pray without ceasing, in everything give thanks; for this is the will of God in Christ Jesus for you. Do not quench the Spirit. — 1st Thessalonians 5:16-19 </vt:lpstr>
      <vt:lpstr>“God...should never have been expelled from America's schools.    As we struggle to teach our children ... we dare not forget that our civilization was built by men and women who placed their faith in a loving God. If Congress can begin each day with a moment of prayer ... so then can our sons and daughters.”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461</cp:revision>
  <dcterms:created xsi:type="dcterms:W3CDTF">2014-04-12T23:55:49Z</dcterms:created>
  <dcterms:modified xsi:type="dcterms:W3CDTF">2020-10-26T00:39:56Z</dcterms:modified>
</cp:coreProperties>
</file>