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46" r:id="rId3"/>
    <p:sldId id="640" r:id="rId4"/>
    <p:sldId id="641" r:id="rId5"/>
    <p:sldId id="666" r:id="rId6"/>
    <p:sldId id="667" r:id="rId7"/>
    <p:sldId id="642" r:id="rId8"/>
    <p:sldId id="643" r:id="rId9"/>
    <p:sldId id="644" r:id="rId10"/>
    <p:sldId id="645" r:id="rId11"/>
    <p:sldId id="646" r:id="rId12"/>
    <p:sldId id="647" r:id="rId13"/>
    <p:sldId id="648" r:id="rId14"/>
    <p:sldId id="649" r:id="rId15"/>
    <p:sldId id="650" r:id="rId16"/>
    <p:sldId id="651" r:id="rId17"/>
    <p:sldId id="652" r:id="rId18"/>
    <p:sldId id="653" r:id="rId19"/>
    <p:sldId id="654" r:id="rId20"/>
    <p:sldId id="655" r:id="rId21"/>
    <p:sldId id="656" r:id="rId22"/>
    <p:sldId id="657" r:id="rId23"/>
    <p:sldId id="658" r:id="rId24"/>
    <p:sldId id="659" r:id="rId25"/>
    <p:sldId id="668" r:id="rId26"/>
    <p:sldId id="660" r:id="rId27"/>
    <p:sldId id="661" r:id="rId28"/>
    <p:sldId id="669" r:id="rId29"/>
    <p:sldId id="663" r:id="rId30"/>
    <p:sldId id="664" r:id="rId31"/>
    <p:sldId id="350" r:id="rId32"/>
    <p:sldId id="283" r:id="rId33"/>
    <p:sldId id="382"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FF"/>
    <a:srgbClr val="66FF33"/>
    <a:srgbClr val="0083E6"/>
    <a:srgbClr val="F4E9E9"/>
    <a:srgbClr val="CCECFF"/>
    <a:srgbClr val="010101"/>
    <a:srgbClr val="CC99FF"/>
    <a:srgbClr val="FDFD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9" autoAdjust="0"/>
    <p:restoredTop sz="95658" autoAdjust="0"/>
  </p:normalViewPr>
  <p:slideViewPr>
    <p:cSldViewPr snapToGrid="0">
      <p:cViewPr varScale="1">
        <p:scale>
          <a:sx n="91" d="100"/>
          <a:sy n="91" d="100"/>
        </p:scale>
        <p:origin x="1098" y="90"/>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8/2/2020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renders a blank absence.</a:t>
            </a:r>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565968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invitation has gone out to all sentient creatures to return home for the feast God has prepared.</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10805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will and have rejected the word of God to come and pursue His ways of love and honesty.</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324925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do not take God seriously now today will eventually see Him in the most serious way.</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300648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partial to who would want to come, as the invitation extends to all, who are both good and bad.</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729873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think they deserve without any consideration to observe His commands. The expectations of the entitled will be met with a deafening and resounding condemnation to their shock of inaction.</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258588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no mercy for those intruding on the holy, when they themselves have no holiness. If one believes they are the exalted example, on display for others to emulate, how little they know.</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38923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if one did nothing in response to the call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118266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kingdom of God is meant for those with light in their hearts for God.</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488644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Wisdom is to know what is coming and to pay attention to this impending awaking at any moment.</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404625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point of no return is coming, and the trumpets will sound, as all arrive before Him. No one can deny life is wearisome, but our choice to believe in God defines our destiny. None of us can say we do not fall from time to time. This does not change the fact that we can be prepared in seeking Him, as “awake” should be a long term permanent goal.</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68845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minute scrambling's will help little for those that have long neglected what is best in us as living souls. Ask, what qualities does He expect, in order to gain entrance? Honesty, endurance, and diligence toward His Holy word. For salvation to be had, one must save one self first.</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540071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late, many will cry without hope, and there will be gnashing of teeth for those missing the call to prepare.</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360231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will know the truth of His coming before each, those faithful, as well as those unfaithful.</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940634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miss that pride is an excluding factor, when considering God’s call to come with a humble heart. Many who see themselves above others will find God’s abandonment, just as they abandoned others in exalting themselves.</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806838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that are impressed with themselves generally do not see their own wickedness.</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869775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18102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 glorious path eternity holds for all who are faithful. If we choose life, we live for Christ. If we choose death, we live for ourselves and no other. God is looking for community, not isolationists.</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623868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Observing His word is what Christians do, while the unfaithful miss what heaven has yet to unfold as we become.</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1121828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Observing His word is what Christians do, while the unfaithful miss what heaven has yet to unfold as we become.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50038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either ignoring, forgetting, and or dismissing the word of God as casual, will have dire consequences. The Bible is a book of instructions to live a better life with oneself, others, and God. To not regard it and the principles it maintains, is to condemn oneself.</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4218596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plot to steal things they do not earn, be it physical or mental. To not prepare to meet God is actually an act of evil. Honest people do not hide, and this is the litmus test. We all have deficiencies, but to not seek the Lord is the greatest travesty.</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92344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312899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truly come to oneself God is seen above all</a:t>
            </a:r>
          </a:p>
        </p:txBody>
      </p:sp>
      <p:sp>
        <p:nvSpPr>
          <p:cNvPr id="4" name="Slide Number Placeholder 3"/>
          <p:cNvSpPr>
            <a:spLocks noGrp="1"/>
          </p:cNvSpPr>
          <p:nvPr>
            <p:ph type="sldNum" sz="quarter" idx="10"/>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561493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away from the pure principles of living, from God Himself, has never led to positive results. Tragedy and widespread calamities more often plague faithless people lacking hope for salvation in the midst of turmoil. Preparing to meet God is something done inside the spirit of a soul, and not found by one from outward manifestations of man. When we lord over those things we materialistically idolize, the spirit dies.</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527285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82299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0502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Waiting on the Lord builds confidence in He is. There is no disenchantment when love is so humbling.</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81498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Aspirations may vanish as the wicked roll on, but God’s promise rises above all that is petty, and engages the spirit to see where the soul has come from. Peace arrives to those who settle on why He came to save each believer who responds to His truths. Like a fan beneath our feet, the wicked devise lies to submerge those who profess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95064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Remaining ready is key to preserving purpose in His Kingdom of all that is forward.</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60980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2.tmp"/><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hyperlink" Target="http://www.miss604.com/2012/08/italy-wins-2012-honda-celebration-of-light.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9.png"/><Relationship Id="rId18" Type="http://schemas.openxmlformats.org/officeDocument/2006/relationships/image" Target="../media/image22.jpg"/><Relationship Id="rId26" Type="http://schemas.openxmlformats.org/officeDocument/2006/relationships/image" Target="../media/image36.jpg"/><Relationship Id="rId3" Type="http://schemas.openxmlformats.org/officeDocument/2006/relationships/image" Target="../media/image3.jpg"/><Relationship Id="rId21" Type="http://schemas.openxmlformats.org/officeDocument/2006/relationships/image" Target="../media/image27.jpg"/><Relationship Id="rId7" Type="http://schemas.openxmlformats.org/officeDocument/2006/relationships/image" Target="../media/image11.jpeg"/><Relationship Id="rId12" Type="http://schemas.openxmlformats.org/officeDocument/2006/relationships/image" Target="../media/image17.jpg"/><Relationship Id="rId17" Type="http://schemas.openxmlformats.org/officeDocument/2006/relationships/image" Target="../media/image21.jpg"/><Relationship Id="rId25" Type="http://schemas.openxmlformats.org/officeDocument/2006/relationships/image" Target="../media/image32.jpg"/><Relationship Id="rId2" Type="http://schemas.openxmlformats.org/officeDocument/2006/relationships/notesSlide" Target="../notesSlides/notesSlide29.xml"/><Relationship Id="rId16" Type="http://schemas.microsoft.com/office/2007/relationships/hdphoto" Target="../media/hdphoto2.wdp"/><Relationship Id="rId20" Type="http://schemas.microsoft.com/office/2007/relationships/hdphoto" Target="../media/hdphoto3.wdp"/><Relationship Id="rId29"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6.jpg"/><Relationship Id="rId24" Type="http://schemas.microsoft.com/office/2007/relationships/hdphoto" Target="../media/hdphoto4.wdp"/><Relationship Id="rId5" Type="http://schemas.openxmlformats.org/officeDocument/2006/relationships/image" Target="../media/image9.jpg"/><Relationship Id="rId15" Type="http://schemas.openxmlformats.org/officeDocument/2006/relationships/image" Target="../media/image20.png"/><Relationship Id="rId23" Type="http://schemas.openxmlformats.org/officeDocument/2006/relationships/image" Target="../media/image29.png"/><Relationship Id="rId28" Type="http://schemas.openxmlformats.org/officeDocument/2006/relationships/image" Target="../media/image38.jpg"/><Relationship Id="rId10" Type="http://schemas.openxmlformats.org/officeDocument/2006/relationships/image" Target="../media/image15.jpg"/><Relationship Id="rId19" Type="http://schemas.openxmlformats.org/officeDocument/2006/relationships/image" Target="../media/image26.png"/><Relationship Id="rId4" Type="http://schemas.openxmlformats.org/officeDocument/2006/relationships/image" Target="../media/image5.jpeg"/><Relationship Id="rId9" Type="http://schemas.openxmlformats.org/officeDocument/2006/relationships/image" Target="../media/image13.jpg"/><Relationship Id="rId14" Type="http://schemas.microsoft.com/office/2007/relationships/hdphoto" Target="../media/hdphoto1.wdp"/><Relationship Id="rId22" Type="http://schemas.openxmlformats.org/officeDocument/2006/relationships/image" Target="../media/image28.jpg"/><Relationship Id="rId27" Type="http://schemas.openxmlformats.org/officeDocument/2006/relationships/image" Target="../media/image37.jpg"/><Relationship Id="rId30"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6.png"/><Relationship Id="rId18" Type="http://schemas.openxmlformats.org/officeDocument/2006/relationships/image" Target="../media/image48.jpeg"/><Relationship Id="rId26" Type="http://schemas.openxmlformats.org/officeDocument/2006/relationships/image" Target="../media/image36.jpg"/><Relationship Id="rId3" Type="http://schemas.openxmlformats.org/officeDocument/2006/relationships/image" Target="../media/image3.jpg"/><Relationship Id="rId21" Type="http://schemas.openxmlformats.org/officeDocument/2006/relationships/image" Target="../media/image27.jpg"/><Relationship Id="rId7" Type="http://schemas.openxmlformats.org/officeDocument/2006/relationships/image" Target="../media/image43.jpeg"/><Relationship Id="rId12" Type="http://schemas.openxmlformats.org/officeDocument/2006/relationships/image" Target="../media/image17.jpg"/><Relationship Id="rId17" Type="http://schemas.openxmlformats.org/officeDocument/2006/relationships/image" Target="../media/image21.jpg"/><Relationship Id="rId25" Type="http://schemas.openxmlformats.org/officeDocument/2006/relationships/image" Target="../media/image51.jpeg"/><Relationship Id="rId2" Type="http://schemas.openxmlformats.org/officeDocument/2006/relationships/notesSlide" Target="../notesSlides/notesSlide30.xml"/><Relationship Id="rId16" Type="http://schemas.microsoft.com/office/2007/relationships/hdphoto" Target="../media/hdphoto7.wdp"/><Relationship Id="rId20" Type="http://schemas.microsoft.com/office/2007/relationships/hdphoto" Target="../media/hdphoto3.wdp"/><Relationship Id="rId29"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6.jpg"/><Relationship Id="rId24" Type="http://schemas.microsoft.com/office/2007/relationships/hdphoto" Target="../media/hdphoto8.wdp"/><Relationship Id="rId5" Type="http://schemas.openxmlformats.org/officeDocument/2006/relationships/image" Target="../media/image42.jpeg"/><Relationship Id="rId15" Type="http://schemas.openxmlformats.org/officeDocument/2006/relationships/image" Target="../media/image47.png"/><Relationship Id="rId23" Type="http://schemas.openxmlformats.org/officeDocument/2006/relationships/image" Target="../media/image50.png"/><Relationship Id="rId28" Type="http://schemas.openxmlformats.org/officeDocument/2006/relationships/image" Target="../media/image38.jpg"/><Relationship Id="rId10" Type="http://schemas.openxmlformats.org/officeDocument/2006/relationships/image" Target="../media/image15.jpg"/><Relationship Id="rId19" Type="http://schemas.openxmlformats.org/officeDocument/2006/relationships/image" Target="../media/image26.png"/><Relationship Id="rId4" Type="http://schemas.openxmlformats.org/officeDocument/2006/relationships/image" Target="../media/image5.jpeg"/><Relationship Id="rId9" Type="http://schemas.openxmlformats.org/officeDocument/2006/relationships/image" Target="../media/image45.jpeg"/><Relationship Id="rId14" Type="http://schemas.microsoft.com/office/2007/relationships/hdphoto" Target="../media/hdphoto6.wdp"/><Relationship Id="rId22" Type="http://schemas.openxmlformats.org/officeDocument/2006/relationships/image" Target="../media/image49.jpeg"/><Relationship Id="rId27" Type="http://schemas.openxmlformats.org/officeDocument/2006/relationships/image" Target="../media/image37.jpg"/><Relationship Id="rId30"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www.miss604.com/2012/08/italy-wins-2012-honda-celebration-of-light.html" TargetMode="Externa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02A01-4E20-4E79-8FC2-5564A56D9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79DD9AC-C176-4C87-A611-2DF1CF2EA392}"/>
              </a:ext>
            </a:extLst>
          </p:cNvPr>
          <p:cNvSpPr txBox="1">
            <a:spLocks/>
          </p:cNvSpPr>
          <p:nvPr/>
        </p:nvSpPr>
        <p:spPr>
          <a:xfrm>
            <a:off x="1050893" y="1784803"/>
            <a:ext cx="582777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kingdom of heaven</a:t>
            </a:r>
          </a:p>
        </p:txBody>
      </p:sp>
      <p:sp>
        <p:nvSpPr>
          <p:cNvPr id="6" name="Title 1">
            <a:extLst>
              <a:ext uri="{FF2B5EF4-FFF2-40B4-BE49-F238E27FC236}">
                <a16:creationId xmlns:a16="http://schemas.microsoft.com/office/drawing/2014/main" id="{0C0EE628-B4CB-4205-9D3C-6FC21AA861D1}"/>
              </a:ext>
            </a:extLst>
          </p:cNvPr>
          <p:cNvSpPr txBox="1">
            <a:spLocks/>
          </p:cNvSpPr>
          <p:nvPr/>
        </p:nvSpPr>
        <p:spPr>
          <a:xfrm>
            <a:off x="3167538" y="3130400"/>
            <a:ext cx="2743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 his son</a:t>
            </a:r>
          </a:p>
        </p:txBody>
      </p:sp>
      <p:sp>
        <p:nvSpPr>
          <p:cNvPr id="8" name="Title 1">
            <a:extLst>
              <a:ext uri="{FF2B5EF4-FFF2-40B4-BE49-F238E27FC236}">
                <a16:creationId xmlns:a16="http://schemas.microsoft.com/office/drawing/2014/main" id="{63A03D41-61D7-4C53-8FE6-6E65C8F3978E}"/>
              </a:ext>
            </a:extLst>
          </p:cNvPr>
          <p:cNvSpPr txBox="1">
            <a:spLocks/>
          </p:cNvSpPr>
          <p:nvPr/>
        </p:nvSpPr>
        <p:spPr>
          <a:xfrm>
            <a:off x="1789843" y="4469425"/>
            <a:ext cx="57180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invited to the wedding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Jesus answered and spoke to them again by parables and said: "The kingdom of heaven is like       a certain king who arranged a marriage for his son, and sent   out his servants to call those who were invited to the wedding; and they were not willing to come."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FB5E31B-F478-45F5-9CF2-B734085D4151}"/>
              </a:ext>
            </a:extLst>
          </p:cNvPr>
          <p:cNvSpPr txBox="1">
            <a:spLocks noChangeArrowheads="1"/>
          </p:cNvSpPr>
          <p:nvPr/>
        </p:nvSpPr>
        <p:spPr bwMode="auto">
          <a:xfrm>
            <a:off x="1018901" y="1717033"/>
            <a:ext cx="5922443" cy="77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kingdom of heaven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F6433A9-ECA7-4408-A2AC-E9E255E86F5F}"/>
              </a:ext>
            </a:extLst>
          </p:cNvPr>
          <p:cNvSpPr txBox="1">
            <a:spLocks noChangeArrowheads="1"/>
          </p:cNvSpPr>
          <p:nvPr/>
        </p:nvSpPr>
        <p:spPr bwMode="auto">
          <a:xfrm>
            <a:off x="3065182" y="3087181"/>
            <a:ext cx="2952237" cy="71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his son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281CCAB-6815-4563-B12F-831F70377867}"/>
              </a:ext>
            </a:extLst>
          </p:cNvPr>
          <p:cNvSpPr txBox="1">
            <a:spLocks noChangeArrowheads="1"/>
          </p:cNvSpPr>
          <p:nvPr/>
        </p:nvSpPr>
        <p:spPr bwMode="auto">
          <a:xfrm>
            <a:off x="1808430" y="4402931"/>
            <a:ext cx="5671076" cy="76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invited to the wedding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3267CE9-FBD8-4137-AF40-CC45672D32BF}"/>
              </a:ext>
            </a:extLst>
          </p:cNvPr>
          <p:cNvSpPr txBox="1">
            <a:spLocks noChangeArrowheads="1"/>
          </p:cNvSpPr>
          <p:nvPr/>
        </p:nvSpPr>
        <p:spPr bwMode="auto">
          <a:xfrm>
            <a:off x="3033483" y="5073897"/>
            <a:ext cx="5158017" cy="76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willing to come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4" name="SpotlightShape1_rendered">
            <a:extLst>
              <a:ext uri="{FF2B5EF4-FFF2-40B4-BE49-F238E27FC236}">
                <a16:creationId xmlns:a16="http://schemas.microsoft.com/office/drawing/2014/main" id="{2EC9F476-E23B-4F87-8D5D-38F2B72DA767}"/>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650915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4)">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600"/>
                                        <p:tgtEl>
                                          <p:spTgt spid="4"/>
                                        </p:tgtEl>
                                      </p:cBhvr>
                                    </p:animEffect>
                                  </p:childTnLst>
                                </p:cTn>
                              </p:par>
                              <p:par>
                                <p:cTn id="13" presetID="18" presetClass="emph" presetSubtype="0" fill="hold" grpId="1" nodeType="withEffect">
                                  <p:stCondLst>
                                    <p:cond delay="0"/>
                                  </p:stCondLst>
                                  <p:childTnLst>
                                    <p:set>
                                      <p:cBhvr override="childStyle">
                                        <p:cTn id="14" dur="6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6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40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6" presetClass="exit" presetSubtype="21" fill="hold" grpId="2" nodeType="withEffect">
                                  <p:stCondLst>
                                    <p:cond delay="0"/>
                                  </p:stCondLst>
                                  <p:childTnLst>
                                    <p:animEffect transition="out" filter="barn(inVertical)">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22" presetClass="entr" presetSubtype="8" fill="hold" grpId="0" nodeType="withEffect">
                                  <p:stCondLst>
                                    <p:cond delay="8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600"/>
                                        <p:tgtEl>
                                          <p:spTgt spid="8"/>
                                        </p:tgtEl>
                                      </p:cBhvr>
                                    </p:animEffect>
                                  </p:childTnLst>
                                </p:cTn>
                              </p:par>
                              <p:par>
                                <p:cTn id="37" presetID="18" presetClass="emph" presetSubtype="0" fill="hold" grpId="1" nodeType="withEffect">
                                  <p:stCondLst>
                                    <p:cond delay="800"/>
                                  </p:stCondLst>
                                  <p:childTnLst>
                                    <p:set>
                                      <p:cBhvr override="childStyle">
                                        <p:cTn id="38" dur="600" fill="hold"/>
                                        <p:tgtEl>
                                          <p:spTgt spid="8"/>
                                        </p:tgtEl>
                                        <p:attrNameLst>
                                          <p:attrName>style.textDecorationUnderline</p:attrName>
                                        </p:attrNameLst>
                                      </p:cBhvr>
                                      <p:to>
                                        <p:strVal val="true"/>
                                      </p:to>
                                    </p:set>
                                  </p:childTnLst>
                                </p:cTn>
                              </p:par>
                              <p:par>
                                <p:cTn id="39" presetID="22" presetClass="entr" presetSubtype="8" fill="hold" grpId="0" nodeType="withEffect">
                                  <p:stCondLst>
                                    <p:cond delay="80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6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8" grpId="0"/>
      <p:bldP spid="8" grpId="1"/>
      <p:bldP spid="3074" grpId="0"/>
      <p:bldP spid="5" grpId="0"/>
      <p:bldP spid="5" grpId="1"/>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3F59C-47BE-40CE-96B0-780A34EFF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92"/>
            <a:ext cx="9144000" cy="6888892"/>
          </a:xfrm>
          <a:prstGeom prst="rect">
            <a:avLst/>
          </a:prstGeom>
        </p:spPr>
      </p:pic>
      <p:sp>
        <p:nvSpPr>
          <p:cNvPr id="7" name="Title 1">
            <a:extLst>
              <a:ext uri="{FF2B5EF4-FFF2-40B4-BE49-F238E27FC236}">
                <a16:creationId xmlns:a16="http://schemas.microsoft.com/office/drawing/2014/main" id="{36C1FA03-85CA-4F4E-A9A4-68EBF85FFBBB}"/>
              </a:ext>
            </a:extLst>
          </p:cNvPr>
          <p:cNvSpPr txBox="1">
            <a:spLocks/>
          </p:cNvSpPr>
          <p:nvPr/>
        </p:nvSpPr>
        <p:spPr>
          <a:xfrm>
            <a:off x="2299063" y="4489965"/>
            <a:ext cx="172429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Come</a:t>
            </a:r>
          </a:p>
        </p:txBody>
      </p:sp>
      <p:sp>
        <p:nvSpPr>
          <p:cNvPr id="9" name="Title 1">
            <a:extLst>
              <a:ext uri="{FF2B5EF4-FFF2-40B4-BE49-F238E27FC236}">
                <a16:creationId xmlns:a16="http://schemas.microsoft.com/office/drawing/2014/main" id="{B0D06AFE-1389-4933-9625-883C93AF5409}"/>
              </a:ext>
            </a:extLst>
          </p:cNvPr>
          <p:cNvSpPr txBox="1">
            <a:spLocks/>
          </p:cNvSpPr>
          <p:nvPr/>
        </p:nvSpPr>
        <p:spPr>
          <a:xfrm>
            <a:off x="1631633" y="1131654"/>
            <a:ext cx="18187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Again</a:t>
            </a:r>
          </a:p>
        </p:txBody>
      </p:sp>
      <p:sp>
        <p:nvSpPr>
          <p:cNvPr id="5" name="Title 1">
            <a:extLst>
              <a:ext uri="{FF2B5EF4-FFF2-40B4-BE49-F238E27FC236}">
                <a16:creationId xmlns:a16="http://schemas.microsoft.com/office/drawing/2014/main" id="{CE21D779-EFEA-4106-9BBB-9BBAFC1EE38A}"/>
              </a:ext>
            </a:extLst>
          </p:cNvPr>
          <p:cNvSpPr txBox="1">
            <a:spLocks/>
          </p:cNvSpPr>
          <p:nvPr/>
        </p:nvSpPr>
        <p:spPr>
          <a:xfrm>
            <a:off x="4619723" y="2477772"/>
            <a:ext cx="402085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have prepared</a:t>
            </a:r>
          </a:p>
        </p:txBody>
      </p:sp>
      <p:sp>
        <p:nvSpPr>
          <p:cNvPr id="3074" name="Rectangle 2"/>
          <p:cNvSpPr>
            <a:spLocks noGrp="1" noChangeArrowheads="1"/>
          </p:cNvSpPr>
          <p:nvPr>
            <p:ph type="title"/>
          </p:nvPr>
        </p:nvSpPr>
        <p:spPr>
          <a:xfrm>
            <a:off x="457200" y="1013619"/>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"Again, he sent out other servants, saying, 'Tell those who are invited, "See, I have prepared my dinner; my oxen and fatted cattle are killed, and all things are ready. Come to the wedding."'"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6132FCB3-FD9A-4A88-A5C2-5A3EF492654E}"/>
              </a:ext>
            </a:extLst>
          </p:cNvPr>
          <p:cNvSpPr txBox="1">
            <a:spLocks noChangeArrowheads="1"/>
          </p:cNvSpPr>
          <p:nvPr/>
        </p:nvSpPr>
        <p:spPr bwMode="auto">
          <a:xfrm>
            <a:off x="4552948" y="2407444"/>
            <a:ext cx="4146116" cy="75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effectLst>
                <a:uLnTx/>
                <a:uFillTx/>
                <a:latin typeface="Calibri" panose="020F0502020204030204" pitchFamily="34" charset="0"/>
                <a:ea typeface="+mj-ea"/>
                <a:cs typeface="+mj-cs"/>
              </a:rPr>
              <a:t>I have prepared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F3B339CD-C5BD-4866-AE1D-4ADD991895D2}"/>
              </a:ext>
            </a:extLst>
          </p:cNvPr>
          <p:cNvSpPr txBox="1">
            <a:spLocks noChangeArrowheads="1"/>
          </p:cNvSpPr>
          <p:nvPr/>
        </p:nvSpPr>
        <p:spPr bwMode="auto">
          <a:xfrm>
            <a:off x="2264706" y="4424363"/>
            <a:ext cx="1797814" cy="75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effectLst>
                <a:uLnTx/>
                <a:uFillTx/>
                <a:latin typeface="Calibri" panose="020F0502020204030204" pitchFamily="34" charset="0"/>
                <a:ea typeface="+mj-ea"/>
                <a:cs typeface="+mj-cs"/>
              </a:rPr>
              <a:t>Come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F076CFE-7B0E-4FAD-9290-88D640C4EA77}"/>
              </a:ext>
            </a:extLst>
          </p:cNvPr>
          <p:cNvSpPr txBox="1">
            <a:spLocks noChangeArrowheads="1"/>
          </p:cNvSpPr>
          <p:nvPr/>
        </p:nvSpPr>
        <p:spPr bwMode="auto">
          <a:xfrm>
            <a:off x="1702934" y="1064419"/>
            <a:ext cx="1680248" cy="76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effectLst>
                <a:uLnTx/>
                <a:uFillTx/>
                <a:latin typeface="Calibri" panose="020F0502020204030204" pitchFamily="34" charset="0"/>
                <a:ea typeface="+mj-ea"/>
                <a:cs typeface="+mj-cs"/>
              </a:rPr>
              <a:t>Again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8708758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18" presetClass="emph" presetSubtype="0" fill="hold" grpId="1" nodeType="withEffect">
                                  <p:stCondLst>
                                    <p:cond delay="0"/>
                                  </p:stCondLst>
                                  <p:childTnLst>
                                    <p:set>
                                      <p:cBhvr override="childStyle">
                                        <p:cTn id="39" dur="500" fill="hold"/>
                                        <p:tgtEl>
                                          <p:spTgt spid="5"/>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5" grpId="0"/>
      <p:bldP spid="5" grpId="1"/>
      <p:bldP spid="3074" grpId="0"/>
      <p:bldP spid="6"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D1D63-252A-41E3-9E36-82D92AAA8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9262C53F-7530-4901-92F8-D27DB180DF0C}"/>
              </a:ext>
            </a:extLst>
          </p:cNvPr>
          <p:cNvSpPr txBox="1">
            <a:spLocks/>
          </p:cNvSpPr>
          <p:nvPr/>
        </p:nvSpPr>
        <p:spPr>
          <a:xfrm>
            <a:off x="667401" y="2460848"/>
            <a:ext cx="461356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seized his servants</a:t>
            </a:r>
          </a:p>
        </p:txBody>
      </p:sp>
      <p:sp>
        <p:nvSpPr>
          <p:cNvPr id="6" name="Title 1">
            <a:extLst>
              <a:ext uri="{FF2B5EF4-FFF2-40B4-BE49-F238E27FC236}">
                <a16:creationId xmlns:a16="http://schemas.microsoft.com/office/drawing/2014/main" id="{3CFE6E88-9740-4E30-B0B3-A5BEB17A6FAF}"/>
              </a:ext>
            </a:extLst>
          </p:cNvPr>
          <p:cNvSpPr txBox="1">
            <a:spLocks/>
          </p:cNvSpPr>
          <p:nvPr/>
        </p:nvSpPr>
        <p:spPr>
          <a:xfrm>
            <a:off x="2531052" y="3100108"/>
            <a:ext cx="400396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and killed them</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they made light of it and went their ways, one to his own farm, another to his business. And the rest seized his servants, treated them spitefully, and killed them. But when the king heard about it, he was furious. And he sent out his armies, destroyed those murderers, and burned up their city.</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22:5-7 </a:t>
            </a:r>
          </a:p>
        </p:txBody>
      </p:sp>
      <p:sp>
        <p:nvSpPr>
          <p:cNvPr id="5" name="Rectangle 2">
            <a:extLst>
              <a:ext uri="{FF2B5EF4-FFF2-40B4-BE49-F238E27FC236}">
                <a16:creationId xmlns:a16="http://schemas.microsoft.com/office/drawing/2014/main" id="{66195776-A368-4B50-80AE-8B516C0EEF4A}"/>
              </a:ext>
            </a:extLst>
          </p:cNvPr>
          <p:cNvSpPr txBox="1">
            <a:spLocks noChangeArrowheads="1"/>
          </p:cNvSpPr>
          <p:nvPr/>
        </p:nvSpPr>
        <p:spPr bwMode="auto">
          <a:xfrm>
            <a:off x="623886" y="2396940"/>
            <a:ext cx="47005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seized his servants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9FCAE4EA-C348-45D4-BF49-C754636A796F}"/>
              </a:ext>
            </a:extLst>
          </p:cNvPr>
          <p:cNvSpPr txBox="1">
            <a:spLocks noChangeArrowheads="1"/>
          </p:cNvSpPr>
          <p:nvPr/>
        </p:nvSpPr>
        <p:spPr bwMode="auto">
          <a:xfrm>
            <a:off x="2540575" y="3041393"/>
            <a:ext cx="3990110" cy="74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killed them</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F7C101B-8C4D-468F-90AF-F3B34A91001D}"/>
              </a:ext>
            </a:extLst>
          </p:cNvPr>
          <p:cNvSpPr txBox="1">
            <a:spLocks noChangeArrowheads="1"/>
          </p:cNvSpPr>
          <p:nvPr/>
        </p:nvSpPr>
        <p:spPr bwMode="auto">
          <a:xfrm>
            <a:off x="379331" y="3033330"/>
            <a:ext cx="2269275" cy="74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meanly</a:t>
            </a:r>
            <a:endParaRPr kumimoji="0" lang="en-US" altLang="en-US" sz="42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04557CE-8292-43BE-891E-27645476F3AC}"/>
              </a:ext>
            </a:extLst>
          </p:cNvPr>
          <p:cNvSpPr txBox="1">
            <a:spLocks noChangeArrowheads="1"/>
          </p:cNvSpPr>
          <p:nvPr/>
        </p:nvSpPr>
        <p:spPr bwMode="auto">
          <a:xfrm>
            <a:off x="224916" y="3052335"/>
            <a:ext cx="2568820" cy="74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hurtfully</a:t>
            </a:r>
            <a:endParaRPr kumimoji="0" lang="en-US" altLang="en-US" sz="42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D4BC22C-8105-463A-8FF9-85AE92158886}"/>
              </a:ext>
            </a:extLst>
          </p:cNvPr>
          <p:cNvSpPr txBox="1">
            <a:spLocks noChangeArrowheads="1"/>
          </p:cNvSpPr>
          <p:nvPr/>
        </p:nvSpPr>
        <p:spPr bwMode="auto">
          <a:xfrm>
            <a:off x="347801" y="3049096"/>
            <a:ext cx="2285041" cy="74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unkindly</a:t>
            </a:r>
            <a:endParaRPr kumimoji="0" lang="en-US" altLang="en-US" sz="42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CD440488-C320-4F79-816F-86186E16FE1C}"/>
              </a:ext>
            </a:extLst>
          </p:cNvPr>
          <p:cNvSpPr txBox="1">
            <a:spLocks noChangeArrowheads="1"/>
          </p:cNvSpPr>
          <p:nvPr/>
        </p:nvSpPr>
        <p:spPr bwMode="auto">
          <a:xfrm>
            <a:off x="350997" y="3059831"/>
            <a:ext cx="2426494" cy="718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hatefully</a:t>
            </a:r>
            <a:endParaRPr kumimoji="0" lang="en-US" altLang="en-US" sz="42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2A081D77-F618-4071-B0A3-52F6F312E2B0}"/>
              </a:ext>
            </a:extLst>
          </p:cNvPr>
          <p:cNvSpPr txBox="1">
            <a:spLocks noChangeArrowheads="1"/>
          </p:cNvSpPr>
          <p:nvPr/>
        </p:nvSpPr>
        <p:spPr bwMode="auto">
          <a:xfrm>
            <a:off x="31532" y="3033331"/>
            <a:ext cx="3990110" cy="74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disrespectfully</a:t>
            </a:r>
            <a:endParaRPr kumimoji="0" lang="en-US" altLang="en-US" sz="42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858E2EC-B6CF-4F47-98C8-1437BD2099A2}"/>
              </a:ext>
            </a:extLst>
          </p:cNvPr>
          <p:cNvSpPr txBox="1">
            <a:spLocks noChangeArrowheads="1"/>
          </p:cNvSpPr>
          <p:nvPr/>
        </p:nvSpPr>
        <p:spPr bwMode="auto">
          <a:xfrm>
            <a:off x="221456" y="3056021"/>
            <a:ext cx="2605965" cy="718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spitefully</a:t>
            </a:r>
            <a:endParaRPr kumimoji="0" lang="en-US" altLang="en-US" sz="42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12">
            <a:extLst>
              <a:ext uri="{FF2B5EF4-FFF2-40B4-BE49-F238E27FC236}">
                <a16:creationId xmlns:a16="http://schemas.microsoft.com/office/drawing/2014/main" id="{70AB91C5-DB3B-4C88-83EA-0D29319B7A48}"/>
              </a:ext>
            </a:extLst>
          </p:cNvPr>
          <p:cNvSpPr>
            <a:spLocks noChangeArrowheads="1"/>
          </p:cNvSpPr>
          <p:nvPr/>
        </p:nvSpPr>
        <p:spPr bwMode="auto">
          <a:xfrm>
            <a:off x="760421" y="4865187"/>
            <a:ext cx="6533760" cy="94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120" b="1" spc="50" dirty="0">
                <a:ln w="11430">
                  <a:solidFill>
                    <a:schemeClr val="bg1"/>
                  </a:solidFill>
                </a:ln>
                <a:gradFill>
                  <a:gsLst>
                    <a:gs pos="0">
                      <a:srgbClr val="FFF200"/>
                    </a:gs>
                    <a:gs pos="45000">
                      <a:srgbClr val="FF7A00"/>
                    </a:gs>
                    <a:gs pos="70000">
                      <a:srgbClr val="FF0300"/>
                    </a:gs>
                    <a:gs pos="100000">
                      <a:srgbClr val="4D0808"/>
                    </a:gs>
                  </a:gsLst>
                  <a:lin ang="5400000" scaled="0"/>
                </a:gradFill>
                <a:effectLst>
                  <a:glow rad="1270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destroyed those murderers</a:t>
            </a:r>
          </a:p>
        </p:txBody>
      </p:sp>
    </p:spTree>
    <p:extLst>
      <p:ext uri="{BB962C8B-B14F-4D97-AF65-F5344CB8AC3E}">
        <p14:creationId xmlns:p14="http://schemas.microsoft.com/office/powerpoint/2010/main" val="25776492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600"/>
                                        <p:tgtEl>
                                          <p:spTgt spid="4"/>
                                        </p:tgtEl>
                                      </p:cBhvr>
                                    </p:animEffect>
                                  </p:childTnLst>
                                </p:cTn>
                              </p:par>
                              <p:par>
                                <p:cTn id="13" presetID="18" presetClass="emph" presetSubtype="0" fill="hold" grpId="1" nodeType="withEffect">
                                  <p:stCondLst>
                                    <p:cond delay="0"/>
                                  </p:stCondLst>
                                  <p:childTnLst>
                                    <p:set>
                                      <p:cBhvr override="childStyle">
                                        <p:cTn id="14" dur="6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600"/>
                                        <p:tgtEl>
                                          <p:spTgt spid="5"/>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50"/>
                                        <p:tgtEl>
                                          <p:spTgt spid="6"/>
                                        </p:tgtEl>
                                      </p:cBhvr>
                                    </p:animEffect>
                                  </p:childTnLst>
                                </p:cTn>
                              </p:par>
                              <p:par>
                                <p:cTn id="21" presetID="18" presetClass="emph" presetSubtype="0" fill="hold" grpId="1" nodeType="withEffect">
                                  <p:stCondLst>
                                    <p:cond delay="500"/>
                                  </p:stCondLst>
                                  <p:childTnLst>
                                    <p:set>
                                      <p:cBhvr override="childStyle">
                                        <p:cTn id="22" dur="550" fill="hold"/>
                                        <p:tgtEl>
                                          <p:spTgt spid="6"/>
                                        </p:tgtEl>
                                        <p:attrNameLst>
                                          <p:attrName>style.textDecorationUnderline</p:attrName>
                                        </p:attrNameLst>
                                      </p:cBhvr>
                                      <p:to>
                                        <p:strVal val="true"/>
                                      </p:to>
                                    </p:set>
                                  </p:childTnLst>
                                </p:cTn>
                              </p:par>
                              <p:par>
                                <p:cTn id="23" presetID="22" presetClass="entr" presetSubtype="8"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50"/>
                                        <p:tgtEl>
                                          <p:spTgt spid="7"/>
                                        </p:tgtEl>
                                      </p:cBhvr>
                                    </p:animEffect>
                                  </p:childTnLst>
                                </p:cTn>
                              </p:par>
                            </p:childTnLst>
                          </p:cTn>
                        </p:par>
                        <p:par>
                          <p:cTn id="26" fill="hold">
                            <p:stCondLst>
                              <p:cond delay="1050"/>
                            </p:stCondLst>
                            <p:childTnLst>
                              <p:par>
                                <p:cTn id="27" presetID="2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25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childTnLst>
                                </p:cTn>
                              </p:par>
                              <p:par>
                                <p:cTn id="37" presetID="23" presetClass="exit" presetSubtype="32" fill="hold" grpId="1" nodeType="withEffect">
                                  <p:stCondLst>
                                    <p:cond delay="0"/>
                                  </p:stCondLst>
                                  <p:childTnLst>
                                    <p:anim calcmode="lin" valueType="num">
                                      <p:cBhvr>
                                        <p:cTn id="38" dur="500"/>
                                        <p:tgtEl>
                                          <p:spTgt spid="12"/>
                                        </p:tgtEl>
                                        <p:attrNameLst>
                                          <p:attrName>ppt_w</p:attrName>
                                        </p:attrNameLst>
                                      </p:cBhvr>
                                      <p:tavLst>
                                        <p:tav tm="0">
                                          <p:val>
                                            <p:strVal val="ppt_w"/>
                                          </p:val>
                                        </p:tav>
                                        <p:tav tm="100000">
                                          <p:val>
                                            <p:fltVal val="0"/>
                                          </p:val>
                                        </p:tav>
                                      </p:tavLst>
                                    </p:anim>
                                    <p:anim calcmode="lin" valueType="num">
                                      <p:cBhvr>
                                        <p:cTn id="39" dur="500"/>
                                        <p:tgtEl>
                                          <p:spTgt spid="12"/>
                                        </p:tgtEl>
                                        <p:attrNameLst>
                                          <p:attrName>ppt_h</p:attrName>
                                        </p:attrNameLst>
                                      </p:cBhvr>
                                      <p:tavLst>
                                        <p:tav tm="0">
                                          <p:val>
                                            <p:strVal val="ppt_h"/>
                                          </p:val>
                                        </p:tav>
                                        <p:tav tm="100000">
                                          <p:val>
                                            <p:fltVal val="0"/>
                                          </p:val>
                                        </p:tav>
                                      </p:tavLst>
                                    </p:anim>
                                    <p:set>
                                      <p:cBhvr>
                                        <p:cTn id="40" dur="1" fill="hold">
                                          <p:stCondLst>
                                            <p:cond delay="4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25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par>
                                <p:cTn id="47" presetID="23" presetClass="exit" presetSubtype="32" fill="hold" grpId="1" nodeType="with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25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childTnLst>
                                </p:cTn>
                              </p:par>
                              <p:par>
                                <p:cTn id="57" presetID="23" presetClass="exit" presetSubtype="32" fill="hold" grpId="1" nodeType="withEffect">
                                  <p:stCondLst>
                                    <p:cond delay="0"/>
                                  </p:stCondLst>
                                  <p:childTnLst>
                                    <p:anim calcmode="lin" valueType="num">
                                      <p:cBhvr>
                                        <p:cTn id="58" dur="500"/>
                                        <p:tgtEl>
                                          <p:spTgt spid="9"/>
                                        </p:tgtEl>
                                        <p:attrNameLst>
                                          <p:attrName>ppt_w</p:attrName>
                                        </p:attrNameLst>
                                      </p:cBhvr>
                                      <p:tavLst>
                                        <p:tav tm="0">
                                          <p:val>
                                            <p:strVal val="ppt_w"/>
                                          </p:val>
                                        </p:tav>
                                        <p:tav tm="100000">
                                          <p:val>
                                            <p:fltVal val="0"/>
                                          </p:val>
                                        </p:tav>
                                      </p:tavLst>
                                    </p:anim>
                                    <p:anim calcmode="lin" valueType="num">
                                      <p:cBhvr>
                                        <p:cTn id="59" dur="500"/>
                                        <p:tgtEl>
                                          <p:spTgt spid="9"/>
                                        </p:tgtEl>
                                        <p:attrNameLst>
                                          <p:attrName>ppt_h</p:attrName>
                                        </p:attrNameLst>
                                      </p:cBhvr>
                                      <p:tavLst>
                                        <p:tav tm="0">
                                          <p:val>
                                            <p:strVal val="ppt_h"/>
                                          </p:val>
                                        </p:tav>
                                        <p:tav tm="100000">
                                          <p:val>
                                            <p:fltVal val="0"/>
                                          </p:val>
                                        </p:tav>
                                      </p:tavLst>
                                    </p:anim>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25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childTnLst>
                                </p:cTn>
                              </p:par>
                              <p:par>
                                <p:cTn id="67" presetID="23" presetClass="exit" presetSubtype="32" fill="hold" grpId="1" nodeType="withEffect">
                                  <p:stCondLst>
                                    <p:cond delay="0"/>
                                  </p:stCondLst>
                                  <p:childTnLst>
                                    <p:anim calcmode="lin" valueType="num">
                                      <p:cBhvr>
                                        <p:cTn id="68" dur="500"/>
                                        <p:tgtEl>
                                          <p:spTgt spid="10"/>
                                        </p:tgtEl>
                                        <p:attrNameLst>
                                          <p:attrName>ppt_w</p:attrName>
                                        </p:attrNameLst>
                                      </p:cBhvr>
                                      <p:tavLst>
                                        <p:tav tm="0">
                                          <p:val>
                                            <p:strVal val="ppt_w"/>
                                          </p:val>
                                        </p:tav>
                                        <p:tav tm="100000">
                                          <p:val>
                                            <p:fltVal val="0"/>
                                          </p:val>
                                        </p:tav>
                                      </p:tavLst>
                                    </p:anim>
                                    <p:anim calcmode="lin" valueType="num">
                                      <p:cBhvr>
                                        <p:cTn id="69" dur="500"/>
                                        <p:tgtEl>
                                          <p:spTgt spid="10"/>
                                        </p:tgtEl>
                                        <p:attrNameLst>
                                          <p:attrName>ppt_h</p:attrName>
                                        </p:attrNameLst>
                                      </p:cBhvr>
                                      <p:tavLst>
                                        <p:tav tm="0">
                                          <p:val>
                                            <p:strVal val="ppt_h"/>
                                          </p:val>
                                        </p:tav>
                                        <p:tav tm="100000">
                                          <p:val>
                                            <p:fltVal val="0"/>
                                          </p:val>
                                        </p:tav>
                                      </p:tavLst>
                                    </p:anim>
                                    <p:set>
                                      <p:cBhvr>
                                        <p:cTn id="70" dur="1" fill="hold">
                                          <p:stCondLst>
                                            <p:cond delay="499"/>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25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childTnLst>
                                </p:cTn>
                              </p:par>
                              <p:par>
                                <p:cTn id="77" presetID="23" presetClass="exit" presetSubtype="32" fill="hold" grpId="1" nodeType="withEffect">
                                  <p:stCondLst>
                                    <p:cond delay="0"/>
                                  </p:stCondLst>
                                  <p:childTnLst>
                                    <p:anim calcmode="lin" valueType="num">
                                      <p:cBhvr>
                                        <p:cTn id="78" dur="500"/>
                                        <p:tgtEl>
                                          <p:spTgt spid="14"/>
                                        </p:tgtEl>
                                        <p:attrNameLst>
                                          <p:attrName>ppt_w</p:attrName>
                                        </p:attrNameLst>
                                      </p:cBhvr>
                                      <p:tavLst>
                                        <p:tav tm="0">
                                          <p:val>
                                            <p:strVal val="ppt_w"/>
                                          </p:val>
                                        </p:tav>
                                        <p:tav tm="100000">
                                          <p:val>
                                            <p:fltVal val="0"/>
                                          </p:val>
                                        </p:tav>
                                      </p:tavLst>
                                    </p:anim>
                                    <p:anim calcmode="lin" valueType="num">
                                      <p:cBhvr>
                                        <p:cTn id="79" dur="500"/>
                                        <p:tgtEl>
                                          <p:spTgt spid="14"/>
                                        </p:tgtEl>
                                        <p:attrNameLst>
                                          <p:attrName>ppt_h</p:attrName>
                                        </p:attrNameLst>
                                      </p:cBhvr>
                                      <p:tavLst>
                                        <p:tav tm="0">
                                          <p:val>
                                            <p:strVal val="ppt_h"/>
                                          </p:val>
                                        </p:tav>
                                        <p:tav tm="100000">
                                          <p:val>
                                            <p:fltVal val="0"/>
                                          </p:val>
                                        </p:tav>
                                      </p:tavLst>
                                    </p:anim>
                                    <p:set>
                                      <p:cBhvr>
                                        <p:cTn id="80" dur="1" fill="hold">
                                          <p:stCondLst>
                                            <p:cond delay="499"/>
                                          </p:stCondLst>
                                        </p:cTn>
                                        <p:tgtEl>
                                          <p:spTgt spid="1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9" presetClass="entr" presetSubtype="0" accel="10000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86"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87"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8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P spid="8" grpId="0"/>
      <p:bldP spid="8" grpId="1"/>
      <p:bldP spid="9" grpId="0"/>
      <p:bldP spid="9" grpId="1"/>
      <p:bldP spid="10" grpId="0"/>
      <p:bldP spid="10" grpId="1"/>
      <p:bldP spid="14" grpId="0"/>
      <p:bldP spid="14" grpId="1"/>
      <p:bldP spid="11" grpId="0"/>
      <p:bldP spid="12" grpId="0"/>
      <p:bldP spid="12" grpId="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F93FA-6261-461E-9BED-D8A1B359C8C9}"/>
              </a:ext>
            </a:extLst>
          </p:cNvPr>
          <p:cNvPicPr>
            <a:picLocks noChangeAspect="1"/>
          </p:cNvPicPr>
          <p:nvPr/>
        </p:nvPicPr>
        <p:blipFill rotWithShape="1">
          <a:blip r:embed="rId3">
            <a:extLst>
              <a:ext uri="{28A0092B-C50C-407E-A947-70E740481C1C}">
                <a14:useLocalDpi xmlns:a14="http://schemas.microsoft.com/office/drawing/2010/main" val="0"/>
              </a:ext>
            </a:extLst>
          </a:blip>
          <a:srcRect t="5000" b="22273"/>
          <a:stretch/>
        </p:blipFill>
        <p:spPr>
          <a:xfrm>
            <a:off x="0" y="0"/>
            <a:ext cx="9144000" cy="6858000"/>
          </a:xfrm>
          <a:prstGeom prst="rect">
            <a:avLst/>
          </a:prstGeom>
        </p:spPr>
      </p:pic>
      <p:sp>
        <p:nvSpPr>
          <p:cNvPr id="6" name="Title 1">
            <a:extLst>
              <a:ext uri="{FF2B5EF4-FFF2-40B4-BE49-F238E27FC236}">
                <a16:creationId xmlns:a16="http://schemas.microsoft.com/office/drawing/2014/main" id="{CE2589D2-8905-4590-80CE-0B8CF46196D2}"/>
              </a:ext>
            </a:extLst>
          </p:cNvPr>
          <p:cNvSpPr txBox="1">
            <a:spLocks/>
          </p:cNvSpPr>
          <p:nvPr/>
        </p:nvSpPr>
        <p:spPr>
          <a:xfrm>
            <a:off x="518160" y="5251285"/>
            <a:ext cx="33512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bad and good</a:t>
            </a:r>
          </a:p>
        </p:txBody>
      </p:sp>
      <p:sp>
        <p:nvSpPr>
          <p:cNvPr id="4" name="Title 1">
            <a:extLst>
              <a:ext uri="{FF2B5EF4-FFF2-40B4-BE49-F238E27FC236}">
                <a16:creationId xmlns:a16="http://schemas.microsoft.com/office/drawing/2014/main" id="{EE246E23-DF80-4BFC-BE7B-56BB420B0153}"/>
              </a:ext>
            </a:extLst>
          </p:cNvPr>
          <p:cNvSpPr txBox="1">
            <a:spLocks/>
          </p:cNvSpPr>
          <p:nvPr/>
        </p:nvSpPr>
        <p:spPr>
          <a:xfrm>
            <a:off x="5265896" y="2808123"/>
            <a:ext cx="16326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invite</a:t>
            </a:r>
          </a:p>
        </p:txBody>
      </p:sp>
      <p:sp>
        <p:nvSpPr>
          <p:cNvPr id="3074" name="Rectangle 2"/>
          <p:cNvSpPr>
            <a:spLocks noGrp="1" noChangeArrowheads="1"/>
          </p:cNvSpPr>
          <p:nvPr>
            <p:ph type="title"/>
          </p:nvPr>
        </p:nvSpPr>
        <p:spPr>
          <a:xfrm>
            <a:off x="228600" y="289719"/>
            <a:ext cx="86868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to his servants,              'The wedding is ready, but those        who were invited were not worthy. Therefore go into the highways, and     as many as you find, invite to the wedding.' So those servants went </a:t>
            </a:r>
            <a:b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 into the highways and gathered together all whom they found, both  bad and good. And the wedding hall was filled with guests."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22:8-10</a:t>
            </a:r>
          </a:p>
        </p:txBody>
      </p:sp>
      <p:sp>
        <p:nvSpPr>
          <p:cNvPr id="5" name="Rectangle 2">
            <a:extLst>
              <a:ext uri="{FF2B5EF4-FFF2-40B4-BE49-F238E27FC236}">
                <a16:creationId xmlns:a16="http://schemas.microsoft.com/office/drawing/2014/main" id="{ED1E772A-A567-449C-84A6-59A648CA4229}"/>
              </a:ext>
            </a:extLst>
          </p:cNvPr>
          <p:cNvSpPr txBox="1">
            <a:spLocks noChangeArrowheads="1"/>
          </p:cNvSpPr>
          <p:nvPr/>
        </p:nvSpPr>
        <p:spPr bwMode="auto">
          <a:xfrm>
            <a:off x="5212556" y="2738439"/>
            <a:ext cx="1743075" cy="76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invite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AC568CD-B8BD-4AF1-9B95-D86DD9EA0125}"/>
              </a:ext>
            </a:extLst>
          </p:cNvPr>
          <p:cNvSpPr txBox="1">
            <a:spLocks noChangeArrowheads="1"/>
          </p:cNvSpPr>
          <p:nvPr/>
        </p:nvSpPr>
        <p:spPr bwMode="auto">
          <a:xfrm>
            <a:off x="516731" y="5186164"/>
            <a:ext cx="33623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bad and good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3CF2AFF-05FA-48BC-A792-BA7C5F4CAF04}"/>
              </a:ext>
            </a:extLst>
          </p:cNvPr>
          <p:cNvSpPr txBox="1">
            <a:spLocks noChangeArrowheads="1"/>
          </p:cNvSpPr>
          <p:nvPr/>
        </p:nvSpPr>
        <p:spPr bwMode="auto">
          <a:xfrm>
            <a:off x="842963" y="3334043"/>
            <a:ext cx="2181591" cy="79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wedding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5D691E2-96C7-435A-8E82-60B186F9A905}"/>
              </a:ext>
            </a:extLst>
          </p:cNvPr>
          <p:cNvSpPr txBox="1">
            <a:spLocks noChangeArrowheads="1"/>
          </p:cNvSpPr>
          <p:nvPr/>
        </p:nvSpPr>
        <p:spPr bwMode="auto">
          <a:xfrm>
            <a:off x="4252685" y="2731180"/>
            <a:ext cx="1143228" cy="7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find</a:t>
            </a:r>
            <a:endParaRPr kumimoji="0" lang="en-US" altLang="en-US" sz="40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2" name="SpotlightShape1_rendered">
            <a:extLst>
              <a:ext uri="{FF2B5EF4-FFF2-40B4-BE49-F238E27FC236}">
                <a16:creationId xmlns:a16="http://schemas.microsoft.com/office/drawing/2014/main" id="{08D1599F-1853-4E36-AA36-4A4A75A3F286}"/>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1" name="Rectangle 2" hidden="1">
            <a:extLst>
              <a:ext uri="{FF2B5EF4-FFF2-40B4-BE49-F238E27FC236}">
                <a16:creationId xmlns:a16="http://schemas.microsoft.com/office/drawing/2014/main" id="{DC17812D-9D1E-4A4A-A153-BF05B3680EC2}"/>
              </a:ext>
            </a:extLst>
          </p:cNvPr>
          <p:cNvSpPr txBox="1">
            <a:spLocks noChangeArrowheads="1"/>
          </p:cNvSpPr>
          <p:nvPr/>
        </p:nvSpPr>
        <p:spPr bwMode="auto">
          <a:xfrm>
            <a:off x="5928629" y="2069306"/>
            <a:ext cx="2372410"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wedding</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3989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4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40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0" presetClass="exit" presetSubtype="0" fill="hold"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22" presetClass="entr" presetSubtype="8" fill="hold" grpId="0" nodeType="withEffect">
                                  <p:stCondLst>
                                    <p:cond delay="80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8" presetClass="emph" presetSubtype="0" fill="hold" grpId="1" nodeType="withEffect">
                                  <p:stCondLst>
                                    <p:cond delay="800"/>
                                  </p:stCondLst>
                                  <p:childTnLst>
                                    <p:set>
                                      <p:cBhvr override="childStyle">
                                        <p:cTn id="36" dur="500" fill="hold"/>
                                        <p:tgtEl>
                                          <p:spTgt spid="6"/>
                                        </p:tgtEl>
                                        <p:attrNameLst>
                                          <p:attrName>style.textDecorationUnderline</p:attrName>
                                        </p:attrNameLst>
                                      </p:cBhvr>
                                      <p:to>
                                        <p:strVal val="true"/>
                                      </p:to>
                                    </p:set>
                                  </p:childTnLst>
                                </p:cTn>
                              </p:par>
                              <p:par>
                                <p:cTn id="37" presetID="22" presetClass="entr" presetSubtype="8" fill="hold" grpId="0" nodeType="withEffect">
                                  <p:stCondLst>
                                    <p:cond delay="80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50"/>
                                        <p:tgtEl>
                                          <p:spTgt spid="8"/>
                                        </p:tgtEl>
                                      </p:cBhvr>
                                    </p:animEffect>
                                  </p:childTnLst>
                                </p:cTn>
                              </p:par>
                              <p:par>
                                <p:cTn id="45" presetID="6" presetClass="emph" presetSubtype="0" fill="hold" grpId="3" nodeType="withEffect">
                                  <p:stCondLst>
                                    <p:cond delay="0"/>
                                  </p:stCondLst>
                                  <p:childTnLst>
                                    <p:animScale>
                                      <p:cBhvr>
                                        <p:cTn id="46" dur="2000" fill="hold"/>
                                        <p:tgtEl>
                                          <p:spTgt spid="8"/>
                                        </p:tgtEl>
                                      </p:cBhvr>
                                      <p:by x="109000" y="109000"/>
                                    </p:animScale>
                                  </p:childTnLst>
                                </p:cTn>
                              </p:par>
                              <p:par>
                                <p:cTn id="47" presetID="42" presetClass="path" presetSubtype="0" accel="50000" decel="50000" fill="hold" grpId="2" nodeType="withEffect">
                                  <p:stCondLst>
                                    <p:cond delay="0"/>
                                  </p:stCondLst>
                                  <p:childTnLst>
                                    <p:animMotion origin="layout" path="M 1.66667E-6 -4.44444E-6 L 0.56562 -0.18588 " pathEditMode="relative" rAng="0" ptsTypes="AA">
                                      <p:cBhvr>
                                        <p:cTn id="48" dur="2000" fill="hold"/>
                                        <p:tgtEl>
                                          <p:spTgt spid="8"/>
                                        </p:tgtEl>
                                        <p:attrNameLst>
                                          <p:attrName>ppt_x</p:attrName>
                                          <p:attrName>ppt_y</p:attrName>
                                        </p:attrNameLst>
                                      </p:cBhvr>
                                      <p:rCtr x="28281" y="-9306"/>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5" grpId="0"/>
      <p:bldP spid="5" grpId="1"/>
      <p:bldP spid="7" grpId="0"/>
      <p:bldP spid="7" grpId="1"/>
      <p:bldP spid="8" grpId="0"/>
      <p:bldP spid="8" grpId="2"/>
      <p:bldP spid="8" grpId="3"/>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18C50-0FE8-4F3B-8F23-87087129184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r="945" b="1261"/>
          <a:stretch/>
        </p:blipFill>
        <p:spPr>
          <a:xfrm>
            <a:off x="-16476" y="0"/>
            <a:ext cx="9160476" cy="6858000"/>
          </a:xfrm>
          <a:prstGeom prst="rect">
            <a:avLst/>
          </a:prstGeom>
        </p:spPr>
      </p:pic>
      <p:sp>
        <p:nvSpPr>
          <p:cNvPr id="17" name="Title 1">
            <a:extLst>
              <a:ext uri="{FF2B5EF4-FFF2-40B4-BE49-F238E27FC236}">
                <a16:creationId xmlns:a16="http://schemas.microsoft.com/office/drawing/2014/main" id="{E8FE18E4-7757-45DA-8367-EA6083D9EE43}"/>
              </a:ext>
            </a:extLst>
          </p:cNvPr>
          <p:cNvSpPr txBox="1">
            <a:spLocks/>
          </p:cNvSpPr>
          <p:nvPr/>
        </p:nvSpPr>
        <p:spPr>
          <a:xfrm>
            <a:off x="4839983" y="792743"/>
            <a:ext cx="38359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came in to see</a:t>
            </a:r>
          </a:p>
        </p:txBody>
      </p:sp>
      <p:sp>
        <p:nvSpPr>
          <p:cNvPr id="15" name="Title 1">
            <a:extLst>
              <a:ext uri="{FF2B5EF4-FFF2-40B4-BE49-F238E27FC236}">
                <a16:creationId xmlns:a16="http://schemas.microsoft.com/office/drawing/2014/main" id="{A730A40D-AC36-449B-916E-3976E6DA1C13}"/>
              </a:ext>
            </a:extLst>
          </p:cNvPr>
          <p:cNvSpPr txBox="1">
            <a:spLocks/>
          </p:cNvSpPr>
          <p:nvPr/>
        </p:nvSpPr>
        <p:spPr>
          <a:xfrm>
            <a:off x="1774213" y="2137528"/>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did not have</a:t>
            </a:r>
          </a:p>
        </p:txBody>
      </p:sp>
      <p:sp>
        <p:nvSpPr>
          <p:cNvPr id="3074" name="Rectangle 2"/>
          <p:cNvSpPr>
            <a:spLocks noGrp="1" noChangeArrowheads="1"/>
          </p:cNvSpPr>
          <p:nvPr>
            <p:ph type="title"/>
          </p:nvPr>
        </p:nvSpPr>
        <p:spPr>
          <a:xfrm>
            <a:off x="304800" y="708819"/>
            <a:ext cx="8314544"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when the king came in to see the guests, he saw a man there who did not have on a wedding garment. So he said to him, 'Friend, how did you come in    here without a wedding garment?'      And he was speechless."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22:11-12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Title 1">
            <a:extLst>
              <a:ext uri="{FF2B5EF4-FFF2-40B4-BE49-F238E27FC236}">
                <a16:creationId xmlns:a16="http://schemas.microsoft.com/office/drawing/2014/main" id="{F67D22F2-C280-4B97-9A90-87A2AD52B934}"/>
              </a:ext>
            </a:extLst>
          </p:cNvPr>
          <p:cNvSpPr txBox="1">
            <a:spLocks/>
          </p:cNvSpPr>
          <p:nvPr/>
        </p:nvSpPr>
        <p:spPr>
          <a:xfrm>
            <a:off x="5952030" y="4154306"/>
            <a:ext cx="259476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garment?</a:t>
            </a:r>
          </a:p>
        </p:txBody>
      </p:sp>
      <p:sp>
        <p:nvSpPr>
          <p:cNvPr id="6" name="Title 1">
            <a:extLst>
              <a:ext uri="{FF2B5EF4-FFF2-40B4-BE49-F238E27FC236}">
                <a16:creationId xmlns:a16="http://schemas.microsoft.com/office/drawing/2014/main" id="{AA810044-C5CE-45A2-BF9A-7945F3EA6CA4}"/>
              </a:ext>
            </a:extLst>
          </p:cNvPr>
          <p:cNvSpPr txBox="1">
            <a:spLocks/>
          </p:cNvSpPr>
          <p:nvPr/>
        </p:nvSpPr>
        <p:spPr>
          <a:xfrm>
            <a:off x="5626262" y="3475900"/>
            <a:ext cx="25578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come in</a:t>
            </a:r>
          </a:p>
        </p:txBody>
      </p:sp>
      <p:sp>
        <p:nvSpPr>
          <p:cNvPr id="7" name="Rectangle 2">
            <a:extLst>
              <a:ext uri="{FF2B5EF4-FFF2-40B4-BE49-F238E27FC236}">
                <a16:creationId xmlns:a16="http://schemas.microsoft.com/office/drawing/2014/main" id="{89E56D80-4150-499C-B16C-95F0E406B2F1}"/>
              </a:ext>
            </a:extLst>
          </p:cNvPr>
          <p:cNvSpPr txBox="1">
            <a:spLocks noChangeArrowheads="1"/>
          </p:cNvSpPr>
          <p:nvPr/>
        </p:nvSpPr>
        <p:spPr bwMode="auto">
          <a:xfrm>
            <a:off x="5725116" y="3409950"/>
            <a:ext cx="2367423" cy="7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 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805F469-0DED-4173-9600-723F287A1626}"/>
              </a:ext>
            </a:extLst>
          </p:cNvPr>
          <p:cNvSpPr txBox="1">
            <a:spLocks noChangeArrowheads="1"/>
          </p:cNvSpPr>
          <p:nvPr/>
        </p:nvSpPr>
        <p:spPr bwMode="auto">
          <a:xfrm>
            <a:off x="5936904" y="4087195"/>
            <a:ext cx="25998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garment?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21D77B7E-9EB6-41D1-87B8-1DAE0BAC039C}"/>
              </a:ext>
            </a:extLst>
          </p:cNvPr>
          <p:cNvSpPr>
            <a:spLocks noChangeArrowheads="1"/>
          </p:cNvSpPr>
          <p:nvPr/>
        </p:nvSpPr>
        <p:spPr bwMode="auto">
          <a:xfrm>
            <a:off x="7206426" y="331966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2">
            <a:extLst>
              <a:ext uri="{FF2B5EF4-FFF2-40B4-BE49-F238E27FC236}">
                <a16:creationId xmlns:a16="http://schemas.microsoft.com/office/drawing/2014/main" id="{4336F0E0-49D8-4B3A-B962-446EC48B9029}"/>
              </a:ext>
            </a:extLst>
          </p:cNvPr>
          <p:cNvSpPr txBox="1">
            <a:spLocks noChangeArrowheads="1"/>
          </p:cNvSpPr>
          <p:nvPr/>
        </p:nvSpPr>
        <p:spPr bwMode="auto">
          <a:xfrm>
            <a:off x="5928629" y="2069306"/>
            <a:ext cx="2372410"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wedding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5906D74-68D4-4802-820A-35C5CB493F0E}"/>
              </a:ext>
            </a:extLst>
          </p:cNvPr>
          <p:cNvSpPr txBox="1">
            <a:spLocks noChangeArrowheads="1"/>
          </p:cNvSpPr>
          <p:nvPr/>
        </p:nvSpPr>
        <p:spPr bwMode="auto">
          <a:xfrm>
            <a:off x="3788560" y="734518"/>
            <a:ext cx="1381134" cy="75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Down 1">
            <a:extLst>
              <a:ext uri="{FF2B5EF4-FFF2-40B4-BE49-F238E27FC236}">
                <a16:creationId xmlns:a16="http://schemas.microsoft.com/office/drawing/2014/main" id="{4E915B77-119B-4384-B1E7-242E8933BB57}"/>
              </a:ext>
            </a:extLst>
          </p:cNvPr>
          <p:cNvSpPr/>
          <p:nvPr/>
        </p:nvSpPr>
        <p:spPr>
          <a:xfrm>
            <a:off x="7305790" y="4797208"/>
            <a:ext cx="313151" cy="1177707"/>
          </a:xfrm>
          <a:prstGeom prst="downArrow">
            <a:avLst>
              <a:gd name="adj1" fmla="val 30229"/>
              <a:gd name="adj2" fmla="val 69010"/>
            </a:avLst>
          </a:prstGeom>
          <a:solidFill>
            <a:srgbClr val="FFC000"/>
          </a:solidFill>
          <a:ln w="3175">
            <a:solidFill>
              <a:srgbClr val="FF0000"/>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27CEB815-856D-437C-A0FF-87C15A9C72E1}"/>
              </a:ext>
            </a:extLst>
          </p:cNvPr>
          <p:cNvSpPr txBox="1">
            <a:spLocks noChangeArrowheads="1"/>
          </p:cNvSpPr>
          <p:nvPr/>
        </p:nvSpPr>
        <p:spPr bwMode="auto">
          <a:xfrm>
            <a:off x="6112708" y="5792822"/>
            <a:ext cx="25998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character</a:t>
            </a:r>
            <a:endParaRPr kumimoji="0" lang="en-US" altLang="en-US" sz="4400" b="1" i="1"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914A6D71-BE9C-4A3A-AE08-1833AF28BB0E}"/>
              </a:ext>
            </a:extLst>
          </p:cNvPr>
          <p:cNvSpPr txBox="1">
            <a:spLocks noChangeArrowheads="1"/>
          </p:cNvSpPr>
          <p:nvPr/>
        </p:nvSpPr>
        <p:spPr bwMode="auto">
          <a:xfrm>
            <a:off x="1722464" y="2071689"/>
            <a:ext cx="3378821" cy="76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did not have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BF3A9DD2-B4D3-4260-B6DF-D8CBBDE59DBD}"/>
              </a:ext>
            </a:extLst>
          </p:cNvPr>
          <p:cNvSpPr txBox="1">
            <a:spLocks noChangeArrowheads="1"/>
          </p:cNvSpPr>
          <p:nvPr/>
        </p:nvSpPr>
        <p:spPr bwMode="auto">
          <a:xfrm>
            <a:off x="4931204" y="733425"/>
            <a:ext cx="3661280" cy="75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came in to see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6">
            <a:extLst>
              <a:ext uri="{FF2B5EF4-FFF2-40B4-BE49-F238E27FC236}">
                <a16:creationId xmlns:a16="http://schemas.microsoft.com/office/drawing/2014/main" id="{714BBF69-FD1D-4628-A7C5-1AF7E8F5F07A}"/>
              </a:ext>
            </a:extLst>
          </p:cNvPr>
          <p:cNvSpPr>
            <a:spLocks noChangeArrowheads="1"/>
          </p:cNvSpPr>
          <p:nvPr/>
        </p:nvSpPr>
        <p:spPr bwMode="auto">
          <a:xfrm>
            <a:off x="6286808" y="63763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Rectangle 2" hidden="1">
            <a:extLst>
              <a:ext uri="{FF2B5EF4-FFF2-40B4-BE49-F238E27FC236}">
                <a16:creationId xmlns:a16="http://schemas.microsoft.com/office/drawing/2014/main" id="{68944472-FF54-4E53-A495-0B324E6F58E1}"/>
              </a:ext>
            </a:extLst>
          </p:cNvPr>
          <p:cNvSpPr txBox="1">
            <a:spLocks noChangeArrowheads="1"/>
          </p:cNvSpPr>
          <p:nvPr/>
        </p:nvSpPr>
        <p:spPr bwMode="auto">
          <a:xfrm>
            <a:off x="3820987" y="1014414"/>
            <a:ext cx="1341563" cy="79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king</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5241133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11"/>
                                        </p:tgtEl>
                                      </p:cBhvr>
                                    </p:animEffect>
                                    <p:set>
                                      <p:cBhvr>
                                        <p:cTn id="14" dur="1" fill="hold">
                                          <p:stCondLst>
                                            <p:cond delay="24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18" presetClass="emph" presetSubtype="0" fill="hold" grpId="1" nodeType="withEffect">
                                  <p:stCondLst>
                                    <p:cond delay="0"/>
                                  </p:stCondLst>
                                  <p:childTnLst>
                                    <p:set>
                                      <p:cBhvr override="childStyle">
                                        <p:cTn id="21" dur="500" fill="hold"/>
                                        <p:tgtEl>
                                          <p:spTgt spid="1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stCondLst>
                                            <p:cond delay="0"/>
                                          </p:stCondLst>
                                        </p:cTn>
                                        <p:tgtEl>
                                          <p:spTgt spid="19"/>
                                        </p:tgtEl>
                                      </p:cBhvr>
                                    </p:animEffect>
                                    <p:anim to="" calcmode="lin" valueType="num">
                                      <p:cBhvr>
                                        <p:cTn id="28"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35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18" presetClass="emph" presetSubtype="0" fill="hold" grpId="1" nodeType="withEffect">
                                  <p:stCondLst>
                                    <p:cond delay="350"/>
                                  </p:stCondLst>
                                  <p:childTnLst>
                                    <p:set>
                                      <p:cBhvr override="childStyle">
                                        <p:cTn id="36" dur="500" fill="hold"/>
                                        <p:tgtEl>
                                          <p:spTgt spid="15"/>
                                        </p:tgtEl>
                                        <p:attrNameLst>
                                          <p:attrName>style.textDecorationUnderline</p:attrName>
                                        </p:attrNameLst>
                                      </p:cBhvr>
                                      <p:to>
                                        <p:strVal val="true"/>
                                      </p:to>
                                    </p:set>
                                  </p:childTnLst>
                                </p:cTn>
                              </p:par>
                              <p:par>
                                <p:cTn id="37" presetID="22" presetClass="entr" presetSubtype="8" fill="hold" grpId="0" nodeType="withEffect">
                                  <p:stCondLst>
                                    <p:cond delay="35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16" presetClass="exit" presetSubtype="21" fill="hold" grpId="2" nodeType="withEffect">
                                  <p:stCondLst>
                                    <p:cond delay="0"/>
                                  </p:stCondLst>
                                  <p:childTnLst>
                                    <p:animEffect transition="out" filter="barn(inVertical)">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25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par>
                                <p:cTn id="54" presetID="18" presetClass="emph" presetSubtype="0" fill="hold" grpId="1" nodeType="withEffect">
                                  <p:stCondLst>
                                    <p:cond delay="250"/>
                                  </p:stCondLst>
                                  <p:childTnLst>
                                    <p:set>
                                      <p:cBhvr override="childStyle">
                                        <p:cTn id="55" dur="500" fill="hold"/>
                                        <p:tgtEl>
                                          <p:spTgt spid="6"/>
                                        </p:tgtEl>
                                        <p:attrNameLst>
                                          <p:attrName>style.textDecorationUnderline</p:attrName>
                                        </p:attrNameLst>
                                      </p:cBhvr>
                                      <p:to>
                                        <p:strVal val="true"/>
                                      </p:to>
                                    </p:set>
                                  </p:childTnLst>
                                </p:cTn>
                              </p:par>
                              <p:par>
                                <p:cTn id="56" presetID="22" presetClass="entr" presetSubtype="8" fill="hold" grpId="0" nodeType="withEffect">
                                  <p:stCondLst>
                                    <p:cond delay="25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6" presetClass="exit" presetSubtype="21" fill="hold" grpId="2" nodeType="withEffect">
                                  <p:stCondLst>
                                    <p:cond delay="0"/>
                                  </p:stCondLst>
                                  <p:childTnLst>
                                    <p:animEffect transition="out" filter="barn(inVertical)">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0" presetClass="entr" presetSubtype="0" fill="hold" grpId="0" nodeType="withEffect">
                                  <p:stCondLst>
                                    <p:cond delay="550"/>
                                  </p:stCondLst>
                                  <p:childTnLst>
                                    <p:set>
                                      <p:cBhvr>
                                        <p:cTn id="66" dur="1" fill="hold">
                                          <p:stCondLst>
                                            <p:cond delay="0"/>
                                          </p:stCondLst>
                                        </p:cTn>
                                        <p:tgtEl>
                                          <p:spTgt spid="10"/>
                                        </p:tgtEl>
                                        <p:attrNameLst>
                                          <p:attrName>style.visibility</p:attrName>
                                        </p:attrNameLst>
                                      </p:cBhvr>
                                      <p:to>
                                        <p:strVal val="visible"/>
                                      </p:to>
                                    </p:set>
                                    <p:animEffect transition="in" filter="dissolve">
                                      <p:cBhvr>
                                        <p:cTn id="67" dur="500">
                                          <p:stCondLst>
                                            <p:cond delay="0"/>
                                          </p:stCondLst>
                                        </p:cTn>
                                        <p:tgtEl>
                                          <p:spTgt spid="10"/>
                                        </p:tgtEl>
                                      </p:cBhvr>
                                    </p:animEffect>
                                    <p:anim to="" calcmode="lin" valueType="num">
                                      <p:cBhvr>
                                        <p:cTn id="6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par>
                                <p:cTn id="75" presetID="18" presetClass="emph" presetSubtype="0" fill="hold" grpId="1" nodeType="withEffect">
                                  <p:stCondLst>
                                    <p:cond delay="0"/>
                                  </p:stCondLst>
                                  <p:childTnLst>
                                    <p:set>
                                      <p:cBhvr override="childStyle">
                                        <p:cTn id="76" dur="500" fill="hold"/>
                                        <p:tgtEl>
                                          <p:spTgt spid="8"/>
                                        </p:tgtEl>
                                        <p:attrNameLst>
                                          <p:attrName>style.textDecorationUnderline</p:attrName>
                                        </p:attrNameLst>
                                      </p:cBhvr>
                                      <p:to>
                                        <p:strVal val="true"/>
                                      </p:to>
                                    </p:set>
                                  </p:childTnLst>
                                </p:cTn>
                              </p:par>
                              <p:par>
                                <p:cTn id="77" presetID="22" presetClass="entr" presetSubtype="8"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wipe(up)">
                                      <p:cBhvr>
                                        <p:cTn id="84" dur="500"/>
                                        <p:tgtEl>
                                          <p:spTgt spid="2"/>
                                        </p:tgtEl>
                                      </p:cBhvr>
                                    </p:animEffect>
                                  </p:childTnLst>
                                </p:cTn>
                              </p:par>
                              <p:par>
                                <p:cTn id="85" presetID="22" presetClass="entr" presetSubtype="1" fill="hold" grpId="0" nodeType="withEffect">
                                  <p:stCondLst>
                                    <p:cond delay="500"/>
                                  </p:stCondLst>
                                  <p:childTnLst>
                                    <p:set>
                                      <p:cBhvr>
                                        <p:cTn id="86" dur="1" fill="hold">
                                          <p:stCondLst>
                                            <p:cond delay="0"/>
                                          </p:stCondLst>
                                        </p:cTn>
                                        <p:tgtEl>
                                          <p:spTgt spid="14"/>
                                        </p:tgtEl>
                                        <p:attrNameLst>
                                          <p:attrName>style.visibility</p:attrName>
                                        </p:attrNameLst>
                                      </p:cBhvr>
                                      <p:to>
                                        <p:strVal val="visible"/>
                                      </p:to>
                                    </p:set>
                                    <p:animEffect transition="in" filter="wipe(up)">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250"/>
                                        <p:tgtEl>
                                          <p:spTgt spid="12"/>
                                        </p:tgtEl>
                                      </p:cBhvr>
                                    </p:animEffect>
                                  </p:childTnLst>
                                </p:cTn>
                              </p:par>
                              <p:par>
                                <p:cTn id="93" presetID="42" presetClass="path" presetSubtype="0" accel="50000" decel="50000" fill="hold" grpId="2" nodeType="withEffect">
                                  <p:stCondLst>
                                    <p:cond delay="0"/>
                                  </p:stCondLst>
                                  <p:childTnLst>
                                    <p:animMotion origin="layout" path="M 3.05556E-6 2.96296E-6 L -0.06042 0.04352 " pathEditMode="relative" rAng="0" ptsTypes="AA">
                                      <p:cBhvr>
                                        <p:cTn id="94" dur="2000" fill="hold"/>
                                        <p:tgtEl>
                                          <p:spTgt spid="12"/>
                                        </p:tgtEl>
                                        <p:attrNameLst>
                                          <p:attrName>ppt_x</p:attrName>
                                          <p:attrName>ppt_y</p:attrName>
                                        </p:attrNameLst>
                                      </p:cBhvr>
                                      <p:rCtr x="-3021" y="2176"/>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7"/>
                                        </p:tgtEl>
                                      </p:cBhvr>
                                    </p:animEffect>
                                    <p:set>
                                      <p:cBhvr>
                                        <p:cTn id="109" dur="1" fill="hold">
                                          <p:stCondLst>
                                            <p:cond delay="499"/>
                                          </p:stCondLst>
                                        </p:cTn>
                                        <p:tgtEl>
                                          <p:spTgt spid="7"/>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6"/>
                                        </p:tgtEl>
                                      </p:cBhvr>
                                    </p:animEffect>
                                    <p:set>
                                      <p:cBhvr>
                                        <p:cTn id="112" dur="1" fill="hold">
                                          <p:stCondLst>
                                            <p:cond delay="499"/>
                                          </p:stCondLst>
                                        </p:cTn>
                                        <p:tgtEl>
                                          <p:spTgt spid="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
                                        </p:tgtEl>
                                      </p:cBhvr>
                                    </p:animEffect>
                                    <p:set>
                                      <p:cBhvr>
                                        <p:cTn id="1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5" grpId="0"/>
      <p:bldP spid="15" grpId="1"/>
      <p:bldP spid="15" grpId="2"/>
      <p:bldP spid="3074" grpId="0"/>
      <p:bldP spid="3074" grpId="1"/>
      <p:bldP spid="8" grpId="0"/>
      <p:bldP spid="8" grpId="1"/>
      <p:bldP spid="8" grpId="2"/>
      <p:bldP spid="6" grpId="0"/>
      <p:bldP spid="6" grpId="1"/>
      <p:bldP spid="6" grpId="2"/>
      <p:bldP spid="7" grpId="0"/>
      <p:bldP spid="7" grpId="1"/>
      <p:bldP spid="9" grpId="0"/>
      <p:bldP spid="9" grpId="1"/>
      <p:bldP spid="10" grpId="0"/>
      <p:bldP spid="10" grpId="1"/>
      <p:bldP spid="11" grpId="1"/>
      <p:bldP spid="12" grpId="0"/>
      <p:bldP spid="12" grpId="2"/>
      <p:bldP spid="2" grpId="0" animBg="1"/>
      <p:bldP spid="2" grpId="1" animBg="1"/>
      <p:bldP spid="14" grpId="0"/>
      <p:bldP spid="14" grpId="1"/>
      <p:bldP spid="16" grpId="0"/>
      <p:bldP spid="16" grpId="1"/>
      <p:bldP spid="18" grpId="0"/>
      <p:bldP spid="18" grpId="1"/>
      <p:bldP spid="19" grpId="0"/>
      <p:bldP spid="1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35FC8-A11D-4D4E-AF3F-3A0D1F20663B}"/>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9" name="Title 1">
            <a:extLst>
              <a:ext uri="{FF2B5EF4-FFF2-40B4-BE49-F238E27FC236}">
                <a16:creationId xmlns:a16="http://schemas.microsoft.com/office/drawing/2014/main" id="{3C24349C-989B-4F31-8681-85427CF1E7B1}"/>
              </a:ext>
            </a:extLst>
          </p:cNvPr>
          <p:cNvSpPr txBox="1">
            <a:spLocks/>
          </p:cNvSpPr>
          <p:nvPr/>
        </p:nvSpPr>
        <p:spPr>
          <a:xfrm>
            <a:off x="1742855" y="4701404"/>
            <a:ext cx="114635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00FF"/>
                </a:solidFill>
                <a:effectLst>
                  <a:outerShdw blurRad="63500" dir="3600000" algn="tl" rotWithShape="0">
                    <a:srgbClr val="000000">
                      <a:alpha val="70000"/>
                    </a:srgbClr>
                  </a:outerShdw>
                </a:effectLst>
                <a:uLnTx/>
                <a:uFillTx/>
                <a:latin typeface="Calibri" panose="020F0502020204030204" pitchFamily="34" charset="0"/>
                <a:ea typeface="+mj-ea"/>
                <a:cs typeface="+mj-cs"/>
              </a:rPr>
              <a:t>few </a:t>
            </a:r>
          </a:p>
        </p:txBody>
      </p:sp>
      <p:sp>
        <p:nvSpPr>
          <p:cNvPr id="3074" name="Rectangle 2"/>
          <p:cNvSpPr>
            <a:spLocks noGrp="1" noChangeArrowheads="1"/>
          </p:cNvSpPr>
          <p:nvPr>
            <p:ph type="title"/>
          </p:nvPr>
        </p:nvSpPr>
        <p:spPr>
          <a:xfrm>
            <a:off x="457200" y="899319"/>
            <a:ext cx="8229600" cy="505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the king said to the servants, 'Bind him hand and foot, take him away, and cast him into outer darkness; there will be weeping and gnashing of teeth.' For many are called, but few are chosen."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22:13-14 </a:t>
            </a:r>
          </a:p>
        </p:txBody>
      </p:sp>
      <p:sp>
        <p:nvSpPr>
          <p:cNvPr id="7" name="Rectangle 2">
            <a:extLst>
              <a:ext uri="{FF2B5EF4-FFF2-40B4-BE49-F238E27FC236}">
                <a16:creationId xmlns:a16="http://schemas.microsoft.com/office/drawing/2014/main" id="{DCF48BC9-4CF8-4496-BDC5-B72D25B95A86}"/>
              </a:ext>
            </a:extLst>
          </p:cNvPr>
          <p:cNvSpPr txBox="1">
            <a:spLocks noChangeArrowheads="1"/>
          </p:cNvSpPr>
          <p:nvPr/>
        </p:nvSpPr>
        <p:spPr bwMode="auto">
          <a:xfrm>
            <a:off x="1535332" y="3938954"/>
            <a:ext cx="4216400" cy="14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many are called</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few are chosen</a:t>
            </a:r>
          </a:p>
        </p:txBody>
      </p:sp>
      <p:sp>
        <p:nvSpPr>
          <p:cNvPr id="4" name="Rectangle 2">
            <a:extLst>
              <a:ext uri="{FF2B5EF4-FFF2-40B4-BE49-F238E27FC236}">
                <a16:creationId xmlns:a16="http://schemas.microsoft.com/office/drawing/2014/main" id="{E9894CCB-12A6-4240-BE66-4DD2F4075988}"/>
              </a:ext>
            </a:extLst>
          </p:cNvPr>
          <p:cNvSpPr txBox="1">
            <a:spLocks noChangeArrowheads="1"/>
          </p:cNvSpPr>
          <p:nvPr/>
        </p:nvSpPr>
        <p:spPr bwMode="auto">
          <a:xfrm>
            <a:off x="1479061" y="4403188"/>
            <a:ext cx="4119881" cy="73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many are called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F2FA785-5FE4-45B0-AEC5-EB1FE038C011}"/>
              </a:ext>
            </a:extLst>
          </p:cNvPr>
          <p:cNvSpPr txBox="1">
            <a:spLocks noChangeArrowheads="1"/>
          </p:cNvSpPr>
          <p:nvPr/>
        </p:nvSpPr>
        <p:spPr bwMode="auto">
          <a:xfrm>
            <a:off x="6320822" y="4403189"/>
            <a:ext cx="2257503" cy="7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few are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0E18B87-7CD4-4DF5-BE6B-48724FBCFD6B}"/>
              </a:ext>
            </a:extLst>
          </p:cNvPr>
          <p:cNvSpPr txBox="1">
            <a:spLocks noChangeArrowheads="1"/>
          </p:cNvSpPr>
          <p:nvPr/>
        </p:nvSpPr>
        <p:spPr bwMode="auto">
          <a:xfrm>
            <a:off x="1434478" y="5052682"/>
            <a:ext cx="2149304" cy="77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chosen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566BB61-ECAA-4F6D-8AC2-0175C0ACDBEF}"/>
              </a:ext>
            </a:extLst>
          </p:cNvPr>
          <p:cNvSpPr txBox="1">
            <a:spLocks noChangeArrowheads="1"/>
          </p:cNvSpPr>
          <p:nvPr/>
        </p:nvSpPr>
        <p:spPr bwMode="auto">
          <a:xfrm>
            <a:off x="3820987" y="1014414"/>
            <a:ext cx="1341563" cy="79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7144385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42" presetClass="path" presetSubtype="0" accel="50000" decel="50000" fill="hold" grpId="2" nodeType="withEffect">
                                  <p:stCondLst>
                                    <p:cond delay="0"/>
                                  </p:stCondLst>
                                  <p:childTnLst>
                                    <p:animMotion origin="layout" path="M 8.33333E-7 -3.33333E-6 L 0.01215 -0.06296 " pathEditMode="relative" rAng="0" ptsTypes="AA">
                                      <p:cBhvr>
                                        <p:cTn id="25" dur="2000" fill="hold"/>
                                        <p:tgtEl>
                                          <p:spTgt spid="4"/>
                                        </p:tgtEl>
                                        <p:attrNameLst>
                                          <p:attrName>ppt_x</p:attrName>
                                          <p:attrName>ppt_y</p:attrName>
                                        </p:attrNameLst>
                                      </p:cBhvr>
                                      <p:rCtr x="608" y="-3148"/>
                                    </p:animMotion>
                                  </p:childTnLst>
                                </p:cTn>
                              </p:par>
                              <p:par>
                                <p:cTn id="26" presetID="42" presetClass="path" presetSubtype="0" accel="50000" decel="50000" fill="hold" grpId="2" nodeType="withEffect">
                                  <p:stCondLst>
                                    <p:cond delay="0"/>
                                  </p:stCondLst>
                                  <p:childTnLst>
                                    <p:animMotion origin="layout" path="M 3.05556E-6 -1.85185E-6 L -0.51268 0.03565 " pathEditMode="relative" rAng="0" ptsTypes="AA">
                                      <p:cBhvr>
                                        <p:cTn id="27" dur="2000" fill="hold"/>
                                        <p:tgtEl>
                                          <p:spTgt spid="5"/>
                                        </p:tgtEl>
                                        <p:attrNameLst>
                                          <p:attrName>ppt_x</p:attrName>
                                          <p:attrName>ppt_y</p:attrName>
                                        </p:attrNameLst>
                                      </p:cBhvr>
                                      <p:rCtr x="-25642" y="1782"/>
                                    </p:animMotion>
                                  </p:childTnLst>
                                </p:cTn>
                              </p:par>
                              <p:par>
                                <p:cTn id="28" presetID="42" presetClass="path" presetSubtype="0" accel="50000" decel="50000" fill="hold" grpId="2" nodeType="withEffect">
                                  <p:stCondLst>
                                    <p:cond delay="0"/>
                                  </p:stCondLst>
                                  <p:childTnLst>
                                    <p:animMotion origin="layout" path="M 8.33333E-7 1.48148E-6 L 0.22708 -0.06227 " pathEditMode="relative" rAng="0" ptsTypes="AA">
                                      <p:cBhvr>
                                        <p:cTn id="29" dur="2000" fill="hold"/>
                                        <p:tgtEl>
                                          <p:spTgt spid="6"/>
                                        </p:tgtEl>
                                        <p:attrNameLst>
                                          <p:attrName>ppt_x</p:attrName>
                                          <p:attrName>ppt_y</p:attrName>
                                        </p:attrNameLst>
                                      </p:cBhvr>
                                      <p:rCtr x="11354" y="-3125"/>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par>
                                <p:cTn id="37" presetID="10" presetClass="exit" presetSubtype="0" fill="hold" grpId="3"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3"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3"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par>
                                <p:cTn id="51" presetID="18" presetClass="emph" presetSubtype="0" fill="hold" grpId="1" nodeType="withEffect">
                                  <p:stCondLst>
                                    <p:cond delay="0"/>
                                  </p:stCondLst>
                                  <p:childTnLst>
                                    <p:set>
                                      <p:cBhvr override="childStyle">
                                        <p:cTn id="52" dur="500" fill="hold"/>
                                        <p:tgtEl>
                                          <p:spTgt spid="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074" grpId="0"/>
      <p:bldP spid="3074" grpId="1"/>
      <p:bldP spid="7" grpId="0"/>
      <p:bldP spid="4" grpId="0"/>
      <p:bldP spid="4" grpId="2"/>
      <p:bldP spid="4" grpId="3"/>
      <p:bldP spid="5" grpId="0"/>
      <p:bldP spid="5" grpId="2"/>
      <p:bldP spid="5" grpId="3"/>
      <p:bldP spid="6" grpId="0"/>
      <p:bldP spid="6" grpId="2"/>
      <p:bldP spid="6" grpId="3"/>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96254-897D-421E-B6F0-8F43FF9E1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a:extLst>
              <a:ext uri="{FF2B5EF4-FFF2-40B4-BE49-F238E27FC236}">
                <a16:creationId xmlns:a16="http://schemas.microsoft.com/office/drawing/2014/main" id="{2B805C04-97C1-42D5-BBE9-1D356988CBD1}"/>
              </a:ext>
            </a:extLst>
          </p:cNvPr>
          <p:cNvSpPr txBox="1">
            <a:spLocks noChangeArrowheads="1"/>
          </p:cNvSpPr>
          <p:nvPr/>
        </p:nvSpPr>
        <p:spPr bwMode="auto">
          <a:xfrm>
            <a:off x="216569" y="289500"/>
            <a:ext cx="14188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43B621E-700E-46B7-A0DA-532522CD7800}"/>
              </a:ext>
            </a:extLst>
          </p:cNvPr>
          <p:cNvSpPr txBox="1">
            <a:spLocks noChangeArrowheads="1"/>
          </p:cNvSpPr>
          <p:nvPr/>
        </p:nvSpPr>
        <p:spPr bwMode="auto">
          <a:xfrm>
            <a:off x="3296652" y="469787"/>
            <a:ext cx="303491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Sent prophets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8654D86-3C90-42D5-B5D9-E17F1F9143BC}"/>
              </a:ext>
            </a:extLst>
          </p:cNvPr>
          <p:cNvSpPr txBox="1">
            <a:spLocks noChangeArrowheads="1"/>
          </p:cNvSpPr>
          <p:nvPr/>
        </p:nvSpPr>
        <p:spPr bwMode="auto">
          <a:xfrm>
            <a:off x="1216498" y="1275099"/>
            <a:ext cx="189718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5472989-A4D1-4AC7-B1FA-3ECB94E7695C}"/>
              </a:ext>
            </a:extLst>
          </p:cNvPr>
          <p:cNvSpPr txBox="1">
            <a:spLocks noChangeArrowheads="1"/>
          </p:cNvSpPr>
          <p:nvPr/>
        </p:nvSpPr>
        <p:spPr bwMode="auto">
          <a:xfrm>
            <a:off x="779826" y="2857900"/>
            <a:ext cx="2741246" cy="14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Wedding</a:t>
            </a:r>
          </a:p>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prepared</a:t>
            </a:r>
          </a:p>
        </p:txBody>
      </p:sp>
      <p:sp>
        <p:nvSpPr>
          <p:cNvPr id="30" name="Title 1">
            <a:extLst>
              <a:ext uri="{FF2B5EF4-FFF2-40B4-BE49-F238E27FC236}">
                <a16:creationId xmlns:a16="http://schemas.microsoft.com/office/drawing/2014/main" id="{C54A5BC4-C073-4154-9508-4A7D71B7A6B7}"/>
              </a:ext>
            </a:extLst>
          </p:cNvPr>
          <p:cNvSpPr txBox="1">
            <a:spLocks/>
          </p:cNvSpPr>
          <p:nvPr/>
        </p:nvSpPr>
        <p:spPr>
          <a:xfrm>
            <a:off x="6834898" y="2231231"/>
            <a:ext cx="799791" cy="660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10" name="Rectangle 2">
            <a:extLst>
              <a:ext uri="{FF2B5EF4-FFF2-40B4-BE49-F238E27FC236}">
                <a16:creationId xmlns:a16="http://schemas.microsoft.com/office/drawing/2014/main" id="{BEF48820-FAEA-4B67-A7F6-A883E7D07CF0}"/>
              </a:ext>
            </a:extLst>
          </p:cNvPr>
          <p:cNvSpPr txBox="1">
            <a:spLocks noChangeArrowheads="1"/>
          </p:cNvSpPr>
          <p:nvPr/>
        </p:nvSpPr>
        <p:spPr bwMode="auto">
          <a:xfrm>
            <a:off x="2785876" y="2032410"/>
            <a:ext cx="6069367" cy="97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People (Jews)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would not come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8FF4B14-7452-4ED0-A048-AB3B33C63053}"/>
              </a:ext>
            </a:extLst>
          </p:cNvPr>
          <p:cNvSpPr txBox="1">
            <a:spLocks noChangeArrowheads="1"/>
          </p:cNvSpPr>
          <p:nvPr/>
        </p:nvSpPr>
        <p:spPr bwMode="auto">
          <a:xfrm>
            <a:off x="587326" y="4269436"/>
            <a:ext cx="6925234" cy="835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Re-invited everyone good and bad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0C9A1AB-C39E-4C89-930C-23A6C47B7883}"/>
              </a:ext>
            </a:extLst>
          </p:cNvPr>
          <p:cNvSpPr txBox="1">
            <a:spLocks noChangeArrowheads="1"/>
          </p:cNvSpPr>
          <p:nvPr/>
        </p:nvSpPr>
        <p:spPr bwMode="auto">
          <a:xfrm>
            <a:off x="4555392" y="5182326"/>
            <a:ext cx="4494257" cy="86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one unprepared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0C4EE05-5B79-498C-A3FB-51D7270CB6DC}"/>
              </a:ext>
            </a:extLst>
          </p:cNvPr>
          <p:cNvSpPr txBox="1">
            <a:spLocks noChangeArrowheads="1"/>
          </p:cNvSpPr>
          <p:nvPr/>
        </p:nvSpPr>
        <p:spPr bwMode="auto">
          <a:xfrm>
            <a:off x="0" y="5527154"/>
            <a:ext cx="4347951" cy="1330845"/>
          </a:xfrm>
          <a:prstGeom prst="rect">
            <a:avLst/>
          </a:prstGeom>
          <a:solidFill>
            <a:schemeClr val="tx1"/>
          </a:solidFill>
          <a:ln>
            <a:noFill/>
          </a:ln>
          <a:effectLst>
            <a:softEdge rad="127000"/>
          </a:effec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Thrown out - sent to the outer darkness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06413697-3C28-4462-B0D6-B7C2A901D3F4}"/>
              </a:ext>
            </a:extLst>
          </p:cNvPr>
          <p:cNvSpPr txBox="1">
            <a:spLocks noChangeArrowheads="1"/>
          </p:cNvSpPr>
          <p:nvPr/>
        </p:nvSpPr>
        <p:spPr bwMode="auto">
          <a:xfrm>
            <a:off x="4089546" y="3609473"/>
            <a:ext cx="1872843" cy="117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Killed prophets</a:t>
            </a:r>
            <a:endParaRPr lang="en-US" altLang="en-US" sz="2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8285A97-0F58-48FF-AD64-E986D4EBD622}"/>
              </a:ext>
            </a:extLst>
          </p:cNvPr>
          <p:cNvSpPr txBox="1">
            <a:spLocks noChangeArrowheads="1"/>
          </p:cNvSpPr>
          <p:nvPr/>
        </p:nvSpPr>
        <p:spPr bwMode="auto">
          <a:xfrm>
            <a:off x="5970600" y="4880634"/>
            <a:ext cx="2493211" cy="117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Destroyed unworthy</a:t>
            </a:r>
            <a:endParaRPr lang="en-US" altLang="en-US" sz="2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Right 4">
            <a:extLst>
              <a:ext uri="{FF2B5EF4-FFF2-40B4-BE49-F238E27FC236}">
                <a16:creationId xmlns:a16="http://schemas.microsoft.com/office/drawing/2014/main" id="{ECEE01AE-1D4A-47DF-BB83-90D8558A7AD7}"/>
              </a:ext>
            </a:extLst>
          </p:cNvPr>
          <p:cNvSpPr/>
          <p:nvPr/>
        </p:nvSpPr>
        <p:spPr>
          <a:xfrm rot="216669">
            <a:off x="1501794" y="673273"/>
            <a:ext cx="1877700"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3F4E2D1C-40E5-493C-9E54-D21AF2F82A2C}"/>
              </a:ext>
            </a:extLst>
          </p:cNvPr>
          <p:cNvSpPr/>
          <p:nvPr/>
        </p:nvSpPr>
        <p:spPr>
          <a:xfrm rot="2892910">
            <a:off x="950544" y="1097891"/>
            <a:ext cx="641612"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5C27C7-3823-43D5-AD6A-6F144D4C887F}"/>
              </a:ext>
            </a:extLst>
          </p:cNvPr>
          <p:cNvSpPr/>
          <p:nvPr/>
        </p:nvSpPr>
        <p:spPr>
          <a:xfrm rot="5400000">
            <a:off x="1640285" y="2459350"/>
            <a:ext cx="1053077" cy="104008"/>
          </a:xfrm>
          <a:prstGeom prst="rect">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row: Left-Right 21">
            <a:extLst>
              <a:ext uri="{FF2B5EF4-FFF2-40B4-BE49-F238E27FC236}">
                <a16:creationId xmlns:a16="http://schemas.microsoft.com/office/drawing/2014/main" id="{5D896472-1E08-4FE2-8F96-8A6E22610815}"/>
              </a:ext>
            </a:extLst>
          </p:cNvPr>
          <p:cNvSpPr/>
          <p:nvPr/>
        </p:nvSpPr>
        <p:spPr>
          <a:xfrm>
            <a:off x="2354447" y="2416629"/>
            <a:ext cx="630418" cy="235130"/>
          </a:xfrm>
          <a:prstGeom prst="leftRightArrow">
            <a:avLst>
              <a:gd name="adj1" fmla="val 36699"/>
              <a:gd name="adj2" fmla="val 76136"/>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Arrow: Right 23">
            <a:extLst>
              <a:ext uri="{FF2B5EF4-FFF2-40B4-BE49-F238E27FC236}">
                <a16:creationId xmlns:a16="http://schemas.microsoft.com/office/drawing/2014/main" id="{5A056568-B5AA-457D-AA85-FD3D5A5E3C0F}"/>
              </a:ext>
            </a:extLst>
          </p:cNvPr>
          <p:cNvSpPr/>
          <p:nvPr/>
        </p:nvSpPr>
        <p:spPr>
          <a:xfrm rot="5400000">
            <a:off x="4617547" y="1642177"/>
            <a:ext cx="1000067"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4258328C-4BB4-42D9-990D-E6B391E560B5}"/>
              </a:ext>
            </a:extLst>
          </p:cNvPr>
          <p:cNvSpPr/>
          <p:nvPr/>
        </p:nvSpPr>
        <p:spPr>
          <a:xfrm rot="5400000">
            <a:off x="4713388" y="3159785"/>
            <a:ext cx="815008"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74A97DB-B67C-4FBB-A49C-5DB08A328F95}"/>
              </a:ext>
            </a:extLst>
          </p:cNvPr>
          <p:cNvSpPr/>
          <p:nvPr/>
        </p:nvSpPr>
        <p:spPr>
          <a:xfrm rot="5400000">
            <a:off x="-2129047" y="3751100"/>
            <a:ext cx="5500198" cy="104008"/>
          </a:xfrm>
          <a:prstGeom prst="rect">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Right 28">
            <a:extLst>
              <a:ext uri="{FF2B5EF4-FFF2-40B4-BE49-F238E27FC236}">
                <a16:creationId xmlns:a16="http://schemas.microsoft.com/office/drawing/2014/main" id="{25AB1435-3268-40C8-A395-2DEF676E8FD6}"/>
              </a:ext>
            </a:extLst>
          </p:cNvPr>
          <p:cNvSpPr/>
          <p:nvPr/>
        </p:nvSpPr>
        <p:spPr>
          <a:xfrm rot="16200000">
            <a:off x="6183049" y="3826667"/>
            <a:ext cx="2116681"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AE2A89FE-56E1-4AED-8A5C-6E3C2D510EF9}"/>
              </a:ext>
            </a:extLst>
          </p:cNvPr>
          <p:cNvSpPr txBox="1">
            <a:spLocks noChangeArrowheads="1"/>
          </p:cNvSpPr>
          <p:nvPr/>
        </p:nvSpPr>
        <p:spPr bwMode="auto">
          <a:xfrm>
            <a:off x="914401" y="4332849"/>
            <a:ext cx="7916092" cy="225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This is a great mystery, but I speak concerning Christ and the church.</a:t>
            </a:r>
            <a:r>
              <a:rPr lang="en-US" altLang="en-US" sz="36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sz="4000" b="1" i="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Ephesians 5:32 </a:t>
            </a:r>
          </a:p>
        </p:txBody>
      </p:sp>
      <p:sp>
        <p:nvSpPr>
          <p:cNvPr id="32" name="Rectangle 2">
            <a:extLst>
              <a:ext uri="{FF2B5EF4-FFF2-40B4-BE49-F238E27FC236}">
                <a16:creationId xmlns:a16="http://schemas.microsoft.com/office/drawing/2014/main" id="{F71AB790-3035-4B09-B6A4-DD844FF42406}"/>
              </a:ext>
            </a:extLst>
          </p:cNvPr>
          <p:cNvSpPr txBox="1">
            <a:spLocks noChangeArrowheads="1"/>
          </p:cNvSpPr>
          <p:nvPr/>
        </p:nvSpPr>
        <p:spPr bwMode="auto">
          <a:xfrm>
            <a:off x="565151" y="3922183"/>
            <a:ext cx="8007350" cy="293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"Let us be glad and rejoice and give Him glory, for the marriage of the Lamb has come, and His wife has made herself ready." </a:t>
            </a:r>
            <a:r>
              <a:rPr lang="en-US" altLang="en-US" sz="4000" b="1" i="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Revelation 19:7</a:t>
            </a:r>
          </a:p>
        </p:txBody>
      </p:sp>
      <p:sp>
        <p:nvSpPr>
          <p:cNvPr id="33" name="Rectangle 2">
            <a:extLst>
              <a:ext uri="{FF2B5EF4-FFF2-40B4-BE49-F238E27FC236}">
                <a16:creationId xmlns:a16="http://schemas.microsoft.com/office/drawing/2014/main" id="{CB2E152B-2EA5-46A6-8AF1-E8BD8B3362DA}"/>
              </a:ext>
            </a:extLst>
          </p:cNvPr>
          <p:cNvSpPr txBox="1">
            <a:spLocks noChangeArrowheads="1"/>
          </p:cNvSpPr>
          <p:nvPr/>
        </p:nvSpPr>
        <p:spPr bwMode="auto">
          <a:xfrm>
            <a:off x="6831106" y="2243138"/>
            <a:ext cx="817469" cy="58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3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Arrow: Bent-Up 1">
            <a:extLst>
              <a:ext uri="{FF2B5EF4-FFF2-40B4-BE49-F238E27FC236}">
                <a16:creationId xmlns:a16="http://schemas.microsoft.com/office/drawing/2014/main" id="{8B8FE73D-52F5-4334-9D7D-AE77C5CB5831}"/>
              </a:ext>
            </a:extLst>
          </p:cNvPr>
          <p:cNvSpPr/>
          <p:nvPr/>
        </p:nvSpPr>
        <p:spPr>
          <a:xfrm>
            <a:off x="706871" y="5960660"/>
            <a:ext cx="6677568" cy="584847"/>
          </a:xfrm>
          <a:prstGeom prst="bentUpArrow">
            <a:avLst>
              <a:gd name="adj1" fmla="val 20334"/>
              <a:gd name="adj2" fmla="val 22759"/>
              <a:gd name="adj3" fmla="val 36170"/>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
            <a:extLst>
              <a:ext uri="{FF2B5EF4-FFF2-40B4-BE49-F238E27FC236}">
                <a16:creationId xmlns:a16="http://schemas.microsoft.com/office/drawing/2014/main" id="{35E1134D-4A23-4285-BF08-FD7B50A95856}"/>
              </a:ext>
            </a:extLst>
          </p:cNvPr>
          <p:cNvGrpSpPr/>
          <p:nvPr/>
        </p:nvGrpSpPr>
        <p:grpSpPr>
          <a:xfrm>
            <a:off x="569048" y="469787"/>
            <a:ext cx="8286195" cy="6083416"/>
            <a:chOff x="569048" y="469787"/>
            <a:chExt cx="8286195" cy="6083416"/>
          </a:xfrm>
        </p:grpSpPr>
        <p:sp>
          <p:nvSpPr>
            <p:cNvPr id="35" name="Rectangle 2">
              <a:extLst>
                <a:ext uri="{FF2B5EF4-FFF2-40B4-BE49-F238E27FC236}">
                  <a16:creationId xmlns:a16="http://schemas.microsoft.com/office/drawing/2014/main" id="{9582FF52-7C75-4ED6-A6D3-52B6347846B1}"/>
                </a:ext>
              </a:extLst>
            </p:cNvPr>
            <p:cNvSpPr txBox="1">
              <a:spLocks noChangeArrowheads="1"/>
            </p:cNvSpPr>
            <p:nvPr/>
          </p:nvSpPr>
          <p:spPr bwMode="auto">
            <a:xfrm>
              <a:off x="3296652" y="469787"/>
              <a:ext cx="303491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Sent prophets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Rectangle 2">
              <a:extLst>
                <a:ext uri="{FF2B5EF4-FFF2-40B4-BE49-F238E27FC236}">
                  <a16:creationId xmlns:a16="http://schemas.microsoft.com/office/drawing/2014/main" id="{47D9FC57-C279-412D-823B-A1426740317F}"/>
                </a:ext>
              </a:extLst>
            </p:cNvPr>
            <p:cNvSpPr txBox="1">
              <a:spLocks noChangeArrowheads="1"/>
            </p:cNvSpPr>
            <p:nvPr/>
          </p:nvSpPr>
          <p:spPr bwMode="auto">
            <a:xfrm>
              <a:off x="1216498" y="1275099"/>
              <a:ext cx="189718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7" name="Rectangle 2">
              <a:extLst>
                <a:ext uri="{FF2B5EF4-FFF2-40B4-BE49-F238E27FC236}">
                  <a16:creationId xmlns:a16="http://schemas.microsoft.com/office/drawing/2014/main" id="{1DA1E180-6C84-44D6-B36B-38DCA5A9909F}"/>
                </a:ext>
              </a:extLst>
            </p:cNvPr>
            <p:cNvSpPr txBox="1">
              <a:spLocks noChangeArrowheads="1"/>
            </p:cNvSpPr>
            <p:nvPr/>
          </p:nvSpPr>
          <p:spPr bwMode="auto">
            <a:xfrm>
              <a:off x="779826" y="2857900"/>
              <a:ext cx="2741246" cy="14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Wedding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prepared</a:t>
              </a:r>
            </a:p>
          </p:txBody>
        </p:sp>
        <p:sp>
          <p:nvSpPr>
            <p:cNvPr id="38" name="Title 1">
              <a:extLst>
                <a:ext uri="{FF2B5EF4-FFF2-40B4-BE49-F238E27FC236}">
                  <a16:creationId xmlns:a16="http://schemas.microsoft.com/office/drawing/2014/main" id="{799D2B0E-AADC-425A-9EBF-8E3FCB7ED9AF}"/>
                </a:ext>
              </a:extLst>
            </p:cNvPr>
            <p:cNvSpPr txBox="1">
              <a:spLocks/>
            </p:cNvSpPr>
            <p:nvPr/>
          </p:nvSpPr>
          <p:spPr>
            <a:xfrm>
              <a:off x="6834898" y="2231231"/>
              <a:ext cx="799791" cy="660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20" b="1" i="0" u="sng"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39" name="Rectangle 2">
              <a:extLst>
                <a:ext uri="{FF2B5EF4-FFF2-40B4-BE49-F238E27FC236}">
                  <a16:creationId xmlns:a16="http://schemas.microsoft.com/office/drawing/2014/main" id="{09AE7314-0933-4C08-9BBB-3FD0AF767E90}"/>
                </a:ext>
              </a:extLst>
            </p:cNvPr>
            <p:cNvSpPr txBox="1">
              <a:spLocks noChangeArrowheads="1"/>
            </p:cNvSpPr>
            <p:nvPr/>
          </p:nvSpPr>
          <p:spPr bwMode="auto">
            <a:xfrm>
              <a:off x="2785876" y="2032410"/>
              <a:ext cx="6069367" cy="97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People (Jews) </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would not come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0" name="Rectangle 2">
              <a:extLst>
                <a:ext uri="{FF2B5EF4-FFF2-40B4-BE49-F238E27FC236}">
                  <a16:creationId xmlns:a16="http://schemas.microsoft.com/office/drawing/2014/main" id="{8D519CB4-1E80-4AD2-ACD2-79A79E5A76A4}"/>
                </a:ext>
              </a:extLst>
            </p:cNvPr>
            <p:cNvSpPr txBox="1">
              <a:spLocks noChangeArrowheads="1"/>
            </p:cNvSpPr>
            <p:nvPr/>
          </p:nvSpPr>
          <p:spPr bwMode="auto">
            <a:xfrm>
              <a:off x="4089546" y="3609473"/>
              <a:ext cx="1872843" cy="117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Killed prophets</a:t>
              </a:r>
              <a:endParaRPr kumimoji="0" lang="en-US" altLang="en-US" sz="2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1" name="Rectangle 2">
              <a:extLst>
                <a:ext uri="{FF2B5EF4-FFF2-40B4-BE49-F238E27FC236}">
                  <a16:creationId xmlns:a16="http://schemas.microsoft.com/office/drawing/2014/main" id="{831FAE92-E66B-4389-BCDA-2714762DF4C9}"/>
                </a:ext>
              </a:extLst>
            </p:cNvPr>
            <p:cNvSpPr txBox="1">
              <a:spLocks noChangeArrowheads="1"/>
            </p:cNvSpPr>
            <p:nvPr/>
          </p:nvSpPr>
          <p:spPr bwMode="auto">
            <a:xfrm>
              <a:off x="5970600" y="4880634"/>
              <a:ext cx="2493211" cy="117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Destroyed unworthy</a:t>
              </a:r>
              <a:endParaRPr kumimoji="0" lang="en-US" altLang="en-US" sz="2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2" name="Arrow: Right 41">
              <a:extLst>
                <a:ext uri="{FF2B5EF4-FFF2-40B4-BE49-F238E27FC236}">
                  <a16:creationId xmlns:a16="http://schemas.microsoft.com/office/drawing/2014/main" id="{14F4F2B4-4440-4280-BEA1-E96836470680}"/>
                </a:ext>
              </a:extLst>
            </p:cNvPr>
            <p:cNvSpPr/>
            <p:nvPr/>
          </p:nvSpPr>
          <p:spPr>
            <a:xfrm rot="216669">
              <a:off x="1501794" y="673273"/>
              <a:ext cx="1877700"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Arrow: Right 42">
              <a:extLst>
                <a:ext uri="{FF2B5EF4-FFF2-40B4-BE49-F238E27FC236}">
                  <a16:creationId xmlns:a16="http://schemas.microsoft.com/office/drawing/2014/main" id="{DEE5B62D-EA9D-4546-8E8A-C0C39DDF3CD6}"/>
                </a:ext>
              </a:extLst>
            </p:cNvPr>
            <p:cNvSpPr/>
            <p:nvPr/>
          </p:nvSpPr>
          <p:spPr>
            <a:xfrm rot="2892910">
              <a:off x="950544" y="1097891"/>
              <a:ext cx="641612"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524FF884-5FC2-4C4A-A60E-BF45970E7FF9}"/>
                </a:ext>
              </a:extLst>
            </p:cNvPr>
            <p:cNvSpPr/>
            <p:nvPr/>
          </p:nvSpPr>
          <p:spPr>
            <a:xfrm rot="5400000">
              <a:off x="1640285" y="2459350"/>
              <a:ext cx="1053077" cy="104008"/>
            </a:xfrm>
            <a:prstGeom prst="rect">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Arrow: Left-Right 44">
              <a:extLst>
                <a:ext uri="{FF2B5EF4-FFF2-40B4-BE49-F238E27FC236}">
                  <a16:creationId xmlns:a16="http://schemas.microsoft.com/office/drawing/2014/main" id="{61CBB378-4B73-4AF6-9FE0-D6A72279442A}"/>
                </a:ext>
              </a:extLst>
            </p:cNvPr>
            <p:cNvSpPr/>
            <p:nvPr/>
          </p:nvSpPr>
          <p:spPr>
            <a:xfrm>
              <a:off x="2354447" y="2416629"/>
              <a:ext cx="630418" cy="235130"/>
            </a:xfrm>
            <a:prstGeom prst="leftRightArrow">
              <a:avLst>
                <a:gd name="adj1" fmla="val 36699"/>
                <a:gd name="adj2" fmla="val 76136"/>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Arrow: Right 45">
              <a:extLst>
                <a:ext uri="{FF2B5EF4-FFF2-40B4-BE49-F238E27FC236}">
                  <a16:creationId xmlns:a16="http://schemas.microsoft.com/office/drawing/2014/main" id="{4D005283-C018-4066-B8C0-3BE45FBBD12E}"/>
                </a:ext>
              </a:extLst>
            </p:cNvPr>
            <p:cNvSpPr/>
            <p:nvPr/>
          </p:nvSpPr>
          <p:spPr>
            <a:xfrm rot="5400000">
              <a:off x="4617547" y="1642177"/>
              <a:ext cx="1000067"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Arrow: Right 46">
              <a:extLst>
                <a:ext uri="{FF2B5EF4-FFF2-40B4-BE49-F238E27FC236}">
                  <a16:creationId xmlns:a16="http://schemas.microsoft.com/office/drawing/2014/main" id="{C12558EE-4FF9-4D6A-995A-66A02B232060}"/>
                </a:ext>
              </a:extLst>
            </p:cNvPr>
            <p:cNvSpPr/>
            <p:nvPr/>
          </p:nvSpPr>
          <p:spPr>
            <a:xfrm rot="5400000">
              <a:off x="4713388" y="3159785"/>
              <a:ext cx="815008"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D29FA1E3-A2DB-473B-B1E8-DB635A10145D}"/>
                </a:ext>
              </a:extLst>
            </p:cNvPr>
            <p:cNvSpPr/>
            <p:nvPr/>
          </p:nvSpPr>
          <p:spPr>
            <a:xfrm rot="5400000">
              <a:off x="-2129047" y="3751100"/>
              <a:ext cx="5500198" cy="104008"/>
            </a:xfrm>
            <a:prstGeom prst="rect">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Arrow: Right 48">
              <a:extLst>
                <a:ext uri="{FF2B5EF4-FFF2-40B4-BE49-F238E27FC236}">
                  <a16:creationId xmlns:a16="http://schemas.microsoft.com/office/drawing/2014/main" id="{96B1E6A7-766C-4687-946F-4D77901546FF}"/>
                </a:ext>
              </a:extLst>
            </p:cNvPr>
            <p:cNvSpPr/>
            <p:nvPr/>
          </p:nvSpPr>
          <p:spPr>
            <a:xfrm rot="16200000">
              <a:off x="6183049" y="3826667"/>
              <a:ext cx="2116681"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2">
              <a:extLst>
                <a:ext uri="{FF2B5EF4-FFF2-40B4-BE49-F238E27FC236}">
                  <a16:creationId xmlns:a16="http://schemas.microsoft.com/office/drawing/2014/main" id="{2E05F1DF-2977-4820-93B7-C1392A08FC12}"/>
                </a:ext>
              </a:extLst>
            </p:cNvPr>
            <p:cNvSpPr txBox="1">
              <a:spLocks noChangeArrowheads="1"/>
            </p:cNvSpPr>
            <p:nvPr/>
          </p:nvSpPr>
          <p:spPr bwMode="auto">
            <a:xfrm>
              <a:off x="6831106" y="2243138"/>
              <a:ext cx="817469" cy="58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3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1" name="Arrow: Bent-Up 50">
              <a:extLst>
                <a:ext uri="{FF2B5EF4-FFF2-40B4-BE49-F238E27FC236}">
                  <a16:creationId xmlns:a16="http://schemas.microsoft.com/office/drawing/2014/main" id="{BCBCFD9C-A434-4B31-884A-2018EF3FBEB1}"/>
                </a:ext>
              </a:extLst>
            </p:cNvPr>
            <p:cNvSpPr/>
            <p:nvPr/>
          </p:nvSpPr>
          <p:spPr>
            <a:xfrm>
              <a:off x="706871" y="5960660"/>
              <a:ext cx="6677568" cy="584847"/>
            </a:xfrm>
            <a:prstGeom prst="bentUpArrow">
              <a:avLst>
                <a:gd name="adj1" fmla="val 20334"/>
                <a:gd name="adj2" fmla="val 22759"/>
                <a:gd name="adj3" fmla="val 36170"/>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2" name="Rectangle 2">
            <a:extLst>
              <a:ext uri="{FF2B5EF4-FFF2-40B4-BE49-F238E27FC236}">
                <a16:creationId xmlns:a16="http://schemas.microsoft.com/office/drawing/2014/main" id="{7C44DED8-599A-401D-B0F9-DDF75A47C893}"/>
              </a:ext>
            </a:extLst>
          </p:cNvPr>
          <p:cNvSpPr txBox="1">
            <a:spLocks noChangeArrowheads="1"/>
          </p:cNvSpPr>
          <p:nvPr/>
        </p:nvSpPr>
        <p:spPr bwMode="auto">
          <a:xfrm>
            <a:off x="5498709" y="2907030"/>
            <a:ext cx="3423138" cy="126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 on Christ’s attributes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3" name="Arrow: Right 52">
            <a:extLst>
              <a:ext uri="{FF2B5EF4-FFF2-40B4-BE49-F238E27FC236}">
                <a16:creationId xmlns:a16="http://schemas.microsoft.com/office/drawing/2014/main" id="{CD45606E-B4F6-4D18-8014-DB5D181B5C27}"/>
              </a:ext>
            </a:extLst>
          </p:cNvPr>
          <p:cNvSpPr/>
          <p:nvPr/>
        </p:nvSpPr>
        <p:spPr>
          <a:xfrm rot="5400000">
            <a:off x="880937" y="4110164"/>
            <a:ext cx="376481" cy="195262"/>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 name="Rectangle 2">
            <a:extLst>
              <a:ext uri="{FF2B5EF4-FFF2-40B4-BE49-F238E27FC236}">
                <a16:creationId xmlns:a16="http://schemas.microsoft.com/office/drawing/2014/main" id="{3AEC34D3-2E89-40A3-8382-DD161DC8B8CB}"/>
              </a:ext>
            </a:extLst>
          </p:cNvPr>
          <p:cNvSpPr txBox="1">
            <a:spLocks noChangeArrowheads="1"/>
          </p:cNvSpPr>
          <p:nvPr/>
        </p:nvSpPr>
        <p:spPr bwMode="auto">
          <a:xfrm>
            <a:off x="2337211" y="3400618"/>
            <a:ext cx="6884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X</a:t>
            </a:r>
            <a:endParaRPr lang="en-US" altLang="en-US" sz="48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55" name="Arrow: Right 54">
            <a:extLst>
              <a:ext uri="{FF2B5EF4-FFF2-40B4-BE49-F238E27FC236}">
                <a16:creationId xmlns:a16="http://schemas.microsoft.com/office/drawing/2014/main" id="{CA86F7B4-47C4-4648-997D-6D08319D62C7}"/>
              </a:ext>
            </a:extLst>
          </p:cNvPr>
          <p:cNvSpPr/>
          <p:nvPr/>
        </p:nvSpPr>
        <p:spPr>
          <a:xfrm rot="20451011">
            <a:off x="4111985" y="4026025"/>
            <a:ext cx="1733771" cy="195262"/>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6" name="Arrow: Right 55">
            <a:extLst>
              <a:ext uri="{FF2B5EF4-FFF2-40B4-BE49-F238E27FC236}">
                <a16:creationId xmlns:a16="http://schemas.microsoft.com/office/drawing/2014/main" id="{7E1CF5D9-EBF5-45E9-A609-F88B408384F1}"/>
              </a:ext>
            </a:extLst>
          </p:cNvPr>
          <p:cNvSpPr/>
          <p:nvPr/>
        </p:nvSpPr>
        <p:spPr>
          <a:xfrm rot="5400000">
            <a:off x="6758870" y="5113541"/>
            <a:ext cx="395917" cy="195262"/>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7" name="Arrow: Bent-Up 56">
            <a:extLst>
              <a:ext uri="{FF2B5EF4-FFF2-40B4-BE49-F238E27FC236}">
                <a16:creationId xmlns:a16="http://schemas.microsoft.com/office/drawing/2014/main" id="{D6B11801-01F5-4BE6-9481-C688325D4238}"/>
              </a:ext>
            </a:extLst>
          </p:cNvPr>
          <p:cNvSpPr/>
          <p:nvPr/>
        </p:nvSpPr>
        <p:spPr>
          <a:xfrm rot="16200000" flipH="1">
            <a:off x="5425119" y="4898540"/>
            <a:ext cx="480814" cy="2679422"/>
          </a:xfrm>
          <a:prstGeom prst="bentUpArrow">
            <a:avLst>
              <a:gd name="adj1" fmla="val 20334"/>
              <a:gd name="adj2" fmla="val 22759"/>
              <a:gd name="adj3" fmla="val 36170"/>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2">
            <a:extLst>
              <a:ext uri="{FF2B5EF4-FFF2-40B4-BE49-F238E27FC236}">
                <a16:creationId xmlns:a16="http://schemas.microsoft.com/office/drawing/2014/main" id="{3A5517DE-F0B6-402B-8D62-BFBBF09BDFE3}"/>
              </a:ext>
            </a:extLst>
          </p:cNvPr>
          <p:cNvSpPr txBox="1">
            <a:spLocks noChangeArrowheads="1"/>
          </p:cNvSpPr>
          <p:nvPr/>
        </p:nvSpPr>
        <p:spPr bwMode="auto">
          <a:xfrm>
            <a:off x="5263491" y="5981941"/>
            <a:ext cx="6884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X</a:t>
            </a:r>
            <a:endParaRPr lang="en-US" altLang="en-US" sz="48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86021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4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par>
                                <p:cTn id="30" presetID="22" presetClass="entr" presetSubtype="1"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ppt_x</p:attrName>
                                        </p:attrNameLst>
                                      </p:cBhvr>
                                      <p:tavLst>
                                        <p:tav tm="0">
                                          <p:val>
                                            <p:strVal val="#ppt_x-#ppt_w/2"/>
                                          </p:val>
                                        </p:tav>
                                        <p:tav tm="100000">
                                          <p:val>
                                            <p:strVal val="#ppt_x"/>
                                          </p:val>
                                        </p:tav>
                                      </p:tavLst>
                                    </p:anim>
                                    <p:anim calcmode="lin" valueType="num">
                                      <p:cBhvr>
                                        <p:cTn id="38" dur="500" fill="hold"/>
                                        <p:tgtEl>
                                          <p:spTgt spid="31"/>
                                        </p:tgtEl>
                                        <p:attrNameLst>
                                          <p:attrName>ppt_y</p:attrName>
                                        </p:attrNameLst>
                                      </p:cBhvr>
                                      <p:tavLst>
                                        <p:tav tm="0">
                                          <p:val>
                                            <p:strVal val="#ppt_y"/>
                                          </p:val>
                                        </p:tav>
                                        <p:tav tm="100000">
                                          <p:val>
                                            <p:strVal val="#ppt_y"/>
                                          </p:val>
                                        </p:tav>
                                      </p:tavLst>
                                    </p:anim>
                                    <p:anim calcmode="lin" valueType="num">
                                      <p:cBhvr>
                                        <p:cTn id="39" dur="500" fill="hold"/>
                                        <p:tgtEl>
                                          <p:spTgt spid="31"/>
                                        </p:tgtEl>
                                        <p:attrNameLst>
                                          <p:attrName>ppt_w</p:attrName>
                                        </p:attrNameLst>
                                      </p:cBhvr>
                                      <p:tavLst>
                                        <p:tav tm="0">
                                          <p:val>
                                            <p:fltVal val="0"/>
                                          </p:val>
                                        </p:tav>
                                        <p:tav tm="100000">
                                          <p:val>
                                            <p:strVal val="#ppt_w"/>
                                          </p:val>
                                        </p:tav>
                                      </p:tavLst>
                                    </p:anim>
                                    <p:anim calcmode="lin" valueType="num">
                                      <p:cBhvr>
                                        <p:cTn id="40" dur="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8" fill="hold" grpId="0" nodeType="clickEffect">
                                  <p:stCondLst>
                                    <p:cond delay="100"/>
                                  </p:stCondLst>
                                  <p:childTnLst>
                                    <p:set>
                                      <p:cBhvr>
                                        <p:cTn id="44" dur="1" fill="hold">
                                          <p:stCondLst>
                                            <p:cond delay="0"/>
                                          </p:stCondLst>
                                        </p:cTn>
                                        <p:tgtEl>
                                          <p:spTgt spid="32"/>
                                        </p:tgtEl>
                                        <p:attrNameLst>
                                          <p:attrName>style.visibility</p:attrName>
                                        </p:attrNameLst>
                                      </p:cBhvr>
                                      <p:to>
                                        <p:strVal val="visible"/>
                                      </p:to>
                                    </p:set>
                                    <p:anim calcmode="lin" valueType="num">
                                      <p:cBhvr>
                                        <p:cTn id="45" dur="500" fill="hold"/>
                                        <p:tgtEl>
                                          <p:spTgt spid="32"/>
                                        </p:tgtEl>
                                        <p:attrNameLst>
                                          <p:attrName>ppt_x</p:attrName>
                                        </p:attrNameLst>
                                      </p:cBhvr>
                                      <p:tavLst>
                                        <p:tav tm="0">
                                          <p:val>
                                            <p:strVal val="#ppt_x-#ppt_w/2"/>
                                          </p:val>
                                        </p:tav>
                                        <p:tav tm="100000">
                                          <p:val>
                                            <p:strVal val="#ppt_x"/>
                                          </p:val>
                                        </p:tav>
                                      </p:tavLst>
                                    </p:anim>
                                    <p:anim calcmode="lin" valueType="num">
                                      <p:cBhvr>
                                        <p:cTn id="46" dur="500" fill="hold"/>
                                        <p:tgtEl>
                                          <p:spTgt spid="32"/>
                                        </p:tgtEl>
                                        <p:attrNameLst>
                                          <p:attrName>ppt_y</p:attrName>
                                        </p:attrNameLst>
                                      </p:cBhvr>
                                      <p:tavLst>
                                        <p:tav tm="0">
                                          <p:val>
                                            <p:strVal val="#ppt_y"/>
                                          </p:val>
                                        </p:tav>
                                        <p:tav tm="100000">
                                          <p:val>
                                            <p:strVal val="#ppt_y"/>
                                          </p:val>
                                        </p:tav>
                                      </p:tavLst>
                                    </p:anim>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strVal val="#ppt_h"/>
                                          </p:val>
                                        </p:tav>
                                        <p:tav tm="100000">
                                          <p:val>
                                            <p:strVal val="#ppt_h"/>
                                          </p:val>
                                        </p:tav>
                                      </p:tavLst>
                                    </p:anim>
                                  </p:childTnLst>
                                </p:cTn>
                              </p:par>
                              <p:par>
                                <p:cTn id="49" presetID="17" presetClass="exit" presetSubtype="2" fill="hold" grpId="1" nodeType="withEffect">
                                  <p:stCondLst>
                                    <p:cond delay="0"/>
                                  </p:stCondLst>
                                  <p:childTnLst>
                                    <p:anim calcmode="lin" valueType="num">
                                      <p:cBhvr>
                                        <p:cTn id="50" dur="500"/>
                                        <p:tgtEl>
                                          <p:spTgt spid="31"/>
                                        </p:tgtEl>
                                        <p:attrNameLst>
                                          <p:attrName>ppt_x</p:attrName>
                                        </p:attrNameLst>
                                      </p:cBhvr>
                                      <p:tavLst>
                                        <p:tav tm="0">
                                          <p:val>
                                            <p:strVal val="ppt_x"/>
                                          </p:val>
                                        </p:tav>
                                        <p:tav tm="100000">
                                          <p:val>
                                            <p:strVal val="ppt_x+ppt_w/2"/>
                                          </p:val>
                                        </p:tav>
                                      </p:tavLst>
                                    </p:anim>
                                    <p:anim calcmode="lin" valueType="num">
                                      <p:cBhvr>
                                        <p:cTn id="51" dur="500"/>
                                        <p:tgtEl>
                                          <p:spTgt spid="31"/>
                                        </p:tgtEl>
                                        <p:attrNameLst>
                                          <p:attrName>ppt_y</p:attrName>
                                        </p:attrNameLst>
                                      </p:cBhvr>
                                      <p:tavLst>
                                        <p:tav tm="0">
                                          <p:val>
                                            <p:strVal val="ppt_y"/>
                                          </p:val>
                                        </p:tav>
                                        <p:tav tm="100000">
                                          <p:val>
                                            <p:strVal val="ppt_y"/>
                                          </p:val>
                                        </p:tav>
                                      </p:tavLst>
                                    </p:anim>
                                    <p:anim calcmode="lin" valueType="num">
                                      <p:cBhvr>
                                        <p:cTn id="52" dur="500"/>
                                        <p:tgtEl>
                                          <p:spTgt spid="31"/>
                                        </p:tgtEl>
                                        <p:attrNameLst>
                                          <p:attrName>ppt_w</p:attrName>
                                        </p:attrNameLst>
                                      </p:cBhvr>
                                      <p:tavLst>
                                        <p:tav tm="0">
                                          <p:val>
                                            <p:strVal val="ppt_w"/>
                                          </p:val>
                                        </p:tav>
                                        <p:tav tm="100000">
                                          <p:val>
                                            <p:fltVal val="0"/>
                                          </p:val>
                                        </p:tav>
                                      </p:tavLst>
                                    </p:anim>
                                    <p:anim calcmode="lin" valueType="num">
                                      <p:cBhvr>
                                        <p:cTn id="53" dur="500"/>
                                        <p:tgtEl>
                                          <p:spTgt spid="31"/>
                                        </p:tgtEl>
                                        <p:attrNameLst>
                                          <p:attrName>ppt_h</p:attrName>
                                        </p:attrNameLst>
                                      </p:cBhvr>
                                      <p:tavLst>
                                        <p:tav tm="0">
                                          <p:val>
                                            <p:strVal val="ppt_h"/>
                                          </p:val>
                                        </p:tav>
                                        <p:tav tm="100000">
                                          <p:val>
                                            <p:strVal val="ppt_h"/>
                                          </p:val>
                                        </p:tav>
                                      </p:tavLst>
                                    </p:anim>
                                    <p:set>
                                      <p:cBhvr>
                                        <p:cTn id="54" dur="1" fill="hold">
                                          <p:stCondLst>
                                            <p:cond delay="499"/>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outVertical)">
                                      <p:cBhvr>
                                        <p:cTn id="59" dur="500"/>
                                        <p:tgtEl>
                                          <p:spTgt spid="22"/>
                                        </p:tgtEl>
                                      </p:cBhvr>
                                    </p:animEffect>
                                  </p:childTnLst>
                                </p:cTn>
                              </p:par>
                              <p:par>
                                <p:cTn id="60" presetID="22" presetClass="entr" presetSubtype="8" fill="hold" grpId="0" nodeType="withEffect">
                                  <p:stCondLst>
                                    <p:cond delay="40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75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up)">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up)">
                                      <p:cBhvr>
                                        <p:cTn id="72" dur="500"/>
                                        <p:tgtEl>
                                          <p:spTgt spid="25"/>
                                        </p:tgtEl>
                                      </p:cBhvr>
                                    </p:animEffect>
                                  </p:childTnLst>
                                </p:cTn>
                              </p:par>
                              <p:par>
                                <p:cTn id="73" presetID="22" presetClass="entr" presetSubtype="1" fill="hold" grpId="0" nodeType="withEffect">
                                  <p:stCondLst>
                                    <p:cond delay="400"/>
                                  </p:stCondLst>
                                  <p:childTnLst>
                                    <p:set>
                                      <p:cBhvr>
                                        <p:cTn id="74" dur="1" fill="hold">
                                          <p:stCondLst>
                                            <p:cond delay="0"/>
                                          </p:stCondLst>
                                        </p:cTn>
                                        <p:tgtEl>
                                          <p:spTgt spid="16"/>
                                        </p:tgtEl>
                                        <p:attrNameLst>
                                          <p:attrName>style.visibility</p:attrName>
                                        </p:attrNameLst>
                                      </p:cBhvr>
                                      <p:to>
                                        <p:strVal val="visible"/>
                                      </p:to>
                                    </p:set>
                                    <p:animEffect transition="in" filter="wipe(up)">
                                      <p:cBhvr>
                                        <p:cTn id="75" dur="500"/>
                                        <p:tgtEl>
                                          <p:spTgt spid="16"/>
                                        </p:tgtEl>
                                      </p:cBhvr>
                                    </p:animEffect>
                                  </p:childTnLst>
                                </p:cTn>
                              </p:par>
                              <p:par>
                                <p:cTn id="76" presetID="17" presetClass="exit" presetSubtype="10" fill="hold" grpId="1" nodeType="withEffect">
                                  <p:stCondLst>
                                    <p:cond delay="0"/>
                                  </p:stCondLst>
                                  <p:childTnLst>
                                    <p:anim calcmode="lin" valueType="num">
                                      <p:cBhvr>
                                        <p:cTn id="77" dur="500"/>
                                        <p:tgtEl>
                                          <p:spTgt spid="32"/>
                                        </p:tgtEl>
                                        <p:attrNameLst>
                                          <p:attrName>ppt_w</p:attrName>
                                        </p:attrNameLst>
                                      </p:cBhvr>
                                      <p:tavLst>
                                        <p:tav tm="0">
                                          <p:val>
                                            <p:strVal val="ppt_w"/>
                                          </p:val>
                                        </p:tav>
                                        <p:tav tm="100000">
                                          <p:val>
                                            <p:fltVal val="0"/>
                                          </p:val>
                                        </p:tav>
                                      </p:tavLst>
                                    </p:anim>
                                    <p:anim calcmode="lin" valueType="num">
                                      <p:cBhvr>
                                        <p:cTn id="78" dur="500"/>
                                        <p:tgtEl>
                                          <p:spTgt spid="32"/>
                                        </p:tgtEl>
                                        <p:attrNameLst>
                                          <p:attrName>ppt_h</p:attrName>
                                        </p:attrNameLst>
                                      </p:cBhvr>
                                      <p:tavLst>
                                        <p:tav tm="0">
                                          <p:val>
                                            <p:strVal val="ppt_h"/>
                                          </p:val>
                                        </p:tav>
                                        <p:tav tm="100000">
                                          <p:val>
                                            <p:strVal val="ppt_h"/>
                                          </p:val>
                                        </p:tav>
                                      </p:tavLst>
                                    </p:anim>
                                    <p:set>
                                      <p:cBhvr>
                                        <p:cTn id="79" dur="1" fill="hold">
                                          <p:stCondLst>
                                            <p:cond delay="499"/>
                                          </p:stCondLst>
                                        </p:cTn>
                                        <p:tgtEl>
                                          <p:spTgt spid="32"/>
                                        </p:tgtEl>
                                        <p:attrNameLst>
                                          <p:attrName>style.visibility</p:attrName>
                                        </p:attrNameLst>
                                      </p:cBhvr>
                                      <p:to>
                                        <p:strVal val="hidden"/>
                                      </p:to>
                                    </p:set>
                                  </p:childTnLst>
                                </p:cTn>
                              </p:par>
                              <p:par>
                                <p:cTn id="80" presetID="42" presetClass="path" presetSubtype="0" accel="50000" decel="50000" fill="hold" grpId="2" nodeType="withEffect">
                                  <p:stCondLst>
                                    <p:cond delay="0"/>
                                  </p:stCondLst>
                                  <p:childTnLst>
                                    <p:animMotion origin="layout" path="M -2.77778E-6 3.7037E-7 L 0.05035 -0.00069 " pathEditMode="relative" rAng="0" ptsTypes="AA">
                                      <p:cBhvr>
                                        <p:cTn id="81" dur="500" fill="hold"/>
                                        <p:tgtEl>
                                          <p:spTgt spid="32"/>
                                        </p:tgtEl>
                                        <p:attrNameLst>
                                          <p:attrName>ppt_x</p:attrName>
                                          <p:attrName>ppt_y</p:attrName>
                                        </p:attrNameLst>
                                      </p:cBhvr>
                                      <p:rCtr x="2517" y="-46"/>
                                    </p:animMotion>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wipe(up)">
                                      <p:cBhvr>
                                        <p:cTn id="86" dur="500"/>
                                        <p:tgtEl>
                                          <p:spTgt spid="26"/>
                                        </p:tgtEl>
                                      </p:cBhvr>
                                    </p:animEffect>
                                  </p:childTnLst>
                                </p:cTn>
                              </p:par>
                              <p:par>
                                <p:cTn id="87" presetID="22" presetClass="entr" presetSubtype="8" fill="hold" grpId="0" nodeType="withEffect">
                                  <p:stCondLst>
                                    <p:cond delay="500"/>
                                  </p:stCondLst>
                                  <p:childTnLst>
                                    <p:set>
                                      <p:cBhvr>
                                        <p:cTn id="88" dur="1" fill="hold">
                                          <p:stCondLst>
                                            <p:cond delay="0"/>
                                          </p:stCondLst>
                                        </p:cTn>
                                        <p:tgtEl>
                                          <p:spTgt spid="2"/>
                                        </p:tgtEl>
                                        <p:attrNameLst>
                                          <p:attrName>style.visibility</p:attrName>
                                        </p:attrNameLst>
                                      </p:cBhvr>
                                      <p:to>
                                        <p:strVal val="visible"/>
                                      </p:to>
                                    </p:set>
                                    <p:animEffect transition="in" filter="wipe(left)">
                                      <p:cBhvr>
                                        <p:cTn id="89" dur="500"/>
                                        <p:tgtEl>
                                          <p:spTgt spid="2"/>
                                        </p:tgtEl>
                                      </p:cBhvr>
                                    </p:animEffect>
                                  </p:childTnLst>
                                </p:cTn>
                              </p:par>
                              <p:par>
                                <p:cTn id="90" presetID="22" presetClass="entr" presetSubtype="4" fill="hold" grpId="0" nodeType="withEffect">
                                  <p:stCondLst>
                                    <p:cond delay="1000"/>
                                  </p:stCondLst>
                                  <p:childTnLst>
                                    <p:set>
                                      <p:cBhvr>
                                        <p:cTn id="91" dur="1" fill="hold">
                                          <p:stCondLst>
                                            <p:cond delay="0"/>
                                          </p:stCondLst>
                                        </p:cTn>
                                        <p:tgtEl>
                                          <p:spTgt spid="17"/>
                                        </p:tgtEl>
                                        <p:attrNameLst>
                                          <p:attrName>style.visibility</p:attrName>
                                        </p:attrNameLst>
                                      </p:cBhvr>
                                      <p:to>
                                        <p:strVal val="visible"/>
                                      </p:to>
                                    </p:set>
                                    <p:animEffect transition="in" filter="wipe(down)">
                                      <p:cBhvr>
                                        <p:cTn id="92" dur="5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down)">
                                      <p:cBhvr>
                                        <p:cTn id="97" dur="500"/>
                                        <p:tgtEl>
                                          <p:spTgt spid="29"/>
                                        </p:tgtEl>
                                      </p:cBhvr>
                                    </p:animEffect>
                                  </p:childTnLst>
                                </p:cTn>
                              </p:par>
                              <p:par>
                                <p:cTn id="98" presetID="22" presetClass="entr" presetSubtype="8" fill="hold" grpId="0" nodeType="withEffect">
                                  <p:stCondLst>
                                    <p:cond delay="400"/>
                                  </p:stCondLst>
                                  <p:childTnLst>
                                    <p:set>
                                      <p:cBhvr>
                                        <p:cTn id="99" dur="1" fill="hold">
                                          <p:stCondLst>
                                            <p:cond delay="0"/>
                                          </p:stCondLst>
                                        </p:cTn>
                                        <p:tgtEl>
                                          <p:spTgt spid="30"/>
                                        </p:tgtEl>
                                        <p:attrNameLst>
                                          <p:attrName>style.visibility</p:attrName>
                                        </p:attrNameLst>
                                      </p:cBhvr>
                                      <p:to>
                                        <p:strVal val="visible"/>
                                      </p:to>
                                    </p:set>
                                    <p:animEffect transition="in" filter="wipe(left)">
                                      <p:cBhvr>
                                        <p:cTn id="100" dur="500"/>
                                        <p:tgtEl>
                                          <p:spTgt spid="30"/>
                                        </p:tgtEl>
                                      </p:cBhvr>
                                    </p:animEffect>
                                  </p:childTnLst>
                                </p:cTn>
                              </p:par>
                              <p:par>
                                <p:cTn id="101" presetID="18" presetClass="emph" presetSubtype="0" fill="hold" grpId="1" nodeType="withEffect">
                                  <p:stCondLst>
                                    <p:cond delay="400"/>
                                  </p:stCondLst>
                                  <p:childTnLst>
                                    <p:set>
                                      <p:cBhvr override="childStyle">
                                        <p:cTn id="102" dur="500" fill="hold"/>
                                        <p:tgtEl>
                                          <p:spTgt spid="30"/>
                                        </p:tgtEl>
                                        <p:attrNameLst>
                                          <p:attrName>style.textDecorationUnderline</p:attrName>
                                        </p:attrNameLst>
                                      </p:cBhvr>
                                      <p:to>
                                        <p:strVal val="true"/>
                                      </p:to>
                                    </p:set>
                                  </p:childTnLst>
                                </p:cTn>
                              </p:par>
                              <p:par>
                                <p:cTn id="103" presetID="22" presetClass="entr" presetSubtype="8" fill="hold" grpId="0" nodeType="withEffect">
                                  <p:stCondLst>
                                    <p:cond delay="400"/>
                                  </p:stCondLst>
                                  <p:childTnLst>
                                    <p:set>
                                      <p:cBhvr>
                                        <p:cTn id="104" dur="1" fill="hold">
                                          <p:stCondLst>
                                            <p:cond delay="0"/>
                                          </p:stCondLst>
                                        </p:cTn>
                                        <p:tgtEl>
                                          <p:spTgt spid="33"/>
                                        </p:tgtEl>
                                        <p:attrNameLst>
                                          <p:attrName>style.visibility</p:attrName>
                                        </p:attrNameLst>
                                      </p:cBhvr>
                                      <p:to>
                                        <p:strVal val="visible"/>
                                      </p:to>
                                    </p:set>
                                    <p:animEffect transition="in" filter="wipe(left)">
                                      <p:cBhvr>
                                        <p:cTn id="105" dur="5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16"/>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7"/>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17"/>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33"/>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5"/>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20"/>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22"/>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24"/>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5"/>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6"/>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18"/>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10"/>
                                        </p:tgtEl>
                                        <p:attrNameLst>
                                          <p:attrName>style.visibility</p:attrName>
                                        </p:attrNameLst>
                                      </p:cBhvr>
                                      <p:to>
                                        <p:strVal val="hidden"/>
                                      </p:to>
                                    </p:set>
                                  </p:childTnLst>
                                </p:cTn>
                              </p:par>
                              <p:par>
                                <p:cTn id="142" presetID="1" presetClass="entr" presetSubtype="0" fill="hold" nodeType="withEffect">
                                  <p:stCondLst>
                                    <p:cond delay="0"/>
                                  </p:stCondLst>
                                  <p:childTnLst>
                                    <p:set>
                                      <p:cBhvr>
                                        <p:cTn id="143" dur="1" fill="hold">
                                          <p:stCondLst>
                                            <p:cond delay="0"/>
                                          </p:stCondLst>
                                        </p:cTn>
                                        <p:tgtEl>
                                          <p:spTgt spid="34"/>
                                        </p:tgtEl>
                                        <p:attrNameLst>
                                          <p:attrName>style.visibility</p:attrName>
                                        </p:attrNameLst>
                                      </p:cBhvr>
                                      <p:to>
                                        <p:strVal val="visible"/>
                                      </p:to>
                                    </p:set>
                                  </p:childTnLst>
                                </p:cTn>
                              </p:par>
                            </p:childTnLst>
                          </p:cTn>
                        </p:par>
                        <p:par>
                          <p:cTn id="144" fill="hold">
                            <p:stCondLst>
                              <p:cond delay="0"/>
                            </p:stCondLst>
                            <p:childTnLst>
                              <p:par>
                                <p:cTn id="145" presetID="6" presetClass="emph" presetSubtype="0" decel="45000" fill="hold" nodeType="afterEffect">
                                  <p:stCondLst>
                                    <p:cond delay="0"/>
                                  </p:stCondLst>
                                  <p:childTnLst>
                                    <p:animScale>
                                      <p:cBhvr>
                                        <p:cTn id="146" dur="2000" fill="hold"/>
                                        <p:tgtEl>
                                          <p:spTgt spid="34"/>
                                        </p:tgtEl>
                                      </p:cBhvr>
                                      <p:by x="50000" y="50000"/>
                                    </p:animScale>
                                  </p:childTnLst>
                                </p:cTn>
                              </p:par>
                              <p:par>
                                <p:cTn id="147" presetID="42" presetClass="path" presetSubtype="0" accel="50000" decel="50000" fill="hold" nodeType="withEffect">
                                  <p:stCondLst>
                                    <p:cond delay="0"/>
                                  </p:stCondLst>
                                  <p:childTnLst>
                                    <p:animMotion origin="layout" path="M 2.22222E-6 2.96296E-6 L -0.17101 -0.17871 " pathEditMode="relative" rAng="0" ptsTypes="AA">
                                      <p:cBhvr>
                                        <p:cTn id="148" dur="2000" fill="hold"/>
                                        <p:tgtEl>
                                          <p:spTgt spid="34"/>
                                        </p:tgtEl>
                                        <p:attrNameLst>
                                          <p:attrName>ppt_x</p:attrName>
                                          <p:attrName>ppt_y</p:attrName>
                                        </p:attrNameLst>
                                      </p:cBhvr>
                                      <p:rCtr x="-8559" y="-8935"/>
                                    </p:animMotion>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650"/>
                                  </p:stCondLst>
                                  <p:childTnLst>
                                    <p:set>
                                      <p:cBhvr>
                                        <p:cTn id="152" dur="1" fill="hold">
                                          <p:stCondLst>
                                            <p:cond delay="0"/>
                                          </p:stCondLst>
                                        </p:cTn>
                                        <p:tgtEl>
                                          <p:spTgt spid="11"/>
                                        </p:tgtEl>
                                        <p:attrNameLst>
                                          <p:attrName>style.visibility</p:attrName>
                                        </p:attrNameLst>
                                      </p:cBhvr>
                                      <p:to>
                                        <p:strVal val="visible"/>
                                      </p:to>
                                    </p:set>
                                    <p:animEffect transition="in" filter="wipe(left)">
                                      <p:cBhvr>
                                        <p:cTn id="153" dur="750"/>
                                        <p:tgtEl>
                                          <p:spTgt spid="11"/>
                                        </p:tgtEl>
                                      </p:cBhvr>
                                    </p:animEffect>
                                  </p:childTnLst>
                                </p:cTn>
                              </p:par>
                              <p:par>
                                <p:cTn id="154" presetID="22" presetClass="entr" presetSubtype="1" fill="hold" grpId="0" nodeType="withEffect">
                                  <p:stCondLst>
                                    <p:cond delay="250"/>
                                  </p:stCondLst>
                                  <p:childTnLst>
                                    <p:set>
                                      <p:cBhvr>
                                        <p:cTn id="155" dur="1" fill="hold">
                                          <p:stCondLst>
                                            <p:cond delay="0"/>
                                          </p:stCondLst>
                                        </p:cTn>
                                        <p:tgtEl>
                                          <p:spTgt spid="53"/>
                                        </p:tgtEl>
                                        <p:attrNameLst>
                                          <p:attrName>style.visibility</p:attrName>
                                        </p:attrNameLst>
                                      </p:cBhvr>
                                      <p:to>
                                        <p:strVal val="visible"/>
                                      </p:to>
                                    </p:set>
                                    <p:animEffect transition="in" filter="wipe(up)">
                                      <p:cBhvr>
                                        <p:cTn id="156" dur="500"/>
                                        <p:tgtEl>
                                          <p:spTgt spid="53"/>
                                        </p:tgtEl>
                                      </p:cBhvr>
                                    </p:animEffect>
                                  </p:childTnLst>
                                </p:cTn>
                              </p:par>
                              <p:par>
                                <p:cTn id="157" presetID="0" presetClass="entr" presetSubtype="0" fill="hold" grpId="0" nodeType="with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dissolve">
                                      <p:cBhvr>
                                        <p:cTn id="159" dur="500">
                                          <p:stCondLst>
                                            <p:cond delay="0"/>
                                          </p:stCondLst>
                                        </p:cTn>
                                        <p:tgtEl>
                                          <p:spTgt spid="54"/>
                                        </p:tgtEl>
                                      </p:cBhvr>
                                    </p:animEffect>
                                    <p:anim to="" calcmode="lin" valueType="num">
                                      <p:cBhvr>
                                        <p:cTn id="160" dur="500" fill="hold">
                                          <p:stCondLst>
                                            <p:cond delay="0"/>
                                          </p:stCondLst>
                                        </p:cTn>
                                        <p:tgtEl>
                                          <p:spTgt spid="54"/>
                                        </p:tgtEl>
                                        <p:attrNameLst>
                                          <p:attrName>ppt_w</p:attrName>
                                        </p:attrNameLst>
                                      </p:cBhvr>
                                      <p:tavLst>
                                        <p:tav tm="0">
                                          <p:val>
                                            <p:strVal val="#ppt_w*4"/>
                                          </p:val>
                                        </p:tav>
                                        <p:tav tm="100000">
                                          <p:val>
                                            <p:strVal val="#ppt_w"/>
                                          </p:val>
                                        </p:tav>
                                      </p:tavLst>
                                    </p:anim>
                                    <p:anim to="" calcmode="lin" valueType="num">
                                      <p:cBhvr>
                                        <p:cTn id="161" dur="500" fill="hold">
                                          <p:stCondLst>
                                            <p:cond delay="0"/>
                                          </p:stCondLst>
                                        </p:cTn>
                                        <p:tgtEl>
                                          <p:spTgt spid="54"/>
                                        </p:tgtEl>
                                        <p:attrNameLst>
                                          <p:attrName>ppt_h</p:attrName>
                                        </p:attrNameLst>
                                      </p:cBhvr>
                                      <p:tavLst>
                                        <p:tav tm="0">
                                          <p:val>
                                            <p:strVal val="#ppt_h*4"/>
                                          </p:val>
                                        </p:tav>
                                        <p:tav tm="100000">
                                          <p:val>
                                            <p:strVal val="#ppt_h"/>
                                          </p:val>
                                        </p:tav>
                                      </p:tavLst>
                                    </p:anim>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grpId="0" nodeType="clickEffect">
                                  <p:stCondLst>
                                    <p:cond delay="0"/>
                                  </p:stCondLst>
                                  <p:childTnLst>
                                    <p:set>
                                      <p:cBhvr>
                                        <p:cTn id="165" dur="1" fill="hold">
                                          <p:stCondLst>
                                            <p:cond delay="0"/>
                                          </p:stCondLst>
                                        </p:cTn>
                                        <p:tgtEl>
                                          <p:spTgt spid="55"/>
                                        </p:tgtEl>
                                        <p:attrNameLst>
                                          <p:attrName>style.visibility</p:attrName>
                                        </p:attrNameLst>
                                      </p:cBhvr>
                                      <p:to>
                                        <p:strVal val="visible"/>
                                      </p:to>
                                    </p:set>
                                    <p:animEffect transition="in" filter="wipe(left)">
                                      <p:cBhvr>
                                        <p:cTn id="166" dur="500"/>
                                        <p:tgtEl>
                                          <p:spTgt spid="55"/>
                                        </p:tgtEl>
                                      </p:cBhvr>
                                    </p:animEffect>
                                  </p:childTnLst>
                                </p:cTn>
                              </p:par>
                              <p:par>
                                <p:cTn id="167" presetID="22" presetClass="entr" presetSubtype="8" fill="hold" grpId="0" nodeType="withEffect">
                                  <p:stCondLst>
                                    <p:cond delay="400"/>
                                  </p:stCondLst>
                                  <p:childTnLst>
                                    <p:set>
                                      <p:cBhvr>
                                        <p:cTn id="168" dur="1" fill="hold">
                                          <p:stCondLst>
                                            <p:cond delay="0"/>
                                          </p:stCondLst>
                                        </p:cTn>
                                        <p:tgtEl>
                                          <p:spTgt spid="52"/>
                                        </p:tgtEl>
                                        <p:attrNameLst>
                                          <p:attrName>style.visibility</p:attrName>
                                        </p:attrNameLst>
                                      </p:cBhvr>
                                      <p:to>
                                        <p:strVal val="visible"/>
                                      </p:to>
                                    </p:set>
                                    <p:animEffect transition="in" filter="wipe(left)">
                                      <p:cBhvr>
                                        <p:cTn id="169" dur="500"/>
                                        <p:tgtEl>
                                          <p:spTgt spid="52"/>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1" fill="hold" grpId="0" nodeType="clickEffect">
                                  <p:stCondLst>
                                    <p:cond delay="0"/>
                                  </p:stCondLst>
                                  <p:childTnLst>
                                    <p:set>
                                      <p:cBhvr>
                                        <p:cTn id="173" dur="1" fill="hold">
                                          <p:stCondLst>
                                            <p:cond delay="0"/>
                                          </p:stCondLst>
                                        </p:cTn>
                                        <p:tgtEl>
                                          <p:spTgt spid="56"/>
                                        </p:tgtEl>
                                        <p:attrNameLst>
                                          <p:attrName>style.visibility</p:attrName>
                                        </p:attrNameLst>
                                      </p:cBhvr>
                                      <p:to>
                                        <p:strVal val="visible"/>
                                      </p:to>
                                    </p:set>
                                    <p:animEffect transition="in" filter="wipe(up)">
                                      <p:cBhvr>
                                        <p:cTn id="174" dur="500"/>
                                        <p:tgtEl>
                                          <p:spTgt spid="56"/>
                                        </p:tgtEl>
                                      </p:cBhvr>
                                    </p:animEffect>
                                  </p:childTnLst>
                                </p:cTn>
                              </p:par>
                              <p:par>
                                <p:cTn id="175" presetID="22" presetClass="entr" presetSubtype="1" fill="hold" grpId="0" nodeType="withEffect">
                                  <p:stCondLst>
                                    <p:cond delay="400"/>
                                  </p:stCondLst>
                                  <p:childTnLst>
                                    <p:set>
                                      <p:cBhvr>
                                        <p:cTn id="176" dur="1" fill="hold">
                                          <p:stCondLst>
                                            <p:cond delay="0"/>
                                          </p:stCondLst>
                                        </p:cTn>
                                        <p:tgtEl>
                                          <p:spTgt spid="13"/>
                                        </p:tgtEl>
                                        <p:attrNameLst>
                                          <p:attrName>style.visibility</p:attrName>
                                        </p:attrNameLst>
                                      </p:cBhvr>
                                      <p:to>
                                        <p:strVal val="visible"/>
                                      </p:to>
                                    </p:set>
                                    <p:animEffect transition="in" filter="wipe(up)">
                                      <p:cBhvr>
                                        <p:cTn id="177" dur="500"/>
                                        <p:tgtEl>
                                          <p:spTgt spid="13"/>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2" fill="hold" grpId="0" nodeType="clickEffect">
                                  <p:stCondLst>
                                    <p:cond delay="0"/>
                                  </p:stCondLst>
                                  <p:childTnLst>
                                    <p:set>
                                      <p:cBhvr>
                                        <p:cTn id="181" dur="1" fill="hold">
                                          <p:stCondLst>
                                            <p:cond delay="0"/>
                                          </p:stCondLst>
                                        </p:cTn>
                                        <p:tgtEl>
                                          <p:spTgt spid="57"/>
                                        </p:tgtEl>
                                        <p:attrNameLst>
                                          <p:attrName>style.visibility</p:attrName>
                                        </p:attrNameLst>
                                      </p:cBhvr>
                                      <p:to>
                                        <p:strVal val="visible"/>
                                      </p:to>
                                    </p:set>
                                    <p:animEffect transition="in" filter="wipe(right)">
                                      <p:cBhvr>
                                        <p:cTn id="182" dur="500"/>
                                        <p:tgtEl>
                                          <p:spTgt spid="57"/>
                                        </p:tgtEl>
                                      </p:cBhvr>
                                    </p:animEffect>
                                  </p:childTnLst>
                                </p:cTn>
                              </p:par>
                              <p:par>
                                <p:cTn id="183" presetID="10" presetClass="entr" presetSubtype="0" fill="hold" grpId="0" nodeType="withEffect">
                                  <p:stCondLst>
                                    <p:cond delay="400"/>
                                  </p:stCondLst>
                                  <p:childTnLst>
                                    <p:set>
                                      <p:cBhvr>
                                        <p:cTn id="184" dur="1" fill="hold">
                                          <p:stCondLst>
                                            <p:cond delay="0"/>
                                          </p:stCondLst>
                                        </p:cTn>
                                        <p:tgtEl>
                                          <p:spTgt spid="15"/>
                                        </p:tgtEl>
                                        <p:attrNameLst>
                                          <p:attrName>style.visibility</p:attrName>
                                        </p:attrNameLst>
                                      </p:cBhvr>
                                      <p:to>
                                        <p:strVal val="visible"/>
                                      </p:to>
                                    </p:set>
                                    <p:animEffect transition="in" filter="fade">
                                      <p:cBhvr>
                                        <p:cTn id="185" dur="500"/>
                                        <p:tgtEl>
                                          <p:spTgt spid="15"/>
                                        </p:tgtEl>
                                      </p:cBhvr>
                                    </p:animEffect>
                                  </p:childTnLst>
                                </p:cTn>
                              </p:par>
                            </p:childTnLst>
                          </p:cTn>
                        </p:par>
                        <p:par>
                          <p:cTn id="186" fill="hold">
                            <p:stCondLst>
                              <p:cond delay="900"/>
                            </p:stCondLst>
                            <p:childTnLst>
                              <p:par>
                                <p:cTn id="187" presetID="0" presetClass="entr" presetSubtype="0" fill="hold" grpId="0" nodeType="afterEffect">
                                  <p:stCondLst>
                                    <p:cond delay="0"/>
                                  </p:stCondLst>
                                  <p:childTnLst>
                                    <p:set>
                                      <p:cBhvr>
                                        <p:cTn id="188" dur="1" fill="hold">
                                          <p:stCondLst>
                                            <p:cond delay="0"/>
                                          </p:stCondLst>
                                        </p:cTn>
                                        <p:tgtEl>
                                          <p:spTgt spid="14"/>
                                        </p:tgtEl>
                                        <p:attrNameLst>
                                          <p:attrName>style.visibility</p:attrName>
                                        </p:attrNameLst>
                                      </p:cBhvr>
                                      <p:to>
                                        <p:strVal val="visible"/>
                                      </p:to>
                                    </p:set>
                                    <p:animEffect transition="in" filter="dissolve">
                                      <p:cBhvr>
                                        <p:cTn id="189" dur="500">
                                          <p:stCondLst>
                                            <p:cond delay="0"/>
                                          </p:stCondLst>
                                        </p:cTn>
                                        <p:tgtEl>
                                          <p:spTgt spid="14"/>
                                        </p:tgtEl>
                                      </p:cBhvr>
                                    </p:animEffect>
                                    <p:anim to="" calcmode="lin" valueType="num">
                                      <p:cBhvr>
                                        <p:cTn id="190"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91"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8" grpId="1"/>
      <p:bldP spid="9" grpId="0"/>
      <p:bldP spid="9" grpId="1"/>
      <p:bldP spid="30" grpId="0"/>
      <p:bldP spid="30" grpId="1"/>
      <p:bldP spid="30" grpId="2"/>
      <p:bldP spid="10" grpId="0"/>
      <p:bldP spid="10" grpId="1"/>
      <p:bldP spid="11" grpId="0"/>
      <p:bldP spid="13" grpId="0"/>
      <p:bldP spid="15" grpId="0" animBg="1"/>
      <p:bldP spid="16" grpId="0"/>
      <p:bldP spid="16" grpId="1"/>
      <p:bldP spid="17" grpId="0"/>
      <p:bldP spid="17" grpId="1"/>
      <p:bldP spid="5" grpId="0" animBg="1"/>
      <p:bldP spid="5" grpId="1" animBg="1"/>
      <p:bldP spid="20" grpId="0" animBg="1"/>
      <p:bldP spid="20" grpId="1" animBg="1"/>
      <p:bldP spid="18" grpId="0" animBg="1"/>
      <p:bldP spid="18" grpId="1" animBg="1"/>
      <p:bldP spid="22" grpId="0" animBg="1"/>
      <p:bldP spid="22" grpId="1" animBg="1"/>
      <p:bldP spid="24" grpId="0" animBg="1"/>
      <p:bldP spid="24" grpId="1" animBg="1"/>
      <p:bldP spid="25" grpId="0" animBg="1"/>
      <p:bldP spid="25" grpId="1" animBg="1"/>
      <p:bldP spid="26" grpId="0" animBg="1"/>
      <p:bldP spid="26" grpId="1" animBg="1"/>
      <p:bldP spid="29" grpId="0" animBg="1"/>
      <p:bldP spid="29" grpId="1" animBg="1"/>
      <p:bldP spid="31" grpId="0"/>
      <p:bldP spid="31" grpId="1"/>
      <p:bldP spid="32" grpId="0"/>
      <p:bldP spid="32" grpId="1"/>
      <p:bldP spid="32" grpId="2"/>
      <p:bldP spid="33" grpId="0"/>
      <p:bldP spid="33" grpId="1"/>
      <p:bldP spid="2" grpId="0" animBg="1"/>
      <p:bldP spid="2" grpId="1" animBg="1"/>
      <p:bldP spid="52" grpId="0"/>
      <p:bldP spid="53" grpId="0" animBg="1"/>
      <p:bldP spid="54" grpId="0"/>
      <p:bldP spid="55" grpId="0" animBg="1"/>
      <p:bldP spid="56" grpId="0" animBg="1"/>
      <p:bldP spid="57"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2E18D-710B-48D0-8A09-D3D2F098E839}"/>
              </a:ext>
            </a:extLst>
          </p:cNvPr>
          <p:cNvPicPr>
            <a:picLocks noChangeAspect="1"/>
          </p:cNvPicPr>
          <p:nvPr/>
        </p:nvPicPr>
        <p:blipFill rotWithShape="1">
          <a:blip r:embed="rId3">
            <a:extLst>
              <a:ext uri="{28A0092B-C50C-407E-A947-70E740481C1C}">
                <a14:useLocalDpi xmlns:a14="http://schemas.microsoft.com/office/drawing/2010/main" val="0"/>
              </a:ext>
            </a:extLst>
          </a:blip>
          <a:srcRect l="23267"/>
          <a:stretch/>
        </p:blipFill>
        <p:spPr>
          <a:xfrm>
            <a:off x="0" y="0"/>
            <a:ext cx="9144000" cy="6858000"/>
          </a:xfrm>
          <a:prstGeom prst="rect">
            <a:avLst/>
          </a:prstGeom>
        </p:spPr>
      </p:pic>
      <p:sp>
        <p:nvSpPr>
          <p:cNvPr id="4" name="Title 1">
            <a:extLst>
              <a:ext uri="{FF2B5EF4-FFF2-40B4-BE49-F238E27FC236}">
                <a16:creationId xmlns:a16="http://schemas.microsoft.com/office/drawing/2014/main" id="{1839FD16-F702-49ED-BEF4-960D52676801}"/>
              </a:ext>
            </a:extLst>
          </p:cNvPr>
          <p:cNvSpPr txBox="1">
            <a:spLocks/>
          </p:cNvSpPr>
          <p:nvPr/>
        </p:nvSpPr>
        <p:spPr>
          <a:xfrm>
            <a:off x="2308860" y="1804664"/>
            <a:ext cx="60350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kingdom of heaven</a:t>
            </a:r>
          </a:p>
        </p:txBody>
      </p:sp>
      <p:sp>
        <p:nvSpPr>
          <p:cNvPr id="6" name="Title 1">
            <a:extLst>
              <a:ext uri="{FF2B5EF4-FFF2-40B4-BE49-F238E27FC236}">
                <a16:creationId xmlns:a16="http://schemas.microsoft.com/office/drawing/2014/main" id="{4211892E-B0AF-43F2-B363-BF46855859BB}"/>
              </a:ext>
            </a:extLst>
          </p:cNvPr>
          <p:cNvSpPr txBox="1">
            <a:spLocks/>
          </p:cNvSpPr>
          <p:nvPr/>
        </p:nvSpPr>
        <p:spPr>
          <a:xfrm>
            <a:off x="5342096" y="2472213"/>
            <a:ext cx="282133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ten virgins</a:t>
            </a:r>
          </a:p>
        </p:txBody>
      </p:sp>
      <p:sp>
        <p:nvSpPr>
          <p:cNvPr id="3074" name="Rectangle 2"/>
          <p:cNvSpPr>
            <a:spLocks noGrp="1" noChangeArrowheads="1"/>
          </p:cNvSpPr>
          <p:nvPr>
            <p:ph type="title"/>
          </p:nvPr>
        </p:nvSpPr>
        <p:spPr>
          <a:xfrm>
            <a:off x="533400" y="1661319"/>
            <a:ext cx="80772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the kingdom of heaven shall be likened to ten virgins who took their lamps and went out to meet the bridegroom."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25:1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48681A5-56B7-46B7-BFB9-6FA31F6078E1}"/>
              </a:ext>
            </a:extLst>
          </p:cNvPr>
          <p:cNvSpPr txBox="1">
            <a:spLocks noChangeArrowheads="1"/>
          </p:cNvSpPr>
          <p:nvPr/>
        </p:nvSpPr>
        <p:spPr bwMode="auto">
          <a:xfrm>
            <a:off x="2409565" y="1735931"/>
            <a:ext cx="5852162" cy="76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kingdom of heaven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D2244BB-77E7-4875-B56A-5FD2184299B2}"/>
              </a:ext>
            </a:extLst>
          </p:cNvPr>
          <p:cNvSpPr txBox="1">
            <a:spLocks noChangeArrowheads="1"/>
          </p:cNvSpPr>
          <p:nvPr/>
        </p:nvSpPr>
        <p:spPr bwMode="auto">
          <a:xfrm>
            <a:off x="5143206" y="2410500"/>
            <a:ext cx="3221666" cy="75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ten virgins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D971017-80D5-4101-9893-E6554A4DCB62}"/>
              </a:ext>
            </a:extLst>
          </p:cNvPr>
          <p:cNvSpPr txBox="1">
            <a:spLocks noChangeArrowheads="1"/>
          </p:cNvSpPr>
          <p:nvPr/>
        </p:nvSpPr>
        <p:spPr bwMode="auto">
          <a:xfrm>
            <a:off x="4271553" y="3069771"/>
            <a:ext cx="18519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lamps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2232B5B-C86B-4B0E-8E33-C9B6981F18E5}"/>
              </a:ext>
            </a:extLst>
          </p:cNvPr>
          <p:cNvSpPr txBox="1">
            <a:spLocks noChangeArrowheads="1"/>
          </p:cNvSpPr>
          <p:nvPr/>
        </p:nvSpPr>
        <p:spPr bwMode="auto">
          <a:xfrm>
            <a:off x="2525870" y="3724276"/>
            <a:ext cx="5246530" cy="81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meet the bridegroom</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2" name="Picture 14">
            <a:extLst>
              <a:ext uri="{FF2B5EF4-FFF2-40B4-BE49-F238E27FC236}">
                <a16:creationId xmlns:a16="http://schemas.microsoft.com/office/drawing/2014/main" id="{13777909-1560-408F-8488-3A0795F7EEE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ounded Rectangle 13">
            <a:extLst>
              <a:ext uri="{FF2B5EF4-FFF2-40B4-BE49-F238E27FC236}">
                <a16:creationId xmlns:a16="http://schemas.microsoft.com/office/drawing/2014/main" id="{FFB069B3-AF82-46DB-BEC6-DA83A97A5AE0}"/>
              </a:ext>
            </a:extLst>
          </p:cNvPr>
          <p:cNvSpPr/>
          <p:nvPr/>
        </p:nvSpPr>
        <p:spPr>
          <a:xfrm>
            <a:off x="2560321" y="3749040"/>
            <a:ext cx="5212080" cy="862149"/>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7C25A7D-E7E0-40E4-B8E0-56736E575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2918" y="5253830"/>
            <a:ext cx="242889" cy="406401"/>
          </a:xfrm>
          <a:prstGeom prst="rect">
            <a:avLst/>
          </a:prstGeom>
        </p:spPr>
      </p:pic>
      <p:sp>
        <p:nvSpPr>
          <p:cNvPr id="10" name="Rectangle 2" hidden="1">
            <a:extLst>
              <a:ext uri="{FF2B5EF4-FFF2-40B4-BE49-F238E27FC236}">
                <a16:creationId xmlns:a16="http://schemas.microsoft.com/office/drawing/2014/main" id="{4410BF3B-3382-42BA-B3FA-64F7012305FD}"/>
              </a:ext>
            </a:extLst>
          </p:cNvPr>
          <p:cNvSpPr txBox="1">
            <a:spLocks noChangeArrowheads="1"/>
          </p:cNvSpPr>
          <p:nvPr/>
        </p:nvSpPr>
        <p:spPr bwMode="auto">
          <a:xfrm>
            <a:off x="4640381" y="2706329"/>
            <a:ext cx="1785000" cy="77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lamps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070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600"/>
                                        <p:tgtEl>
                                          <p:spTgt spid="4"/>
                                        </p:tgtEl>
                                      </p:cBhvr>
                                    </p:animEffect>
                                  </p:childTnLst>
                                </p:cTn>
                              </p:par>
                              <p:par>
                                <p:cTn id="16" presetID="18" presetClass="emph" presetSubtype="0" fill="hold" grpId="1" nodeType="withEffect">
                                  <p:stCondLst>
                                    <p:cond delay="0"/>
                                  </p:stCondLst>
                                  <p:childTnLst>
                                    <p:set>
                                      <p:cBhvr override="childStyle">
                                        <p:cTn id="17" dur="6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6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50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5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10" presetClass="exit" presetSubtype="0" fill="hold" grpId="1" nodeType="withEffect">
                                  <p:stCondLst>
                                    <p:cond delay="0"/>
                                  </p:stCondLst>
                                  <p:childTnLst>
                                    <p:animEffect transition="out" filter="fade">
                                      <p:cBhvr>
                                        <p:cTn id="32" dur="600"/>
                                        <p:tgtEl>
                                          <p:spTgt spid="5"/>
                                        </p:tgtEl>
                                      </p:cBhvr>
                                    </p:animEffect>
                                    <p:set>
                                      <p:cBhvr>
                                        <p:cTn id="33" dur="1" fill="hold">
                                          <p:stCondLst>
                                            <p:cond delay="599"/>
                                          </p:stCondLst>
                                        </p:cTn>
                                        <p:tgtEl>
                                          <p:spTgt spid="5"/>
                                        </p:tgtEl>
                                        <p:attrNameLst>
                                          <p:attrName>style.visibility</p:attrName>
                                        </p:attrNameLst>
                                      </p:cBhvr>
                                      <p:to>
                                        <p:strVal val="hidden"/>
                                      </p:to>
                                    </p:set>
                                  </p:childTnLst>
                                </p:cTn>
                              </p:par>
                              <p:par>
                                <p:cTn id="34" presetID="16" presetClass="exit" presetSubtype="21" fill="hold" grpId="2" nodeType="withEffect">
                                  <p:stCondLst>
                                    <p:cond delay="0"/>
                                  </p:stCondLst>
                                  <p:childTnLst>
                                    <p:animEffect transition="out" filter="barn(inVertical)">
                                      <p:cBhvr>
                                        <p:cTn id="35" dur="600"/>
                                        <p:tgtEl>
                                          <p:spTgt spid="4"/>
                                        </p:tgtEl>
                                      </p:cBhvr>
                                    </p:animEffect>
                                    <p:set>
                                      <p:cBhvr>
                                        <p:cTn id="36" dur="1" fill="hold">
                                          <p:stCondLst>
                                            <p:cond delay="599"/>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50"/>
                                        <p:tgtEl>
                                          <p:spTgt spid="8"/>
                                        </p:tgtEl>
                                      </p:cBhvr>
                                    </p:animEffect>
                                  </p:childTnLst>
                                </p:cTn>
                              </p:par>
                              <p:par>
                                <p:cTn id="53" presetID="42" presetClass="path" presetSubtype="0" accel="50000" decel="50000" fill="hold" grpId="2" nodeType="withEffect">
                                  <p:stCondLst>
                                    <p:cond delay="250"/>
                                  </p:stCondLst>
                                  <p:childTnLst>
                                    <p:animMotion origin="layout" path="M -2.77778E-6 1.85185E-6 L 0.03663 -0.05301 " pathEditMode="relative" rAng="0" ptsTypes="AA">
                                      <p:cBhvr>
                                        <p:cTn id="54" dur="2000" fill="hold"/>
                                        <p:tgtEl>
                                          <p:spTgt spid="8"/>
                                        </p:tgtEl>
                                        <p:attrNameLst>
                                          <p:attrName>ppt_x</p:attrName>
                                          <p:attrName>ppt_y</p:attrName>
                                        </p:attrNameLst>
                                      </p:cBhvr>
                                      <p:rCtr x="1823" y="-2662"/>
                                    </p:animMotion>
                                  </p:childTnLst>
                                </p:cTn>
                              </p:par>
                              <p:par>
                                <p:cTn id="55" presetID="10" presetClass="exit" presetSubtype="0" fill="hold" grpId="1" nodeType="withEffect">
                                  <p:stCondLst>
                                    <p:cond delay="25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25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25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250"/>
                                  </p:stCondLst>
                                  <p:childTnLst>
                                    <p:animEffect transition="out" filter="fade">
                                      <p:cBhvr>
                                        <p:cTn id="65" dur="600"/>
                                        <p:tgtEl>
                                          <p:spTgt spid="11"/>
                                        </p:tgtEl>
                                      </p:cBhvr>
                                    </p:animEffect>
                                    <p:set>
                                      <p:cBhvr>
                                        <p:cTn id="66" dur="1" fill="hold">
                                          <p:stCondLst>
                                            <p:cond delay="599"/>
                                          </p:stCondLst>
                                        </p:cTn>
                                        <p:tgtEl>
                                          <p:spTgt spid="1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8" grpId="0"/>
      <p:bldP spid="8" grpId="2"/>
      <p:bldP spid="11" grpId="0"/>
      <p:bldP spid="11" grpId="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489F0-19F1-4B80-B452-7D8008239B2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7" name="Title 1">
            <a:extLst>
              <a:ext uri="{FF2B5EF4-FFF2-40B4-BE49-F238E27FC236}">
                <a16:creationId xmlns:a16="http://schemas.microsoft.com/office/drawing/2014/main" id="{2DB81D88-4985-46B9-AFD8-4C35AC64C8EC}"/>
              </a:ext>
            </a:extLst>
          </p:cNvPr>
          <p:cNvSpPr txBox="1">
            <a:spLocks/>
          </p:cNvSpPr>
          <p:nvPr/>
        </p:nvSpPr>
        <p:spPr>
          <a:xfrm>
            <a:off x="6120559" y="1439245"/>
            <a:ext cx="146605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wise</a:t>
            </a:r>
          </a:p>
        </p:txBody>
      </p:sp>
      <p:sp>
        <p:nvSpPr>
          <p:cNvPr id="9" name="Title 1">
            <a:extLst>
              <a:ext uri="{FF2B5EF4-FFF2-40B4-BE49-F238E27FC236}">
                <a16:creationId xmlns:a16="http://schemas.microsoft.com/office/drawing/2014/main" id="{47B4CC9C-B92F-4995-B350-D746EA7E3A64}"/>
              </a:ext>
            </a:extLst>
          </p:cNvPr>
          <p:cNvSpPr txBox="1">
            <a:spLocks/>
          </p:cNvSpPr>
          <p:nvPr/>
        </p:nvSpPr>
        <p:spPr>
          <a:xfrm>
            <a:off x="2734900" y="2108987"/>
            <a:ext cx="186798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foolish</a:t>
            </a:r>
          </a:p>
        </p:txBody>
      </p:sp>
      <p:sp>
        <p:nvSpPr>
          <p:cNvPr id="3074" name="Rectangle 2"/>
          <p:cNvSpPr>
            <a:spLocks noGrp="1" noChangeArrowheads="1"/>
          </p:cNvSpPr>
          <p:nvPr>
            <p:ph type="title"/>
          </p:nvPr>
        </p:nvSpPr>
        <p:spPr>
          <a:xfrm>
            <a:off x="457200" y="1394619"/>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five of them were wise, and five were foolish. Those who were foolish took their lamps and took no oil with them, but the wise took oil in their vessels with    their lamps."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25:2-4 </a:t>
            </a:r>
          </a:p>
        </p:txBody>
      </p:sp>
      <p:sp>
        <p:nvSpPr>
          <p:cNvPr id="4" name="Rectangle 2">
            <a:extLst>
              <a:ext uri="{FF2B5EF4-FFF2-40B4-BE49-F238E27FC236}">
                <a16:creationId xmlns:a16="http://schemas.microsoft.com/office/drawing/2014/main" id="{4FCA06E4-A52A-4AA6-9C1D-8812FF01E5DA}"/>
              </a:ext>
            </a:extLst>
          </p:cNvPr>
          <p:cNvSpPr txBox="1">
            <a:spLocks noChangeArrowheads="1"/>
          </p:cNvSpPr>
          <p:nvPr/>
        </p:nvSpPr>
        <p:spPr bwMode="auto">
          <a:xfrm>
            <a:off x="4640381" y="2706329"/>
            <a:ext cx="1785000" cy="77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lamps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FE29ED0-6C8C-4795-9896-2B737E3A6867}"/>
              </a:ext>
            </a:extLst>
          </p:cNvPr>
          <p:cNvSpPr txBox="1">
            <a:spLocks noChangeArrowheads="1"/>
          </p:cNvSpPr>
          <p:nvPr/>
        </p:nvSpPr>
        <p:spPr bwMode="auto">
          <a:xfrm>
            <a:off x="2401273" y="4722699"/>
            <a:ext cx="1870690" cy="76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lamps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582962F-D7C3-4521-8A90-8986D36697CF}"/>
              </a:ext>
            </a:extLst>
          </p:cNvPr>
          <p:cNvSpPr txBox="1">
            <a:spLocks noChangeArrowheads="1"/>
          </p:cNvSpPr>
          <p:nvPr/>
        </p:nvSpPr>
        <p:spPr bwMode="auto">
          <a:xfrm>
            <a:off x="6170431" y="1378613"/>
            <a:ext cx="1363844" cy="74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2FF4C22-0DE1-46E4-B2EE-8EB30E8C20F7}"/>
              </a:ext>
            </a:extLst>
          </p:cNvPr>
          <p:cNvSpPr txBox="1">
            <a:spLocks noChangeArrowheads="1"/>
          </p:cNvSpPr>
          <p:nvPr/>
        </p:nvSpPr>
        <p:spPr bwMode="auto">
          <a:xfrm>
            <a:off x="2737280" y="2041417"/>
            <a:ext cx="1854927" cy="758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foolish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930BEA44-A290-4463-AD41-DC7DF6A9E787}"/>
              </a:ext>
            </a:extLst>
          </p:cNvPr>
          <p:cNvSpPr txBox="1">
            <a:spLocks noChangeArrowheads="1"/>
          </p:cNvSpPr>
          <p:nvPr/>
        </p:nvSpPr>
        <p:spPr bwMode="auto">
          <a:xfrm>
            <a:off x="5668962" y="4752974"/>
            <a:ext cx="1805781" cy="77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lamps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636963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400"/>
                                  </p:stCondLst>
                                  <p:childTnLst>
                                    <p:set>
                                      <p:cBhvr override="childStyle">
                                        <p:cTn id="26" dur="500" fill="hold"/>
                                        <p:tgtEl>
                                          <p:spTgt spid="9"/>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par>
                                <p:cTn id="38" presetID="42" presetClass="path" presetSubtype="0" accel="50000" decel="50000" fill="hold" grpId="2" nodeType="withEffect">
                                  <p:stCondLst>
                                    <p:cond delay="0"/>
                                  </p:stCondLst>
                                  <p:childTnLst>
                                    <p:animMotion origin="layout" path="M -5.55556E-7 4.07407E-6 L 0.35399 0.00486 " pathEditMode="relative" rAng="0" ptsTypes="AA">
                                      <p:cBhvr>
                                        <p:cTn id="39" dur="2000" fill="hold"/>
                                        <p:tgtEl>
                                          <p:spTgt spid="6"/>
                                        </p:tgtEl>
                                        <p:attrNameLst>
                                          <p:attrName>ppt_x</p:attrName>
                                          <p:attrName>ppt_y</p:attrName>
                                        </p:attrNameLst>
                                      </p:cBhvr>
                                      <p:rCtr x="17691" y="231"/>
                                    </p:animMotion>
                                  </p:childTnLst>
                                </p:cTn>
                              </p:par>
                              <p:par>
                                <p:cTn id="40" presetID="42" presetClass="path" presetSubtype="0" accel="50000" decel="50000" fill="hold" grpId="2" nodeType="withEffect">
                                  <p:stCondLst>
                                    <p:cond delay="0"/>
                                  </p:stCondLst>
                                  <p:childTnLst>
                                    <p:animMotion origin="layout" path="M -4.72222E-6 2.59259E-6 L 0.11355 0.29815 " pathEditMode="relative" rAng="0" ptsTypes="AA">
                                      <p:cBhvr>
                                        <p:cTn id="41" dur="2000" fill="hold"/>
                                        <p:tgtEl>
                                          <p:spTgt spid="4"/>
                                        </p:tgtEl>
                                        <p:attrNameLst>
                                          <p:attrName>ppt_x</p:attrName>
                                          <p:attrName>ppt_y</p:attrName>
                                        </p:attrNameLst>
                                      </p:cBhvr>
                                      <p:rCtr x="5677" y="14907"/>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grpId="1" nodeType="afterEffect">
                                  <p:stCondLst>
                                    <p:cond delay="0"/>
                                  </p:stCondLst>
                                  <p:childTnLst>
                                    <p:animEffect transition="out" filter="fade">
                                      <p:cBhvr>
                                        <p:cTn id="59" dur="250"/>
                                        <p:tgtEl>
                                          <p:spTgt spid="6"/>
                                        </p:tgtEl>
                                      </p:cBhvr>
                                    </p:animEffect>
                                    <p:set>
                                      <p:cBhvr>
                                        <p:cTn id="60"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4" grpId="0"/>
      <p:bldP spid="4" grpId="1"/>
      <p:bldP spid="4" grpId="2"/>
      <p:bldP spid="6" grpId="0"/>
      <p:bldP spid="6" grpId="1"/>
      <p:bldP spid="6" grpId="2"/>
      <p:bldP spid="8" grpId="0"/>
      <p:bldP spid="8"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968C0-BBB4-433A-827A-2C8AF638E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7" name="Title 1">
            <a:extLst>
              <a:ext uri="{FF2B5EF4-FFF2-40B4-BE49-F238E27FC236}">
                <a16:creationId xmlns:a16="http://schemas.microsoft.com/office/drawing/2014/main" id="{E6D30C5C-781B-4A5F-8DEF-0D62D6083F7A}"/>
              </a:ext>
            </a:extLst>
          </p:cNvPr>
          <p:cNvSpPr txBox="1">
            <a:spLocks/>
          </p:cNvSpPr>
          <p:nvPr/>
        </p:nvSpPr>
        <p:spPr>
          <a:xfrm>
            <a:off x="3566012" y="1471399"/>
            <a:ext cx="426485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 slumbered</a:t>
            </a:r>
          </a:p>
        </p:txBody>
      </p:sp>
      <p:sp>
        <p:nvSpPr>
          <p:cNvPr id="10" name="Title 1">
            <a:extLst>
              <a:ext uri="{FF2B5EF4-FFF2-40B4-BE49-F238E27FC236}">
                <a16:creationId xmlns:a16="http://schemas.microsoft.com/office/drawing/2014/main" id="{E692F91E-3ADC-4B6C-BE34-8899930B1A79}"/>
              </a:ext>
            </a:extLst>
          </p:cNvPr>
          <p:cNvSpPr txBox="1">
            <a:spLocks/>
          </p:cNvSpPr>
          <p:nvPr/>
        </p:nvSpPr>
        <p:spPr>
          <a:xfrm>
            <a:off x="745505" y="3480436"/>
            <a:ext cx="258708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 coming</a:t>
            </a:r>
          </a:p>
        </p:txBody>
      </p:sp>
      <p:sp>
        <p:nvSpPr>
          <p:cNvPr id="12" name="Title 1">
            <a:extLst>
              <a:ext uri="{FF2B5EF4-FFF2-40B4-BE49-F238E27FC236}">
                <a16:creationId xmlns:a16="http://schemas.microsoft.com/office/drawing/2014/main" id="{EE2B1177-34FD-4000-9898-64BCB98204A5}"/>
              </a:ext>
            </a:extLst>
          </p:cNvPr>
          <p:cNvSpPr txBox="1">
            <a:spLocks/>
          </p:cNvSpPr>
          <p:nvPr/>
        </p:nvSpPr>
        <p:spPr>
          <a:xfrm>
            <a:off x="5484889" y="3480436"/>
            <a:ext cx="25531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meet him</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while the bridegroom was delayed, they all slumbered and slept. And at midnight a cry was heard: 'Behold, the bridegroom    is coming; go out to meet him!' Then all those virgins arose          and trimmed their lamps."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25:5-7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2B44CF33-5C29-41F9-BC38-54775237FE6B}"/>
              </a:ext>
            </a:extLst>
          </p:cNvPr>
          <p:cNvSpPr txBox="1">
            <a:spLocks noChangeArrowheads="1"/>
          </p:cNvSpPr>
          <p:nvPr/>
        </p:nvSpPr>
        <p:spPr bwMode="auto">
          <a:xfrm>
            <a:off x="5668962" y="4752974"/>
            <a:ext cx="1805781" cy="77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lamps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657AD063-02A2-4B2A-9AA5-800CA9CB2D24}"/>
              </a:ext>
            </a:extLst>
          </p:cNvPr>
          <p:cNvSpPr txBox="1">
            <a:spLocks noChangeArrowheads="1"/>
          </p:cNvSpPr>
          <p:nvPr/>
        </p:nvSpPr>
        <p:spPr bwMode="auto">
          <a:xfrm>
            <a:off x="5126831" y="1012031"/>
            <a:ext cx="1744232" cy="7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lamps</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B352C54-9E29-4F69-B4CE-D963E7C02D9C}"/>
              </a:ext>
            </a:extLst>
          </p:cNvPr>
          <p:cNvSpPr txBox="1">
            <a:spLocks noChangeArrowheads="1"/>
          </p:cNvSpPr>
          <p:nvPr/>
        </p:nvSpPr>
        <p:spPr bwMode="auto">
          <a:xfrm>
            <a:off x="3908180" y="1406972"/>
            <a:ext cx="3597520" cy="74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slumbered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6E2F8A67-7CE2-4D3B-BD9E-D8B41BD676CB}"/>
              </a:ext>
            </a:extLst>
          </p:cNvPr>
          <p:cNvSpPr txBox="1">
            <a:spLocks noChangeArrowheads="1"/>
          </p:cNvSpPr>
          <p:nvPr/>
        </p:nvSpPr>
        <p:spPr bwMode="auto">
          <a:xfrm>
            <a:off x="713676" y="3421380"/>
            <a:ext cx="2659443" cy="7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coming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BA5636A7-1705-4EDE-A1ED-29744F0F6060}"/>
              </a:ext>
            </a:extLst>
          </p:cNvPr>
          <p:cNvSpPr txBox="1">
            <a:spLocks noChangeArrowheads="1"/>
          </p:cNvSpPr>
          <p:nvPr/>
        </p:nvSpPr>
        <p:spPr bwMode="auto">
          <a:xfrm>
            <a:off x="5496560" y="3416301"/>
            <a:ext cx="2531279" cy="76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meet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CA3AB095-63E6-4753-BBE3-B83178AF16B2}"/>
              </a:ext>
            </a:extLst>
          </p:cNvPr>
          <p:cNvSpPr txBox="1">
            <a:spLocks noChangeArrowheads="1"/>
          </p:cNvSpPr>
          <p:nvPr/>
        </p:nvSpPr>
        <p:spPr bwMode="auto">
          <a:xfrm>
            <a:off x="2488408" y="2737438"/>
            <a:ext cx="2025456" cy="76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Behold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40268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18" presetClass="emph" presetSubtype="0" fill="hold" grpId="1" nodeType="withEffect">
                                  <p:stCondLst>
                                    <p:cond delay="400"/>
                                  </p:stCondLst>
                                  <p:childTnLst>
                                    <p:set>
                                      <p:cBhvr override="childStyle">
                                        <p:cTn id="34" dur="500" fill="hold"/>
                                        <p:tgtEl>
                                          <p:spTgt spid="10"/>
                                        </p:tgtEl>
                                        <p:attrNameLst>
                                          <p:attrName>style.textDecorationUnderline</p:attrName>
                                        </p:attrNameLst>
                                      </p:cBhvr>
                                      <p:to>
                                        <p:strVal val="true"/>
                                      </p:to>
                                    </p:set>
                                  </p:childTnLst>
                                </p:cTn>
                              </p:par>
                              <p:par>
                                <p:cTn id="35" presetID="22" presetClass="entr" presetSubtype="8" fill="hold" grpId="0" nodeType="withEffect">
                                  <p:stCondLst>
                                    <p:cond delay="40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6" presetClass="exit" presetSubtype="21" fill="hold" grpId="2" nodeType="withEffect">
                                  <p:stCondLst>
                                    <p:cond delay="0"/>
                                  </p:stCondLst>
                                  <p:childTnLst>
                                    <p:animEffect transition="out" filter="barn(inVertical)">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22" presetClass="entr" presetSubtype="8" fill="hold" grpId="0" nodeType="withEffect">
                                  <p:stCondLst>
                                    <p:cond delay="80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18" presetClass="emph" presetSubtype="0" fill="hold" grpId="1" nodeType="withEffect">
                                  <p:stCondLst>
                                    <p:cond delay="800"/>
                                  </p:stCondLst>
                                  <p:childTnLst>
                                    <p:set>
                                      <p:cBhvr override="childStyle">
                                        <p:cTn id="48" dur="500" fill="hold"/>
                                        <p:tgtEl>
                                          <p:spTgt spid="12"/>
                                        </p:tgtEl>
                                        <p:attrNameLst>
                                          <p:attrName>style.textDecorationUnderline</p:attrName>
                                        </p:attrNameLst>
                                      </p:cBhvr>
                                      <p:to>
                                        <p:strVal val="true"/>
                                      </p:to>
                                    </p:set>
                                  </p:childTnLst>
                                </p:cTn>
                              </p:par>
                              <p:par>
                                <p:cTn id="49" presetID="22" presetClass="entr" presetSubtype="8" fill="hold" grpId="0" nodeType="withEffect">
                                  <p:stCondLst>
                                    <p:cond delay="80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50"/>
                                        <p:tgtEl>
                                          <p:spTgt spid="4"/>
                                        </p:tgtEl>
                                      </p:cBhvr>
                                    </p:animEffect>
                                  </p:childTnLst>
                                </p:cTn>
                              </p:par>
                              <p:par>
                                <p:cTn id="57" presetID="6" presetClass="emph" presetSubtype="0" fill="hold" grpId="4" nodeType="withEffect">
                                  <p:stCondLst>
                                    <p:cond delay="0"/>
                                  </p:stCondLst>
                                  <p:childTnLst>
                                    <p:animScale>
                                      <p:cBhvr>
                                        <p:cTn id="58" dur="2000" fill="hold"/>
                                        <p:tgtEl>
                                          <p:spTgt spid="4"/>
                                        </p:tgtEl>
                                      </p:cBhvr>
                                      <p:by x="87000" y="87000"/>
                                    </p:animScale>
                                  </p:childTnLst>
                                </p:cTn>
                              </p:par>
                              <p:par>
                                <p:cTn id="59" presetID="42" presetClass="path" presetSubtype="0" accel="50000" decel="50000" fill="hold" grpId="2" nodeType="withEffect">
                                  <p:stCondLst>
                                    <p:cond delay="0"/>
                                  </p:stCondLst>
                                  <p:childTnLst>
                                    <p:animMotion origin="layout" path="M 3.61111E-6 -4.07407E-6 L -0.06268 -0.54907 " pathEditMode="relative" rAng="0" ptsTypes="AA">
                                      <p:cBhvr>
                                        <p:cTn id="60" dur="2000" fill="hold"/>
                                        <p:tgtEl>
                                          <p:spTgt spid="4"/>
                                        </p:tgtEl>
                                        <p:attrNameLst>
                                          <p:attrName>ppt_x</p:attrName>
                                          <p:attrName>ppt_y</p:attrName>
                                        </p:attrNameLst>
                                      </p:cBhvr>
                                      <p:rCtr x="-3142" y="-27454"/>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0" grpId="0"/>
      <p:bldP spid="10" grpId="1"/>
      <p:bldP spid="10" grpId="2"/>
      <p:bldP spid="12" grpId="0"/>
      <p:bldP spid="12" grpId="1"/>
      <p:bldP spid="12" grpId="2"/>
      <p:bldP spid="3074" grpId="0"/>
      <p:bldP spid="3074" grpId="1"/>
      <p:bldP spid="4" grpId="0"/>
      <p:bldP spid="4" grpId="2"/>
      <p:bldP spid="4" grpId="3"/>
      <p:bldP spid="4" grpId="4"/>
      <p:bldP spid="8" grpId="0"/>
      <p:bldP spid="8" grpId="1"/>
      <p:bldP spid="11" grpId="0"/>
      <p:bldP spid="11" grpId="1"/>
      <p:bldP spid="13" grpId="0"/>
      <p:bldP spid="13" grpId="1"/>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tock-footage-the-fireworks-in-the-night-sky">
            <a:hlinkClick r:id="" action="ppaction://media"/>
            <a:extLst>
              <a:ext uri="{FF2B5EF4-FFF2-40B4-BE49-F238E27FC236}">
                <a16:creationId xmlns:a16="http://schemas.microsoft.com/office/drawing/2014/main" id="{D08C81CB-9E48-4E14-B9CC-673B8815AA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399" y="1046602"/>
            <a:ext cx="8019656" cy="4847421"/>
          </a:xfrm>
          <a:prstGeom prst="rect">
            <a:avLst/>
          </a:prstGeom>
        </p:spPr>
      </p:pic>
      <p:pic>
        <p:nvPicPr>
          <p:cNvPr id="10" name="Picture 5">
            <a:extLst>
              <a:ext uri="{FF2B5EF4-FFF2-40B4-BE49-F238E27FC236}">
                <a16:creationId xmlns:a16="http://schemas.microsoft.com/office/drawing/2014/main" id="{BD7BF784-4301-4A66-BBFE-FD6312BBA69B}"/>
              </a:ext>
            </a:extLst>
          </p:cNvPr>
          <p:cNvPicPr>
            <a:picLocks noChangeAspect="1"/>
          </p:cNvPicPr>
          <p:nvPr/>
        </p:nvPicPr>
        <p:blipFill rotWithShape="1">
          <a:blip r:embed="rId6">
            <a:clrChange>
              <a:clrFrom>
                <a:srgbClr val="00FFFF"/>
              </a:clrFrom>
              <a:clrTo>
                <a:srgbClr val="00FFFF">
                  <a:alpha val="0"/>
                </a:srgbClr>
              </a:clrTo>
            </a:clrChange>
            <a:extLst>
              <a:ext uri="{28A0092B-C50C-407E-A947-70E740481C1C}">
                <a14:useLocalDpi xmlns:a14="http://schemas.microsoft.com/office/drawing/2010/main" val="0"/>
              </a:ext>
            </a:extLst>
          </a:blip>
          <a:srcRect l="1197" r="1405"/>
          <a:stretch/>
        </p:blipFill>
        <p:spPr>
          <a:xfrm>
            <a:off x="0" y="0"/>
            <a:ext cx="9144000" cy="6858000"/>
          </a:xfrm>
          <a:prstGeom prst="rect">
            <a:avLst/>
          </a:prstGeom>
        </p:spPr>
      </p:pic>
      <p:pic>
        <p:nvPicPr>
          <p:cNvPr id="7" name="Picture 6">
            <a:extLst>
              <a:ext uri="{FF2B5EF4-FFF2-40B4-BE49-F238E27FC236}">
                <a16:creationId xmlns:a16="http://schemas.microsoft.com/office/drawing/2014/main" id="{4E92F5C8-5F91-4AF6-9B56-0DD9655C4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499729" y="595423"/>
            <a:ext cx="8155172" cy="321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Prepare to Meet your Maker</a:t>
            </a: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August 2, 2020</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1"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mediacall" presetSubtype="0" fill="hold" nodeType="withEffect">
                                  <p:stCondLst>
                                    <p:cond delay="250"/>
                                  </p:stCondLst>
                                  <p:childTnLst>
                                    <p:cmd type="call" cmd="playFrom(0.0)">
                                      <p:cBhvr>
                                        <p:cTn id="26" dur="17484" fill="hold"/>
                                        <p:tgtEl>
                                          <p:spTgt spid="11"/>
                                        </p:tgtEl>
                                      </p:cBhvr>
                                    </p:cmd>
                                  </p:childTnLst>
                                </p:cTn>
                              </p:par>
                              <p:par>
                                <p:cTn id="27" presetID="10" presetClass="exit" presetSubtype="0" fill="hold" grpId="4" nodeType="withEffect">
                                  <p:stCondLst>
                                    <p:cond delay="250"/>
                                  </p:stCondLst>
                                  <p:childTnLst>
                                    <p:animEffect transition="out" filter="fade">
                                      <p:cBhvr>
                                        <p:cTn id="28" dur="250"/>
                                        <p:tgtEl>
                                          <p:spTgt spid="4"/>
                                        </p:tgtEl>
                                      </p:cBhvr>
                                    </p:animEffect>
                                    <p:set>
                                      <p:cBhvr>
                                        <p:cTn id="29" dur="1" fill="hold">
                                          <p:stCondLst>
                                            <p:cond delay="249"/>
                                          </p:stCondLst>
                                        </p:cTn>
                                        <p:tgtEl>
                                          <p:spTgt spid="4"/>
                                        </p:tgtEl>
                                        <p:attrNameLst>
                                          <p:attrName>style.visibility</p:attrName>
                                        </p:attrNameLst>
                                      </p:cBhvr>
                                      <p:to>
                                        <p:strVal val="hidden"/>
                                      </p:to>
                                    </p:set>
                                  </p:childTnLst>
                                </p:cTn>
                              </p:par>
                              <p:par>
                                <p:cTn id="30" presetID="10" presetClass="exit" presetSubtype="0" fill="hold" grpId="3" nodeType="withEffect">
                                  <p:stCondLst>
                                    <p:cond delay="250"/>
                                  </p:stCondLst>
                                  <p:childTnLst>
                                    <p:animEffect transition="out" filter="fade">
                                      <p:cBhvr>
                                        <p:cTn id="31" dur="250"/>
                                        <p:tgtEl>
                                          <p:spTgt spid="5"/>
                                        </p:tgtEl>
                                      </p:cBhvr>
                                    </p:animEffect>
                                    <p:set>
                                      <p:cBhvr>
                                        <p:cTn id="32" dur="1" fill="hold">
                                          <p:stCondLst>
                                            <p:cond delay="249"/>
                                          </p:stCondLst>
                                        </p:cTn>
                                        <p:tgtEl>
                                          <p:spTgt spid="5"/>
                                        </p:tgtEl>
                                        <p:attrNameLst>
                                          <p:attrName>style.visibility</p:attrName>
                                        </p:attrNameLst>
                                      </p:cBhvr>
                                      <p:to>
                                        <p:strVal val="hidden"/>
                                      </p:to>
                                    </p:set>
                                  </p:childTnLst>
                                </p:cTn>
                              </p:par>
                              <p:par>
                                <p:cTn id="33" presetID="10" presetClass="exit" presetSubtype="0" fill="hold" grpId="3" nodeType="withEffect">
                                  <p:stCondLst>
                                    <p:cond delay="250"/>
                                  </p:stCondLst>
                                  <p:childTnLst>
                                    <p:animEffect transition="out" filter="fade">
                                      <p:cBhvr>
                                        <p:cTn id="34" dur="250"/>
                                        <p:tgtEl>
                                          <p:spTgt spid="6"/>
                                        </p:tgtEl>
                                      </p:cBhvr>
                                    </p:animEffect>
                                    <p:set>
                                      <p:cBhvr>
                                        <p:cTn id="35" dur="1" fill="hold">
                                          <p:stCondLst>
                                            <p:cond delay="249"/>
                                          </p:stCondLst>
                                        </p:cTn>
                                        <p:tgtEl>
                                          <p:spTgt spid="6"/>
                                        </p:tgtEl>
                                        <p:attrNameLst>
                                          <p:attrName>style.visibility</p:attrName>
                                        </p:attrNameLst>
                                      </p:cBhvr>
                                      <p:to>
                                        <p:strVal val="hidden"/>
                                      </p:to>
                                    </p:set>
                                  </p:childTnLst>
                                </p:cTn>
                              </p:par>
                              <p:par>
                                <p:cTn id="36" presetID="10" presetClass="exit" presetSubtype="0" fill="hold" nodeType="withEffect">
                                  <p:stCondLst>
                                    <p:cond delay="250"/>
                                  </p:stCondLst>
                                  <p:childTnLst>
                                    <p:animEffect transition="out" filter="fade">
                                      <p:cBhvr>
                                        <p:cTn id="37" dur="250"/>
                                        <p:tgtEl>
                                          <p:spTgt spid="7"/>
                                        </p:tgtEl>
                                      </p:cBhvr>
                                    </p:animEffect>
                                    <p:set>
                                      <p:cBhvr>
                                        <p:cTn id="38" dur="1" fill="hold">
                                          <p:stCondLst>
                                            <p:cond delay="24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5"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4"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grpId="4"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500"/>
                            </p:stCondLst>
                            <p:childTnLst>
                              <p:par>
                                <p:cTn id="54" presetID="0" presetClass="exit" presetSubtype="0" fill="hold" grpId="1" nodeType="afterEffect">
                                  <p:stCondLst>
                                    <p:cond delay="0"/>
                                  </p:stCondLst>
                                  <p:childTnLst>
                                    <p:set>
                                      <p:cBhvr>
                                        <p:cTn id="55" dur="1" fill="hold">
                                          <p:stCondLst>
                                            <p:cond delay="999"/>
                                          </p:stCondLst>
                                        </p:cTn>
                                        <p:tgtEl>
                                          <p:spTgt spid="4"/>
                                        </p:tgtEl>
                                        <p:attrNameLst>
                                          <p:attrName>style.visibility</p:attrName>
                                        </p:attrNameLst>
                                      </p:cBhvr>
                                      <p:to>
                                        <p:strVal val="hidden"/>
                                      </p:to>
                                    </p:set>
                                    <p:animEffect transition="out" filter="dissolve">
                                      <p:cBhvr>
                                        <p:cTn id="56" dur="1000">
                                          <p:stCondLst>
                                            <p:cond delay="0"/>
                                          </p:stCondLst>
                                        </p:cTn>
                                        <p:tgtEl>
                                          <p:spTgt spid="4"/>
                                        </p:tgtEl>
                                      </p:cBhvr>
                                    </p:animEffect>
                                    <p:anim to="" calcmode="lin" valueType="num">
                                      <p:cBhvr>
                                        <p:cTn id="5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5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59" presetID="42" presetClass="path" presetSubtype="0" accel="50000" decel="50000" fill="hold" grpId="2" nodeType="withEffect">
                                  <p:stCondLst>
                                    <p:cond delay="0"/>
                                  </p:stCondLst>
                                  <p:childTnLst>
                                    <p:animMotion origin="layout" path="M -8.33333E-7 -4.81481E-6 L -0.00052 0.15672 " pathEditMode="relative" rAng="0" ptsTypes="AA">
                                      <p:cBhvr>
                                        <p:cTn id="60" dur="1000" fill="hold"/>
                                        <p:tgtEl>
                                          <p:spTgt spid="4"/>
                                        </p:tgtEl>
                                        <p:attrNameLst>
                                          <p:attrName>ppt_x</p:attrName>
                                          <p:attrName>ppt_y</p:attrName>
                                        </p:attrNameLst>
                                      </p:cBhvr>
                                      <p:rCtr x="-35" y="7824"/>
                                    </p:animMotion>
                                  </p:childTnLst>
                                </p:cTn>
                              </p:par>
                              <p:par>
                                <p:cTn id="61" presetID="6" presetClass="emph" presetSubtype="0" fill="hold" grpId="3" nodeType="withEffect">
                                  <p:stCondLst>
                                    <p:cond delay="0"/>
                                  </p:stCondLst>
                                  <p:childTnLst>
                                    <p:animScale>
                                      <p:cBhvr>
                                        <p:cTn id="62" dur="1000" fill="hold"/>
                                        <p:tgtEl>
                                          <p:spTgt spid="4"/>
                                        </p:tgtEl>
                                      </p:cBhvr>
                                      <p:by x="1000" y="1000"/>
                                    </p:animScale>
                                  </p:childTnLst>
                                </p:cTn>
                              </p:par>
                              <p:par>
                                <p:cTn id="63" presetID="9" presetClass="exit" presetSubtype="0" fill="hold" grpId="1" nodeType="withEffect">
                                  <p:stCondLst>
                                    <p:cond delay="500"/>
                                  </p:stCondLst>
                                  <p:childTnLst>
                                    <p:animEffect transition="out" filter="dissolve">
                                      <p:cBhvr>
                                        <p:cTn id="64" dur="1500"/>
                                        <p:tgtEl>
                                          <p:spTgt spid="5"/>
                                        </p:tgtEl>
                                      </p:cBhvr>
                                    </p:animEffect>
                                    <p:set>
                                      <p:cBhvr>
                                        <p:cTn id="65" dur="1" fill="hold">
                                          <p:stCondLst>
                                            <p:cond delay="1499"/>
                                          </p:stCondLst>
                                        </p:cTn>
                                        <p:tgtEl>
                                          <p:spTgt spid="5"/>
                                        </p:tgtEl>
                                        <p:attrNameLst>
                                          <p:attrName>style.visibility</p:attrName>
                                        </p:attrNameLst>
                                      </p:cBhvr>
                                      <p:to>
                                        <p:strVal val="hidden"/>
                                      </p:to>
                                    </p:set>
                                  </p:childTnLst>
                                </p:cTn>
                              </p:par>
                              <p:par>
                                <p:cTn id="66" presetID="0" presetClass="path" presetSubtype="0" accel="50000" decel="50000" fill="hold" grpId="2" nodeType="withEffect">
                                  <p:stCondLst>
                                    <p:cond delay="500"/>
                                  </p:stCondLst>
                                  <p:childTnLst>
                                    <p:animMotion origin="layout" path="M 3.33333E-6 3.33333E-6 L 0.28333 -0.16667 " pathEditMode="relative" rAng="0" ptsTypes="AA">
                                      <p:cBhvr>
                                        <p:cTn id="67" dur="1500" fill="hold"/>
                                        <p:tgtEl>
                                          <p:spTgt spid="5"/>
                                        </p:tgtEl>
                                        <p:attrNameLst>
                                          <p:attrName>ppt_x</p:attrName>
                                          <p:attrName>ppt_y</p:attrName>
                                        </p:attrNameLst>
                                      </p:cBhvr>
                                      <p:rCtr x="14167" y="-8333"/>
                                    </p:animMotion>
                                  </p:childTnLst>
                                </p:cTn>
                              </p:par>
                              <p:par>
                                <p:cTn id="68" presetID="31" presetClass="exit" presetSubtype="0" fill="hold" grpId="1" nodeType="withEffect">
                                  <p:stCondLst>
                                    <p:cond delay="1250"/>
                                  </p:stCondLst>
                                  <p:childTnLst>
                                    <p:anim calcmode="lin" valueType="num">
                                      <p:cBhvr>
                                        <p:cTn id="69" dur="1000"/>
                                        <p:tgtEl>
                                          <p:spTgt spid="6"/>
                                        </p:tgtEl>
                                        <p:attrNameLst>
                                          <p:attrName>ppt_w</p:attrName>
                                        </p:attrNameLst>
                                      </p:cBhvr>
                                      <p:tavLst>
                                        <p:tav tm="0">
                                          <p:val>
                                            <p:strVal val="ppt_w"/>
                                          </p:val>
                                        </p:tav>
                                        <p:tav tm="100000">
                                          <p:val>
                                            <p:fltVal val="0"/>
                                          </p:val>
                                        </p:tav>
                                      </p:tavLst>
                                    </p:anim>
                                    <p:anim calcmode="lin" valueType="num">
                                      <p:cBhvr>
                                        <p:cTn id="70" dur="1000"/>
                                        <p:tgtEl>
                                          <p:spTgt spid="6"/>
                                        </p:tgtEl>
                                        <p:attrNameLst>
                                          <p:attrName>ppt_h</p:attrName>
                                        </p:attrNameLst>
                                      </p:cBhvr>
                                      <p:tavLst>
                                        <p:tav tm="0">
                                          <p:val>
                                            <p:strVal val="ppt_h"/>
                                          </p:val>
                                        </p:tav>
                                        <p:tav tm="100000">
                                          <p:val>
                                            <p:fltVal val="0"/>
                                          </p:val>
                                        </p:tav>
                                      </p:tavLst>
                                    </p:anim>
                                    <p:anim calcmode="lin" valueType="num">
                                      <p:cBhvr>
                                        <p:cTn id="71" dur="1000"/>
                                        <p:tgtEl>
                                          <p:spTgt spid="6"/>
                                        </p:tgtEl>
                                        <p:attrNameLst>
                                          <p:attrName>style.rotation</p:attrName>
                                        </p:attrNameLst>
                                      </p:cBhvr>
                                      <p:tavLst>
                                        <p:tav tm="0">
                                          <p:val>
                                            <p:fltVal val="0"/>
                                          </p:val>
                                        </p:tav>
                                        <p:tav tm="100000">
                                          <p:val>
                                            <p:fltVal val="90"/>
                                          </p:val>
                                        </p:tav>
                                      </p:tavLst>
                                    </p:anim>
                                    <p:animEffect transition="out" filter="fade">
                                      <p:cBhvr>
                                        <p:cTn id="72" dur="1000"/>
                                        <p:tgtEl>
                                          <p:spTgt spid="6"/>
                                        </p:tgtEl>
                                      </p:cBhvr>
                                    </p:animEffect>
                                    <p:set>
                                      <p:cBhvr>
                                        <p:cTn id="73" dur="1" fill="hold">
                                          <p:stCondLst>
                                            <p:cond delay="999"/>
                                          </p:stCondLst>
                                        </p:cTn>
                                        <p:tgtEl>
                                          <p:spTgt spid="6"/>
                                        </p:tgtEl>
                                        <p:attrNameLst>
                                          <p:attrName>style.visibility</p:attrName>
                                        </p:attrNameLst>
                                      </p:cBhvr>
                                      <p:to>
                                        <p:strVal val="hidden"/>
                                      </p:to>
                                    </p:set>
                                  </p:childTnLst>
                                </p:cTn>
                              </p:par>
                              <p:par>
                                <p:cTn id="74" presetID="42" presetClass="path" presetSubtype="0" accel="50000" decel="50000" fill="hold" grpId="2" nodeType="withEffect">
                                  <p:stCondLst>
                                    <p:cond delay="1250"/>
                                  </p:stCondLst>
                                  <p:childTnLst>
                                    <p:animMotion origin="layout" path="M 3.33333E-6 2.22222E-6 L -0.14167 -0.30903 " pathEditMode="relative" rAng="0" ptsTypes="AA">
                                      <p:cBhvr>
                                        <p:cTn id="75" dur="1000" fill="hold"/>
                                        <p:tgtEl>
                                          <p:spTgt spid="6"/>
                                        </p:tgtEl>
                                        <p:attrNameLst>
                                          <p:attrName>ppt_x</p:attrName>
                                          <p:attrName>ppt_y</p:attrName>
                                        </p:attrNameLst>
                                      </p:cBhvr>
                                      <p:rCtr x="-7083" y="-15463"/>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6" repeatCount="indefinite" fill="remove" display="0">
                  <p:stCondLst>
                    <p:cond delay="indefinite"/>
                  </p:stCondLst>
                </p:cTn>
                <p:tgtEl>
                  <p:spTgt spid="11"/>
                </p:tgtEl>
              </p:cMediaNode>
            </p:video>
          </p:childTnLst>
        </p:cTn>
      </p:par>
    </p:tnLst>
    <p:bldLst>
      <p:bldP spid="4" grpId="0"/>
      <p:bldP spid="4" grpId="1"/>
      <p:bldP spid="4" grpId="2"/>
      <p:bldP spid="4" grpId="3"/>
      <p:bldP spid="4" grpId="4"/>
      <p:bldP spid="4" grpId="5"/>
      <p:bldP spid="5" grpId="0"/>
      <p:bldP spid="5" grpId="1"/>
      <p:bldP spid="5" grpId="2"/>
      <p:bldP spid="5" grpId="3"/>
      <p:bldP spid="5" grpId="4"/>
      <p:bldP spid="6" grpId="0"/>
      <p:bldP spid="6" grpId="1"/>
      <p:bldP spid="6" grpId="2"/>
      <p:bldP spid="6" grpId="3"/>
      <p:bldP spid="6" grpId="4"/>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02E0E-7584-4A15-B461-2A64E2059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1208B847-08C6-449C-9E27-3ADC63165A33}"/>
              </a:ext>
            </a:extLst>
          </p:cNvPr>
          <p:cNvSpPr txBox="1">
            <a:spLocks/>
          </p:cNvSpPr>
          <p:nvPr/>
        </p:nvSpPr>
        <p:spPr>
          <a:xfrm>
            <a:off x="1559342" y="4551222"/>
            <a:ext cx="520967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were ready went in</a:t>
            </a:r>
          </a:p>
        </p:txBody>
      </p:sp>
      <p:sp>
        <p:nvSpPr>
          <p:cNvPr id="3074" name="Rectangle 2"/>
          <p:cNvSpPr>
            <a:spLocks noGrp="1" noChangeArrowheads="1"/>
          </p:cNvSpPr>
          <p:nvPr>
            <p:ph type="title"/>
          </p:nvPr>
        </p:nvSpPr>
        <p:spPr>
          <a:xfrm>
            <a:off x="228600" y="442119"/>
            <a:ext cx="8534400" cy="59737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foolish said to the wise, 'Give us some of your oil, for our lamps are going out.' But the wise answered, saying, 'No, lest there should not be enough for us and you; but go rather to those who sell, and buy for yourselves.' And while they went to buy, the bridegroom came, and those who were ready went in with him to the wedding; and the door was shut."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25:8-10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C10F35B-1F89-4425-A1E9-6EB1D38492B8}"/>
              </a:ext>
            </a:extLst>
          </p:cNvPr>
          <p:cNvSpPr txBox="1">
            <a:spLocks noChangeArrowheads="1"/>
          </p:cNvSpPr>
          <p:nvPr/>
        </p:nvSpPr>
        <p:spPr bwMode="auto">
          <a:xfrm>
            <a:off x="5126831" y="1012031"/>
            <a:ext cx="1744232" cy="7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lamps</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609B87A-8E83-41C0-8B6E-6086419DDBE3}"/>
              </a:ext>
            </a:extLst>
          </p:cNvPr>
          <p:cNvSpPr txBox="1">
            <a:spLocks noChangeArrowheads="1"/>
          </p:cNvSpPr>
          <p:nvPr/>
        </p:nvSpPr>
        <p:spPr bwMode="auto">
          <a:xfrm>
            <a:off x="1393405" y="4479131"/>
            <a:ext cx="5546559" cy="76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were ready went in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a:extLst>
              <a:ext uri="{FF2B5EF4-FFF2-40B4-BE49-F238E27FC236}">
                <a16:creationId xmlns:a16="http://schemas.microsoft.com/office/drawing/2014/main" id="{EDBF05C0-3983-46AA-989E-ABF2F263F60E}"/>
              </a:ext>
            </a:extLst>
          </p:cNvPr>
          <p:cNvSpPr>
            <a:spLocks noChangeArrowheads="1"/>
          </p:cNvSpPr>
          <p:nvPr/>
        </p:nvSpPr>
        <p:spPr bwMode="auto">
          <a:xfrm>
            <a:off x="6109978" y="4475452"/>
            <a:ext cx="614672" cy="77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2">
            <a:extLst>
              <a:ext uri="{FF2B5EF4-FFF2-40B4-BE49-F238E27FC236}">
                <a16:creationId xmlns:a16="http://schemas.microsoft.com/office/drawing/2014/main" id="{DE0B0D37-31A2-4E3B-8518-C6875DC11186}"/>
              </a:ext>
            </a:extLst>
          </p:cNvPr>
          <p:cNvSpPr txBox="1">
            <a:spLocks noChangeArrowheads="1"/>
          </p:cNvSpPr>
          <p:nvPr/>
        </p:nvSpPr>
        <p:spPr bwMode="auto">
          <a:xfrm>
            <a:off x="5076092" y="5038651"/>
            <a:ext cx="1541402" cy="80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door</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94C1329E-0588-4332-8603-DDD7EB8C3021}"/>
              </a:ext>
            </a:extLst>
          </p:cNvPr>
          <p:cNvSpPr txBox="1">
            <a:spLocks noChangeArrowheads="1"/>
          </p:cNvSpPr>
          <p:nvPr/>
        </p:nvSpPr>
        <p:spPr bwMode="auto">
          <a:xfrm>
            <a:off x="4079630" y="2771335"/>
            <a:ext cx="15314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door</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685993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6" presetClass="emph" presetSubtype="0" fill="hold" grpId="3" nodeType="withEffect">
                                  <p:stCondLst>
                                    <p:cond delay="0"/>
                                  </p:stCondLst>
                                  <p:childTnLst>
                                    <p:animScale>
                                      <p:cBhvr>
                                        <p:cTn id="36" dur="2000" fill="hold"/>
                                        <p:tgtEl>
                                          <p:spTgt spid="9"/>
                                        </p:tgtEl>
                                      </p:cBhvr>
                                      <p:by x="113000" y="113000"/>
                                    </p:animScale>
                                  </p:childTnLst>
                                </p:cTn>
                              </p:par>
                              <p:par>
                                <p:cTn id="37" presetID="42" presetClass="path" presetSubtype="0" accel="50000" decel="50000" fill="hold" grpId="2" nodeType="withEffect">
                                  <p:stCondLst>
                                    <p:cond delay="0"/>
                                  </p:stCondLst>
                                  <p:childTnLst>
                                    <p:animMotion origin="layout" path="M 2.77778E-7 0 L -0.10955 -0.33148 " pathEditMode="relative" rAng="0" ptsTypes="AA">
                                      <p:cBhvr>
                                        <p:cTn id="38" dur="2000" fill="hold"/>
                                        <p:tgtEl>
                                          <p:spTgt spid="9"/>
                                        </p:tgtEl>
                                        <p:attrNameLst>
                                          <p:attrName>ppt_x</p:attrName>
                                          <p:attrName>ppt_y</p:attrName>
                                        </p:attrNameLst>
                                      </p:cBhvr>
                                      <p:rCtr x="-5486" y="-16574"/>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1"/>
      <p:bldP spid="6" grpId="0"/>
      <p:bldP spid="6" grpId="1"/>
      <p:bldP spid="7" grpId="0"/>
      <p:bldP spid="7" grpId="1"/>
      <p:bldP spid="9" grpId="0"/>
      <p:bldP spid="9" grpId="2"/>
      <p:bldP spid="9" grpId="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3E75F-377A-40F8-9A9E-E3FFB17CA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2">
            <a:extLst>
              <a:ext uri="{FF2B5EF4-FFF2-40B4-BE49-F238E27FC236}">
                <a16:creationId xmlns:a16="http://schemas.microsoft.com/office/drawing/2014/main" id="{74447A95-CAF4-479C-A044-F2886C956FC4}"/>
              </a:ext>
            </a:extLst>
          </p:cNvPr>
          <p:cNvSpPr txBox="1">
            <a:spLocks noChangeArrowheads="1"/>
          </p:cNvSpPr>
          <p:nvPr/>
        </p:nvSpPr>
        <p:spPr bwMode="auto">
          <a:xfrm>
            <a:off x="2030914" y="1376591"/>
            <a:ext cx="3042956"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Neglect</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66765FEE-271D-4702-82EE-AE93F82D6EDE}"/>
              </a:ext>
            </a:extLst>
          </p:cNvPr>
          <p:cNvSpPr txBox="1">
            <a:spLocks noChangeArrowheads="1"/>
          </p:cNvSpPr>
          <p:nvPr/>
        </p:nvSpPr>
        <p:spPr bwMode="auto">
          <a:xfrm>
            <a:off x="717920" y="3737503"/>
            <a:ext cx="1898960"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Ignore</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BD5E85C6-D09D-467A-B551-81F9FCB5105A}"/>
              </a:ext>
            </a:extLst>
          </p:cNvPr>
          <p:cNvSpPr txBox="1">
            <a:spLocks noChangeArrowheads="1"/>
          </p:cNvSpPr>
          <p:nvPr/>
        </p:nvSpPr>
        <p:spPr bwMode="auto">
          <a:xfrm>
            <a:off x="2892989" y="4679786"/>
            <a:ext cx="1666485"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Avoid</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DFC2B849-ACAA-4A50-B682-A970C2129C82}"/>
              </a:ext>
            </a:extLst>
          </p:cNvPr>
          <p:cNvSpPr txBox="1">
            <a:spLocks noChangeArrowheads="1"/>
          </p:cNvSpPr>
          <p:nvPr/>
        </p:nvSpPr>
        <p:spPr bwMode="auto">
          <a:xfrm>
            <a:off x="627264" y="129016"/>
            <a:ext cx="3042956"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Inattention</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EE304B0F-9E7A-47F8-A689-7A8914904666}"/>
              </a:ext>
            </a:extLst>
          </p:cNvPr>
          <p:cNvSpPr txBox="1">
            <a:spLocks noChangeArrowheads="1"/>
          </p:cNvSpPr>
          <p:nvPr/>
        </p:nvSpPr>
        <p:spPr bwMode="auto">
          <a:xfrm>
            <a:off x="331409" y="5650041"/>
            <a:ext cx="3332136" cy="8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Carelessness</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1">
            <a:extLst>
              <a:ext uri="{FF2B5EF4-FFF2-40B4-BE49-F238E27FC236}">
                <a16:creationId xmlns:a16="http://schemas.microsoft.com/office/drawing/2014/main" id="{662429FD-4110-47EC-BA98-0AF7EB801033}"/>
              </a:ext>
            </a:extLst>
          </p:cNvPr>
          <p:cNvSpPr/>
          <p:nvPr/>
        </p:nvSpPr>
        <p:spPr>
          <a:xfrm>
            <a:off x="4889109" y="0"/>
            <a:ext cx="4254891" cy="6858000"/>
          </a:xfrm>
          <a:custGeom>
            <a:avLst/>
            <a:gdLst>
              <a:gd name="connsiteX0" fmla="*/ 0 w 4262034"/>
              <a:gd name="connsiteY0" fmla="*/ 0 h 6858000"/>
              <a:gd name="connsiteX1" fmla="*/ 4262034 w 4262034"/>
              <a:gd name="connsiteY1" fmla="*/ 0 h 6858000"/>
              <a:gd name="connsiteX2" fmla="*/ 4262034 w 4262034"/>
              <a:gd name="connsiteY2" fmla="*/ 6858000 h 6858000"/>
              <a:gd name="connsiteX3" fmla="*/ 0 w 4262034"/>
              <a:gd name="connsiteY3" fmla="*/ 6858000 h 6858000"/>
              <a:gd name="connsiteX4" fmla="*/ 0 w 4262034"/>
              <a:gd name="connsiteY4" fmla="*/ 0 h 6858000"/>
              <a:gd name="connsiteX0" fmla="*/ 9525 w 4262034"/>
              <a:gd name="connsiteY0" fmla="*/ 4763 h 6858000"/>
              <a:gd name="connsiteX1" fmla="*/ 4262034 w 4262034"/>
              <a:gd name="connsiteY1" fmla="*/ 0 h 6858000"/>
              <a:gd name="connsiteX2" fmla="*/ 4262034 w 4262034"/>
              <a:gd name="connsiteY2" fmla="*/ 6858000 h 6858000"/>
              <a:gd name="connsiteX3" fmla="*/ 0 w 4262034"/>
              <a:gd name="connsiteY3" fmla="*/ 6858000 h 6858000"/>
              <a:gd name="connsiteX4" fmla="*/ 9525 w 4262034"/>
              <a:gd name="connsiteY4" fmla="*/ 4763 h 6858000"/>
              <a:gd name="connsiteX0" fmla="*/ 2382 w 4254891"/>
              <a:gd name="connsiteY0" fmla="*/ 4763 h 6858000"/>
              <a:gd name="connsiteX1" fmla="*/ 4254891 w 4254891"/>
              <a:gd name="connsiteY1" fmla="*/ 0 h 6858000"/>
              <a:gd name="connsiteX2" fmla="*/ 4254891 w 4254891"/>
              <a:gd name="connsiteY2" fmla="*/ 6858000 h 6858000"/>
              <a:gd name="connsiteX3" fmla="*/ 0 w 4254891"/>
              <a:gd name="connsiteY3" fmla="*/ 6858000 h 6858000"/>
              <a:gd name="connsiteX4" fmla="*/ 2382 w 4254891"/>
              <a:gd name="connsiteY4" fmla="*/ 476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891" h="6858000">
                <a:moveTo>
                  <a:pt x="2382" y="4763"/>
                </a:moveTo>
                <a:lnTo>
                  <a:pt x="4254891" y="0"/>
                </a:lnTo>
                <a:lnTo>
                  <a:pt x="4254891" y="6858000"/>
                </a:lnTo>
                <a:lnTo>
                  <a:pt x="0" y="6858000"/>
                </a:lnTo>
                <a:lnTo>
                  <a:pt x="2382" y="4763"/>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B432D92-61B0-405C-9B9F-C70E2C3DADB2}"/>
              </a:ext>
            </a:extLst>
          </p:cNvPr>
          <p:cNvSpPr txBox="1">
            <a:spLocks/>
          </p:cNvSpPr>
          <p:nvPr/>
        </p:nvSpPr>
        <p:spPr>
          <a:xfrm>
            <a:off x="3290847" y="3452765"/>
            <a:ext cx="196244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Watch</a:t>
            </a:r>
          </a:p>
        </p:txBody>
      </p:sp>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"Afterward the other virgins came also, saying, 'Lord, Lord, open to us!' But he answered and said, 'Assuredly, I say to you, I do not know you.' Watch therefore, for you know neither the day nor the hour in which the Son of Man is coming."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25:11-13</a:t>
            </a:r>
          </a:p>
        </p:txBody>
      </p:sp>
      <p:sp>
        <p:nvSpPr>
          <p:cNvPr id="6" name="Rectangle 2">
            <a:extLst>
              <a:ext uri="{FF2B5EF4-FFF2-40B4-BE49-F238E27FC236}">
                <a16:creationId xmlns:a16="http://schemas.microsoft.com/office/drawing/2014/main" id="{D1A494F8-DE56-4116-9641-341ED1399701}"/>
              </a:ext>
            </a:extLst>
          </p:cNvPr>
          <p:cNvSpPr txBox="1">
            <a:spLocks noChangeArrowheads="1"/>
          </p:cNvSpPr>
          <p:nvPr/>
        </p:nvSpPr>
        <p:spPr bwMode="auto">
          <a:xfrm>
            <a:off x="4079630" y="2771335"/>
            <a:ext cx="15314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door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64421BA-FF4F-4222-8428-9233F8C7781C}"/>
              </a:ext>
            </a:extLst>
          </p:cNvPr>
          <p:cNvSpPr txBox="1">
            <a:spLocks noChangeArrowheads="1"/>
          </p:cNvSpPr>
          <p:nvPr/>
        </p:nvSpPr>
        <p:spPr bwMode="auto">
          <a:xfrm>
            <a:off x="3349135" y="3376944"/>
            <a:ext cx="1850572"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Watch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AE22E73-5790-47A1-BDB3-07D693E4E571}"/>
              </a:ext>
            </a:extLst>
          </p:cNvPr>
          <p:cNvSpPr txBox="1">
            <a:spLocks noChangeArrowheads="1"/>
          </p:cNvSpPr>
          <p:nvPr/>
        </p:nvSpPr>
        <p:spPr bwMode="auto">
          <a:xfrm>
            <a:off x="6346139" y="4344553"/>
            <a:ext cx="2534390"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Observe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2C3896F0-0956-45A5-9DC4-F0A1CF2B3A80}"/>
              </a:ext>
            </a:extLst>
          </p:cNvPr>
          <p:cNvSpPr txBox="1">
            <a:spLocks noChangeArrowheads="1"/>
          </p:cNvSpPr>
          <p:nvPr/>
        </p:nvSpPr>
        <p:spPr bwMode="auto">
          <a:xfrm>
            <a:off x="4997787" y="1151904"/>
            <a:ext cx="2162431"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Guard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58414DF1-DBEC-4476-927D-869672BC095A}"/>
              </a:ext>
            </a:extLst>
          </p:cNvPr>
          <p:cNvSpPr txBox="1">
            <a:spLocks noChangeArrowheads="1"/>
          </p:cNvSpPr>
          <p:nvPr/>
        </p:nvSpPr>
        <p:spPr bwMode="auto">
          <a:xfrm>
            <a:off x="5687877" y="3089192"/>
            <a:ext cx="2399359"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Beware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0C0EC2C-0AFB-4E4C-AA20-1497FD904AA3}"/>
              </a:ext>
            </a:extLst>
          </p:cNvPr>
          <p:cNvSpPr txBox="1">
            <a:spLocks noChangeArrowheads="1"/>
          </p:cNvSpPr>
          <p:nvPr/>
        </p:nvSpPr>
        <p:spPr bwMode="auto">
          <a:xfrm>
            <a:off x="5447237" y="144514"/>
            <a:ext cx="3042956"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Consider</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041BE341-163E-4A58-8D30-3738C4DD32B6}"/>
              </a:ext>
            </a:extLst>
          </p:cNvPr>
          <p:cNvSpPr txBox="1">
            <a:spLocks noChangeArrowheads="1"/>
          </p:cNvSpPr>
          <p:nvPr/>
        </p:nvSpPr>
        <p:spPr bwMode="auto">
          <a:xfrm>
            <a:off x="5028781" y="5460432"/>
            <a:ext cx="2658378"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Examine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6D47889C-AE39-4A74-872E-DFA133270E7A}"/>
              </a:ext>
            </a:extLst>
          </p:cNvPr>
          <p:cNvSpPr txBox="1">
            <a:spLocks noChangeArrowheads="1"/>
          </p:cNvSpPr>
          <p:nvPr/>
        </p:nvSpPr>
        <p:spPr bwMode="auto">
          <a:xfrm>
            <a:off x="6865749" y="2128295"/>
            <a:ext cx="1872416"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Mind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A1ABFE4A-AFC5-463F-90E2-EAED2DBE8AA5}"/>
              </a:ext>
            </a:extLst>
          </p:cNvPr>
          <p:cNvSpPr txBox="1">
            <a:spLocks noChangeArrowheads="1"/>
          </p:cNvSpPr>
          <p:nvPr/>
        </p:nvSpPr>
        <p:spPr bwMode="auto">
          <a:xfrm>
            <a:off x="1055237" y="2598731"/>
            <a:ext cx="3042956" cy="7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oblivious</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2596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3000" fill="hold"/>
                                        <p:tgtEl>
                                          <p:spTgt spid="3074"/>
                                        </p:tgtEl>
                                        <p:attrNameLst>
                                          <p:attrName>ppt_w</p:attrName>
                                        </p:attrNameLst>
                                      </p:cBhvr>
                                      <p:tavLst>
                                        <p:tav tm="0" fmla="#ppt_w*sin(2.5*pi*$)">
                                          <p:val>
                                            <p:fltVal val="0"/>
                                          </p:val>
                                        </p:tav>
                                        <p:tav tm="100000">
                                          <p:val>
                                            <p:fltVal val="1"/>
                                          </p:val>
                                        </p:tav>
                                      </p:tavLst>
                                    </p:anim>
                                    <p:anim calcmode="lin" valueType="num">
                                      <p:cBhvr>
                                        <p:cTn id="8" dur="3000" fill="hold"/>
                                        <p:tgtEl>
                                          <p:spTgt spid="3074"/>
                                        </p:tgtEl>
                                        <p:attrNameLst>
                                          <p:attrName>ppt_h</p:attrName>
                                        </p:attrNameLst>
                                      </p:cBhvr>
                                      <p:tavLst>
                                        <p:tav tm="0">
                                          <p:val>
                                            <p:strVal val="#ppt_h"/>
                                          </p:val>
                                        </p:tav>
                                        <p:tav tm="100000">
                                          <p:val>
                                            <p:strVal val="#ppt_h"/>
                                          </p:val>
                                        </p:tav>
                                      </p:tavLst>
                                    </p:anim>
                                  </p:childTnLst>
                                </p:cTn>
                              </p:par>
                              <p:par>
                                <p:cTn id="9" presetID="50" presetClass="exit" presetSubtype="0" accel="100000" fill="hold" grpId="1" nodeType="withEffect">
                                  <p:stCondLst>
                                    <p:cond delay="0"/>
                                  </p:stCondLst>
                                  <p:childTnLst>
                                    <p:anim calcmode="lin" valueType="num">
                                      <p:cBhvr>
                                        <p:cTn id="10" dur="1000"/>
                                        <p:tgtEl>
                                          <p:spTgt spid="6"/>
                                        </p:tgtEl>
                                        <p:attrNameLst>
                                          <p:attrName>ppt_w</p:attrName>
                                        </p:attrNameLst>
                                      </p:cBhvr>
                                      <p:tavLst>
                                        <p:tav tm="0">
                                          <p:val>
                                            <p:strVal val="ppt_w"/>
                                          </p:val>
                                        </p:tav>
                                        <p:tav tm="100000">
                                          <p:val>
                                            <p:strVal val="ppt_w+.3"/>
                                          </p:val>
                                        </p:tav>
                                      </p:tavLst>
                                    </p:anim>
                                    <p:anim calcmode="lin" valueType="num">
                                      <p:cBhvr>
                                        <p:cTn id="11" dur="1000"/>
                                        <p:tgtEl>
                                          <p:spTgt spid="6"/>
                                        </p:tgtEl>
                                        <p:attrNameLst>
                                          <p:attrName>ppt_h</p:attrName>
                                        </p:attrNameLst>
                                      </p:cBhvr>
                                      <p:tavLst>
                                        <p:tav tm="0">
                                          <p:val>
                                            <p:strVal val="ppt_h"/>
                                          </p:val>
                                        </p:tav>
                                        <p:tav tm="100000">
                                          <p:val>
                                            <p:strVal val="ppt_h"/>
                                          </p:val>
                                        </p:tav>
                                      </p:tavLst>
                                    </p:anim>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grpId="2" nodeType="clickEffect">
                                  <p:stCondLst>
                                    <p:cond delay="0"/>
                                  </p:stCondLst>
                                  <p:childTnLst>
                                    <p:animClr clrSpc="rgb" dir="cw">
                                      <p:cBhvr override="childStyle">
                                        <p:cTn id="27" dur="1500" fill="hold"/>
                                        <p:tgtEl>
                                          <p:spTgt spid="5"/>
                                        </p:tgtEl>
                                        <p:attrNameLst>
                                          <p:attrName>style.color</p:attrName>
                                        </p:attrNameLst>
                                      </p:cBhvr>
                                      <p:to>
                                        <a:srgbClr val="FF9900"/>
                                      </p:to>
                                    </p:animClr>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250" fill="hold"/>
                                        <p:tgtEl>
                                          <p:spTgt spid="10"/>
                                        </p:tgtEl>
                                        <p:attrNameLst>
                                          <p:attrName>ppt_w</p:attrName>
                                        </p:attrNameLst>
                                      </p:cBhvr>
                                      <p:tavLst>
                                        <p:tav tm="0">
                                          <p:val>
                                            <p:fltVal val="0"/>
                                          </p:val>
                                        </p:tav>
                                        <p:tav tm="100000">
                                          <p:val>
                                            <p:strVal val="#ppt_w"/>
                                          </p:val>
                                        </p:tav>
                                      </p:tavLst>
                                    </p:anim>
                                    <p:anim calcmode="lin" valueType="num">
                                      <p:cBhvr>
                                        <p:cTn id="39" dur="1250" fill="hold"/>
                                        <p:tgtEl>
                                          <p:spTgt spid="10"/>
                                        </p:tgtEl>
                                        <p:attrNameLst>
                                          <p:attrName>ppt_h</p:attrName>
                                        </p:attrNameLst>
                                      </p:cBhvr>
                                      <p:tavLst>
                                        <p:tav tm="0">
                                          <p:val>
                                            <p:fltVal val="0"/>
                                          </p:val>
                                        </p:tav>
                                        <p:tav tm="100000">
                                          <p:val>
                                            <p:strVal val="#ppt_h"/>
                                          </p:val>
                                        </p:tav>
                                      </p:tavLst>
                                    </p:anim>
                                  </p:childTnLst>
                                </p:cTn>
                              </p:par>
                              <p:par>
                                <p:cTn id="40" presetID="42" presetClass="path" presetSubtype="0" accel="50000" decel="50000" fill="hold" grpId="1" nodeType="withEffect">
                                  <p:stCondLst>
                                    <p:cond delay="0"/>
                                  </p:stCondLst>
                                  <p:childTnLst>
                                    <p:animMotion origin="layout" path="M 8.33333E-7 -4.81481E-6 L -0.28229 0.48079 " pathEditMode="relative" rAng="0" ptsTypes="AA">
                                      <p:cBhvr>
                                        <p:cTn id="41" dur="1250" spd="-100000" fill="hold"/>
                                        <p:tgtEl>
                                          <p:spTgt spid="10"/>
                                        </p:tgtEl>
                                        <p:attrNameLst>
                                          <p:attrName>ppt_x</p:attrName>
                                          <p:attrName>ppt_y</p:attrName>
                                        </p:attrNameLst>
                                      </p:cBhvr>
                                      <p:rCtr x="-14115" y="24028"/>
                                    </p:animMotion>
                                  </p:childTnLst>
                                </p:cTn>
                              </p:par>
                              <p:par>
                                <p:cTn id="42" presetID="23" presetClass="entr" presetSubtype="16" fill="hold" grpId="0" nodeType="withEffect">
                                  <p:stCondLst>
                                    <p:cond delay="100"/>
                                  </p:stCondLst>
                                  <p:childTnLst>
                                    <p:set>
                                      <p:cBhvr>
                                        <p:cTn id="43" dur="1" fill="hold">
                                          <p:stCondLst>
                                            <p:cond delay="0"/>
                                          </p:stCondLst>
                                        </p:cTn>
                                        <p:tgtEl>
                                          <p:spTgt spid="8"/>
                                        </p:tgtEl>
                                        <p:attrNameLst>
                                          <p:attrName>style.visibility</p:attrName>
                                        </p:attrNameLst>
                                      </p:cBhvr>
                                      <p:to>
                                        <p:strVal val="visible"/>
                                      </p:to>
                                    </p:set>
                                    <p:anim calcmode="lin" valueType="num">
                                      <p:cBhvr>
                                        <p:cTn id="44" dur="1250" fill="hold"/>
                                        <p:tgtEl>
                                          <p:spTgt spid="8"/>
                                        </p:tgtEl>
                                        <p:attrNameLst>
                                          <p:attrName>ppt_w</p:attrName>
                                        </p:attrNameLst>
                                      </p:cBhvr>
                                      <p:tavLst>
                                        <p:tav tm="0">
                                          <p:val>
                                            <p:fltVal val="0"/>
                                          </p:val>
                                        </p:tav>
                                        <p:tav tm="100000">
                                          <p:val>
                                            <p:strVal val="#ppt_w"/>
                                          </p:val>
                                        </p:tav>
                                      </p:tavLst>
                                    </p:anim>
                                    <p:anim calcmode="lin" valueType="num">
                                      <p:cBhvr>
                                        <p:cTn id="45" dur="1250" fill="hold"/>
                                        <p:tgtEl>
                                          <p:spTgt spid="8"/>
                                        </p:tgtEl>
                                        <p:attrNameLst>
                                          <p:attrName>ppt_h</p:attrName>
                                        </p:attrNameLst>
                                      </p:cBhvr>
                                      <p:tavLst>
                                        <p:tav tm="0">
                                          <p:val>
                                            <p:fltVal val="0"/>
                                          </p:val>
                                        </p:tav>
                                        <p:tav tm="100000">
                                          <p:val>
                                            <p:strVal val="#ppt_h"/>
                                          </p:val>
                                        </p:tav>
                                      </p:tavLst>
                                    </p:anim>
                                  </p:childTnLst>
                                </p:cTn>
                              </p:par>
                              <p:par>
                                <p:cTn id="46" presetID="42" presetClass="path" presetSubtype="0" accel="50000" decel="50000" fill="hold" grpId="1" nodeType="withEffect">
                                  <p:stCondLst>
                                    <p:cond delay="100"/>
                                  </p:stCondLst>
                                  <p:childTnLst>
                                    <p:animMotion origin="layout" path="M 3.05556E-6 4.44444E-6 L -0.18507 0.33379 " pathEditMode="relative" rAng="0" ptsTypes="AA">
                                      <p:cBhvr>
                                        <p:cTn id="47" dur="1250" spd="-100000" fill="hold"/>
                                        <p:tgtEl>
                                          <p:spTgt spid="8"/>
                                        </p:tgtEl>
                                        <p:attrNameLst>
                                          <p:attrName>ppt_x</p:attrName>
                                          <p:attrName>ppt_y</p:attrName>
                                        </p:attrNameLst>
                                      </p:cBhvr>
                                      <p:rCtr x="-9253" y="16690"/>
                                    </p:animMotion>
                                  </p:childTnLst>
                                </p:cTn>
                              </p:par>
                              <p:par>
                                <p:cTn id="48" presetID="23" presetClass="entr" presetSubtype="16" fill="hold" grpId="0" nodeType="withEffect">
                                  <p:stCondLst>
                                    <p:cond delay="20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250" fill="hold"/>
                                        <p:tgtEl>
                                          <p:spTgt spid="12"/>
                                        </p:tgtEl>
                                        <p:attrNameLst>
                                          <p:attrName>ppt_w</p:attrName>
                                        </p:attrNameLst>
                                      </p:cBhvr>
                                      <p:tavLst>
                                        <p:tav tm="0">
                                          <p:val>
                                            <p:fltVal val="0"/>
                                          </p:val>
                                        </p:tav>
                                        <p:tav tm="100000">
                                          <p:val>
                                            <p:strVal val="#ppt_w"/>
                                          </p:val>
                                        </p:tav>
                                      </p:tavLst>
                                    </p:anim>
                                    <p:anim calcmode="lin" valueType="num">
                                      <p:cBhvr>
                                        <p:cTn id="51" dur="1250" fill="hold"/>
                                        <p:tgtEl>
                                          <p:spTgt spid="12"/>
                                        </p:tgtEl>
                                        <p:attrNameLst>
                                          <p:attrName>ppt_h</p:attrName>
                                        </p:attrNameLst>
                                      </p:cBhvr>
                                      <p:tavLst>
                                        <p:tav tm="0">
                                          <p:val>
                                            <p:fltVal val="0"/>
                                          </p:val>
                                        </p:tav>
                                        <p:tav tm="100000">
                                          <p:val>
                                            <p:strVal val="#ppt_h"/>
                                          </p:val>
                                        </p:tav>
                                      </p:tavLst>
                                    </p:anim>
                                  </p:childTnLst>
                                </p:cTn>
                              </p:par>
                              <p:par>
                                <p:cTn id="52" presetID="42" presetClass="path" presetSubtype="0" accel="50000" decel="50000" fill="hold" grpId="1" nodeType="withEffect">
                                  <p:stCondLst>
                                    <p:cond delay="200"/>
                                  </p:stCondLst>
                                  <p:childTnLst>
                                    <p:animMotion origin="layout" path="M 5E-6 3.33333E-6 L -0.37691 0.18935 " pathEditMode="relative" rAng="0" ptsTypes="AA">
                                      <p:cBhvr>
                                        <p:cTn id="53" dur="1250" spd="-100000" fill="hold"/>
                                        <p:tgtEl>
                                          <p:spTgt spid="12"/>
                                        </p:tgtEl>
                                        <p:attrNameLst>
                                          <p:attrName>ppt_x</p:attrName>
                                          <p:attrName>ppt_y</p:attrName>
                                        </p:attrNameLst>
                                      </p:cBhvr>
                                      <p:rCtr x="-18854" y="9468"/>
                                    </p:animMotion>
                                  </p:childTnLst>
                                </p:cTn>
                              </p:par>
                              <p:par>
                                <p:cTn id="54" presetID="23" presetClass="entr" presetSubtype="16" fill="hold" grpId="0" nodeType="withEffect">
                                  <p:stCondLst>
                                    <p:cond delay="300"/>
                                  </p:stCondLst>
                                  <p:childTnLst>
                                    <p:set>
                                      <p:cBhvr>
                                        <p:cTn id="55" dur="1" fill="hold">
                                          <p:stCondLst>
                                            <p:cond delay="0"/>
                                          </p:stCondLst>
                                        </p:cTn>
                                        <p:tgtEl>
                                          <p:spTgt spid="9"/>
                                        </p:tgtEl>
                                        <p:attrNameLst>
                                          <p:attrName>style.visibility</p:attrName>
                                        </p:attrNameLst>
                                      </p:cBhvr>
                                      <p:to>
                                        <p:strVal val="visible"/>
                                      </p:to>
                                    </p:set>
                                    <p:anim calcmode="lin" valueType="num">
                                      <p:cBhvr>
                                        <p:cTn id="56" dur="1250" fill="hold"/>
                                        <p:tgtEl>
                                          <p:spTgt spid="9"/>
                                        </p:tgtEl>
                                        <p:attrNameLst>
                                          <p:attrName>ppt_w</p:attrName>
                                        </p:attrNameLst>
                                      </p:cBhvr>
                                      <p:tavLst>
                                        <p:tav tm="0">
                                          <p:val>
                                            <p:fltVal val="0"/>
                                          </p:val>
                                        </p:tav>
                                        <p:tav tm="100000">
                                          <p:val>
                                            <p:strVal val="#ppt_w"/>
                                          </p:val>
                                        </p:tav>
                                      </p:tavLst>
                                    </p:anim>
                                    <p:anim calcmode="lin" valueType="num">
                                      <p:cBhvr>
                                        <p:cTn id="57" dur="1250" fill="hold"/>
                                        <p:tgtEl>
                                          <p:spTgt spid="9"/>
                                        </p:tgtEl>
                                        <p:attrNameLst>
                                          <p:attrName>ppt_h</p:attrName>
                                        </p:attrNameLst>
                                      </p:cBhvr>
                                      <p:tavLst>
                                        <p:tav tm="0">
                                          <p:val>
                                            <p:fltVal val="0"/>
                                          </p:val>
                                        </p:tav>
                                        <p:tav tm="100000">
                                          <p:val>
                                            <p:strVal val="#ppt_h"/>
                                          </p:val>
                                        </p:tav>
                                      </p:tavLst>
                                    </p:anim>
                                  </p:childTnLst>
                                </p:cTn>
                              </p:par>
                              <p:par>
                                <p:cTn id="58" presetID="42" presetClass="path" presetSubtype="0" accel="50000" decel="50000" fill="hold" grpId="1" nodeType="withEffect">
                                  <p:stCondLst>
                                    <p:cond delay="300"/>
                                  </p:stCondLst>
                                  <p:childTnLst>
                                    <p:animMotion origin="layout" path="M 5E-6 -2.96296E-6 L -0.27171 0.04931 " pathEditMode="relative" rAng="0" ptsTypes="AA">
                                      <p:cBhvr>
                                        <p:cTn id="59" dur="1250" spd="-100000" fill="hold"/>
                                        <p:tgtEl>
                                          <p:spTgt spid="9"/>
                                        </p:tgtEl>
                                        <p:attrNameLst>
                                          <p:attrName>ppt_x</p:attrName>
                                          <p:attrName>ppt_y</p:attrName>
                                        </p:attrNameLst>
                                      </p:cBhvr>
                                      <p:rCtr x="-13594" y="2454"/>
                                    </p:animMotion>
                                  </p:childTnLst>
                                </p:cTn>
                              </p:par>
                              <p:par>
                                <p:cTn id="60" presetID="23" presetClass="entr" presetSubtype="16" fill="hold" grpId="0" nodeType="withEffect">
                                  <p:stCondLst>
                                    <p:cond delay="400"/>
                                  </p:stCondLst>
                                  <p:childTnLst>
                                    <p:set>
                                      <p:cBhvr>
                                        <p:cTn id="61" dur="1" fill="hold">
                                          <p:stCondLst>
                                            <p:cond delay="0"/>
                                          </p:stCondLst>
                                        </p:cTn>
                                        <p:tgtEl>
                                          <p:spTgt spid="7"/>
                                        </p:tgtEl>
                                        <p:attrNameLst>
                                          <p:attrName>style.visibility</p:attrName>
                                        </p:attrNameLst>
                                      </p:cBhvr>
                                      <p:to>
                                        <p:strVal val="visible"/>
                                      </p:to>
                                    </p:set>
                                    <p:anim calcmode="lin" valueType="num">
                                      <p:cBhvr>
                                        <p:cTn id="62" dur="1250" fill="hold"/>
                                        <p:tgtEl>
                                          <p:spTgt spid="7"/>
                                        </p:tgtEl>
                                        <p:attrNameLst>
                                          <p:attrName>ppt_w</p:attrName>
                                        </p:attrNameLst>
                                      </p:cBhvr>
                                      <p:tavLst>
                                        <p:tav tm="0">
                                          <p:val>
                                            <p:fltVal val="0"/>
                                          </p:val>
                                        </p:tav>
                                        <p:tav tm="100000">
                                          <p:val>
                                            <p:strVal val="#ppt_w"/>
                                          </p:val>
                                        </p:tav>
                                      </p:tavLst>
                                    </p:anim>
                                    <p:anim calcmode="lin" valueType="num">
                                      <p:cBhvr>
                                        <p:cTn id="63" dur="1250" fill="hold"/>
                                        <p:tgtEl>
                                          <p:spTgt spid="7"/>
                                        </p:tgtEl>
                                        <p:attrNameLst>
                                          <p:attrName>ppt_h</p:attrName>
                                        </p:attrNameLst>
                                      </p:cBhvr>
                                      <p:tavLst>
                                        <p:tav tm="0">
                                          <p:val>
                                            <p:fltVal val="0"/>
                                          </p:val>
                                        </p:tav>
                                        <p:tav tm="100000">
                                          <p:val>
                                            <p:strVal val="#ppt_h"/>
                                          </p:val>
                                        </p:tav>
                                      </p:tavLst>
                                    </p:anim>
                                  </p:childTnLst>
                                </p:cTn>
                              </p:par>
                              <p:par>
                                <p:cTn id="64" presetID="42" presetClass="path" presetSubtype="0" accel="50000" decel="50000" fill="hold" grpId="2" nodeType="withEffect">
                                  <p:stCondLst>
                                    <p:cond delay="400"/>
                                  </p:stCondLst>
                                  <p:childTnLst>
                                    <p:animMotion origin="layout" path="M 1.11111E-6 -4.81481E-6 L -0.35122 -0.13171 " pathEditMode="relative" rAng="0" ptsTypes="AA">
                                      <p:cBhvr>
                                        <p:cTn id="65" dur="1250" spd="-100000" fill="hold"/>
                                        <p:tgtEl>
                                          <p:spTgt spid="7"/>
                                        </p:tgtEl>
                                        <p:attrNameLst>
                                          <p:attrName>ppt_x</p:attrName>
                                          <p:attrName>ppt_y</p:attrName>
                                        </p:attrNameLst>
                                      </p:cBhvr>
                                      <p:rCtr x="-17569" y="-6597"/>
                                    </p:animMotion>
                                  </p:childTnLst>
                                </p:cTn>
                              </p:par>
                              <p:par>
                                <p:cTn id="66" presetID="23" presetClass="entr" presetSubtype="16" fill="hold" grpId="0" nodeType="withEffect">
                                  <p:stCondLst>
                                    <p:cond delay="500"/>
                                  </p:stCondLst>
                                  <p:childTnLst>
                                    <p:set>
                                      <p:cBhvr>
                                        <p:cTn id="67" dur="1" fill="hold">
                                          <p:stCondLst>
                                            <p:cond delay="0"/>
                                          </p:stCondLst>
                                        </p:cTn>
                                        <p:tgtEl>
                                          <p:spTgt spid="11"/>
                                        </p:tgtEl>
                                        <p:attrNameLst>
                                          <p:attrName>style.visibility</p:attrName>
                                        </p:attrNameLst>
                                      </p:cBhvr>
                                      <p:to>
                                        <p:strVal val="visible"/>
                                      </p:to>
                                    </p:set>
                                    <p:anim calcmode="lin" valueType="num">
                                      <p:cBhvr>
                                        <p:cTn id="68" dur="1250" fill="hold"/>
                                        <p:tgtEl>
                                          <p:spTgt spid="11"/>
                                        </p:tgtEl>
                                        <p:attrNameLst>
                                          <p:attrName>ppt_w</p:attrName>
                                        </p:attrNameLst>
                                      </p:cBhvr>
                                      <p:tavLst>
                                        <p:tav tm="0">
                                          <p:val>
                                            <p:fltVal val="0"/>
                                          </p:val>
                                        </p:tav>
                                        <p:tav tm="100000">
                                          <p:val>
                                            <p:strVal val="#ppt_w"/>
                                          </p:val>
                                        </p:tav>
                                      </p:tavLst>
                                    </p:anim>
                                    <p:anim calcmode="lin" valueType="num">
                                      <p:cBhvr>
                                        <p:cTn id="69" dur="1250" fill="hold"/>
                                        <p:tgtEl>
                                          <p:spTgt spid="11"/>
                                        </p:tgtEl>
                                        <p:attrNameLst>
                                          <p:attrName>ppt_h</p:attrName>
                                        </p:attrNameLst>
                                      </p:cBhvr>
                                      <p:tavLst>
                                        <p:tav tm="0">
                                          <p:val>
                                            <p:fltVal val="0"/>
                                          </p:val>
                                        </p:tav>
                                        <p:tav tm="100000">
                                          <p:val>
                                            <p:strVal val="#ppt_h"/>
                                          </p:val>
                                        </p:tav>
                                      </p:tavLst>
                                    </p:anim>
                                  </p:childTnLst>
                                </p:cTn>
                              </p:par>
                              <p:par>
                                <p:cTn id="70" presetID="42" presetClass="path" presetSubtype="0" accel="50000" decel="50000" fill="hold" grpId="1" nodeType="withEffect">
                                  <p:stCondLst>
                                    <p:cond delay="500"/>
                                  </p:stCondLst>
                                  <p:childTnLst>
                                    <p:animMotion origin="layout" path="M -2.5E-6 3.7037E-6 L -0.21736 -0.29885 " pathEditMode="relative" rAng="0" ptsTypes="AA">
                                      <p:cBhvr>
                                        <p:cTn id="71" dur="1250" spd="-100000" fill="hold"/>
                                        <p:tgtEl>
                                          <p:spTgt spid="11"/>
                                        </p:tgtEl>
                                        <p:attrNameLst>
                                          <p:attrName>ppt_x</p:attrName>
                                          <p:attrName>ppt_y</p:attrName>
                                        </p:attrNameLst>
                                      </p:cBhvr>
                                      <p:rCtr x="-10868" y="-14954"/>
                                    </p:animMotion>
                                  </p:childTnLst>
                                </p:cTn>
                              </p:par>
                            </p:childTnLst>
                          </p:cTn>
                        </p:par>
                      </p:childTnLst>
                    </p:cTn>
                  </p:par>
                  <p:par>
                    <p:cTn id="72" fill="hold">
                      <p:stCondLst>
                        <p:cond delay="indefinite"/>
                      </p:stCondLst>
                      <p:childTnLst>
                        <p:par>
                          <p:cTn id="73" fill="hold">
                            <p:stCondLst>
                              <p:cond delay="0"/>
                            </p:stCondLst>
                            <p:childTnLst>
                              <p:par>
                                <p:cTn id="74" presetID="12" presetClass="exit" presetSubtype="2" fill="hold" grpId="1" nodeType="clickEffect">
                                  <p:stCondLst>
                                    <p:cond delay="0"/>
                                  </p:stCondLst>
                                  <p:childTnLst>
                                    <p:anim calcmode="lin" valueType="num">
                                      <p:cBhvr additive="base">
                                        <p:cTn id="75" dur="500"/>
                                        <p:tgtEl>
                                          <p:spTgt spid="5"/>
                                        </p:tgtEl>
                                        <p:attrNameLst>
                                          <p:attrName>ppt_x</p:attrName>
                                        </p:attrNameLst>
                                      </p:cBhvr>
                                      <p:tavLst>
                                        <p:tav tm="0">
                                          <p:val>
                                            <p:strVal val="#ppt_x"/>
                                          </p:val>
                                        </p:tav>
                                        <p:tav tm="100000">
                                          <p:val>
                                            <p:strVal val="#ppt_x+#ppt_w*1.125000"/>
                                          </p:val>
                                        </p:tav>
                                      </p:tavLst>
                                    </p:anim>
                                    <p:animEffect transition="out" filter="wipe(right)">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2" presetClass="entr" presetSubtype="2"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additive="base">
                                        <p:cTn id="80" dur="1000" fill="hold"/>
                                        <p:tgtEl>
                                          <p:spTgt spid="14"/>
                                        </p:tgtEl>
                                        <p:attrNameLst>
                                          <p:attrName>ppt_x</p:attrName>
                                        </p:attrNameLst>
                                      </p:cBhvr>
                                      <p:tavLst>
                                        <p:tav tm="0">
                                          <p:val>
                                            <p:strVal val="1+#ppt_w/2"/>
                                          </p:val>
                                        </p:tav>
                                        <p:tav tm="100000">
                                          <p:val>
                                            <p:strVal val="#ppt_x"/>
                                          </p:val>
                                        </p:tav>
                                      </p:tavLst>
                                    </p:anim>
                                    <p:anim calcmode="lin" valueType="num">
                                      <p:cBhvr additive="base">
                                        <p:cTn id="81" dur="1000" fill="hold"/>
                                        <p:tgtEl>
                                          <p:spTgt spid="14"/>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100"/>
                                  </p:stCondLst>
                                  <p:childTnLst>
                                    <p:set>
                                      <p:cBhvr>
                                        <p:cTn id="83" dur="1" fill="hold">
                                          <p:stCondLst>
                                            <p:cond delay="0"/>
                                          </p:stCondLst>
                                        </p:cTn>
                                        <p:tgtEl>
                                          <p:spTgt spid="13"/>
                                        </p:tgtEl>
                                        <p:attrNameLst>
                                          <p:attrName>style.visibility</p:attrName>
                                        </p:attrNameLst>
                                      </p:cBhvr>
                                      <p:to>
                                        <p:strVal val="visible"/>
                                      </p:to>
                                    </p:set>
                                    <p:anim calcmode="lin" valueType="num">
                                      <p:cBhvr additive="base">
                                        <p:cTn id="84" dur="1000" fill="hold"/>
                                        <p:tgtEl>
                                          <p:spTgt spid="13"/>
                                        </p:tgtEl>
                                        <p:attrNameLst>
                                          <p:attrName>ppt_x</p:attrName>
                                        </p:attrNameLst>
                                      </p:cBhvr>
                                      <p:tavLst>
                                        <p:tav tm="0">
                                          <p:val>
                                            <p:strVal val="1+#ppt_w/2"/>
                                          </p:val>
                                        </p:tav>
                                        <p:tav tm="100000">
                                          <p:val>
                                            <p:strVal val="#ppt_x"/>
                                          </p:val>
                                        </p:tav>
                                      </p:tavLst>
                                    </p:anim>
                                    <p:anim calcmode="lin" valueType="num">
                                      <p:cBhvr additive="base">
                                        <p:cTn id="85" dur="1000" fill="hold"/>
                                        <p:tgtEl>
                                          <p:spTgt spid="13"/>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200"/>
                                  </p:stCondLst>
                                  <p:childTnLst>
                                    <p:set>
                                      <p:cBhvr>
                                        <p:cTn id="87" dur="1" fill="hold">
                                          <p:stCondLst>
                                            <p:cond delay="0"/>
                                          </p:stCondLst>
                                        </p:cTn>
                                        <p:tgtEl>
                                          <p:spTgt spid="19"/>
                                        </p:tgtEl>
                                        <p:attrNameLst>
                                          <p:attrName>style.visibility</p:attrName>
                                        </p:attrNameLst>
                                      </p:cBhvr>
                                      <p:to>
                                        <p:strVal val="visible"/>
                                      </p:to>
                                    </p:set>
                                    <p:anim calcmode="lin" valueType="num">
                                      <p:cBhvr additive="base">
                                        <p:cTn id="88" dur="1000" fill="hold"/>
                                        <p:tgtEl>
                                          <p:spTgt spid="19"/>
                                        </p:tgtEl>
                                        <p:attrNameLst>
                                          <p:attrName>ppt_x</p:attrName>
                                        </p:attrNameLst>
                                      </p:cBhvr>
                                      <p:tavLst>
                                        <p:tav tm="0">
                                          <p:val>
                                            <p:strVal val="1+#ppt_w/2"/>
                                          </p:val>
                                        </p:tav>
                                        <p:tav tm="100000">
                                          <p:val>
                                            <p:strVal val="#ppt_x"/>
                                          </p:val>
                                        </p:tav>
                                      </p:tavLst>
                                    </p:anim>
                                    <p:anim calcmode="lin" valueType="num">
                                      <p:cBhvr additive="base">
                                        <p:cTn id="89" dur="1000" fill="hold"/>
                                        <p:tgtEl>
                                          <p:spTgt spid="19"/>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300"/>
                                  </p:stCondLst>
                                  <p:childTnLst>
                                    <p:set>
                                      <p:cBhvr>
                                        <p:cTn id="91" dur="1" fill="hold">
                                          <p:stCondLst>
                                            <p:cond delay="0"/>
                                          </p:stCondLst>
                                        </p:cTn>
                                        <p:tgtEl>
                                          <p:spTgt spid="15"/>
                                        </p:tgtEl>
                                        <p:attrNameLst>
                                          <p:attrName>style.visibility</p:attrName>
                                        </p:attrNameLst>
                                      </p:cBhvr>
                                      <p:to>
                                        <p:strVal val="visible"/>
                                      </p:to>
                                    </p:set>
                                    <p:anim calcmode="lin" valueType="num">
                                      <p:cBhvr additive="base">
                                        <p:cTn id="92" dur="1000" fill="hold"/>
                                        <p:tgtEl>
                                          <p:spTgt spid="15"/>
                                        </p:tgtEl>
                                        <p:attrNameLst>
                                          <p:attrName>ppt_x</p:attrName>
                                        </p:attrNameLst>
                                      </p:cBhvr>
                                      <p:tavLst>
                                        <p:tav tm="0">
                                          <p:val>
                                            <p:strVal val="1+#ppt_w/2"/>
                                          </p:val>
                                        </p:tav>
                                        <p:tav tm="100000">
                                          <p:val>
                                            <p:strVal val="#ppt_x"/>
                                          </p:val>
                                        </p:tav>
                                      </p:tavLst>
                                    </p:anim>
                                    <p:anim calcmode="lin" valueType="num">
                                      <p:cBhvr additive="base">
                                        <p:cTn id="93" dur="1000" fill="hold"/>
                                        <p:tgtEl>
                                          <p:spTgt spid="15"/>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400"/>
                                  </p:stCondLst>
                                  <p:childTnLst>
                                    <p:set>
                                      <p:cBhvr>
                                        <p:cTn id="95" dur="1" fill="hold">
                                          <p:stCondLst>
                                            <p:cond delay="0"/>
                                          </p:stCondLst>
                                        </p:cTn>
                                        <p:tgtEl>
                                          <p:spTgt spid="16"/>
                                        </p:tgtEl>
                                        <p:attrNameLst>
                                          <p:attrName>style.visibility</p:attrName>
                                        </p:attrNameLst>
                                      </p:cBhvr>
                                      <p:to>
                                        <p:strVal val="visible"/>
                                      </p:to>
                                    </p:set>
                                    <p:anim calcmode="lin" valueType="num">
                                      <p:cBhvr additive="base">
                                        <p:cTn id="96" dur="1000" fill="hold"/>
                                        <p:tgtEl>
                                          <p:spTgt spid="16"/>
                                        </p:tgtEl>
                                        <p:attrNameLst>
                                          <p:attrName>ppt_x</p:attrName>
                                        </p:attrNameLst>
                                      </p:cBhvr>
                                      <p:tavLst>
                                        <p:tav tm="0">
                                          <p:val>
                                            <p:strVal val="1+#ppt_w/2"/>
                                          </p:val>
                                        </p:tav>
                                        <p:tav tm="100000">
                                          <p:val>
                                            <p:strVal val="#ppt_x"/>
                                          </p:val>
                                        </p:tav>
                                      </p:tavLst>
                                    </p:anim>
                                    <p:anim calcmode="lin" valueType="num">
                                      <p:cBhvr additive="base">
                                        <p:cTn id="97" dur="1000" fill="hold"/>
                                        <p:tgtEl>
                                          <p:spTgt spid="16"/>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500"/>
                                  </p:stCondLst>
                                  <p:childTnLst>
                                    <p:set>
                                      <p:cBhvr>
                                        <p:cTn id="99" dur="1" fill="hold">
                                          <p:stCondLst>
                                            <p:cond delay="0"/>
                                          </p:stCondLst>
                                        </p:cTn>
                                        <p:tgtEl>
                                          <p:spTgt spid="17"/>
                                        </p:tgtEl>
                                        <p:attrNameLst>
                                          <p:attrName>style.visibility</p:attrName>
                                        </p:attrNameLst>
                                      </p:cBhvr>
                                      <p:to>
                                        <p:strVal val="visible"/>
                                      </p:to>
                                    </p:set>
                                    <p:anim calcmode="lin" valueType="num">
                                      <p:cBhvr additive="base">
                                        <p:cTn id="100" dur="1000" fill="hold"/>
                                        <p:tgtEl>
                                          <p:spTgt spid="17"/>
                                        </p:tgtEl>
                                        <p:attrNameLst>
                                          <p:attrName>ppt_x</p:attrName>
                                        </p:attrNameLst>
                                      </p:cBhvr>
                                      <p:tavLst>
                                        <p:tav tm="0">
                                          <p:val>
                                            <p:strVal val="1+#ppt_w/2"/>
                                          </p:val>
                                        </p:tav>
                                        <p:tav tm="100000">
                                          <p:val>
                                            <p:strVal val="#ppt_x"/>
                                          </p:val>
                                        </p:tav>
                                      </p:tavLst>
                                    </p:anim>
                                    <p:anim calcmode="lin" valueType="num">
                                      <p:cBhvr additive="base">
                                        <p:cTn id="101"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4" grpId="0"/>
      <p:bldP spid="4" grpId="1"/>
      <p:bldP spid="4" grpId="2"/>
      <p:bldP spid="3074" grpId="0"/>
      <p:bldP spid="3074" grpId="1"/>
      <p:bldP spid="6" grpId="1"/>
      <p:bldP spid="5" grpId="0"/>
      <p:bldP spid="5" grpId="1"/>
      <p:bldP spid="5" grpId="2"/>
      <p:bldP spid="7" grpId="0"/>
      <p:bldP spid="7" grpId="2"/>
      <p:bldP spid="8" grpId="0"/>
      <p:bldP spid="8" grpId="1"/>
      <p:bldP spid="9" grpId="0"/>
      <p:bldP spid="9" grpId="1"/>
      <p:bldP spid="10" grpId="0"/>
      <p:bldP spid="10" grpId="1"/>
      <p:bldP spid="11" grpId="0"/>
      <p:bldP spid="11" grpId="1"/>
      <p:bldP spid="12" grpId="0"/>
      <p:bldP spid="12" grpId="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0BE20-C8C2-4D7B-A6E2-F4EFCB57D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a:extLst>
              <a:ext uri="{FF2B5EF4-FFF2-40B4-BE49-F238E27FC236}">
                <a16:creationId xmlns:a16="http://schemas.microsoft.com/office/drawing/2014/main" id="{8DC0B5B3-396C-47A9-A54C-11A993C7C68A}"/>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a:extLst>
              <a:ext uri="{FF2B5EF4-FFF2-40B4-BE49-F238E27FC236}">
                <a16:creationId xmlns:a16="http://schemas.microsoft.com/office/drawing/2014/main" id="{2025E616-2675-4686-8993-0338B59468A1}"/>
              </a:ext>
            </a:extLst>
          </p:cNvPr>
          <p:cNvSpPr txBox="1">
            <a:spLocks noChangeArrowheads="1"/>
          </p:cNvSpPr>
          <p:nvPr/>
        </p:nvSpPr>
        <p:spPr bwMode="auto">
          <a:xfrm>
            <a:off x="224589" y="2529383"/>
            <a:ext cx="3492863" cy="168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Ten Virgins</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people)</a:t>
            </a:r>
          </a:p>
        </p:txBody>
      </p:sp>
      <p:sp>
        <p:nvSpPr>
          <p:cNvPr id="4" name="Rectangle 2">
            <a:extLst>
              <a:ext uri="{FF2B5EF4-FFF2-40B4-BE49-F238E27FC236}">
                <a16:creationId xmlns:a16="http://schemas.microsoft.com/office/drawing/2014/main" id="{615906A6-DCFC-468E-8144-BC5B409B45FD}"/>
              </a:ext>
            </a:extLst>
          </p:cNvPr>
          <p:cNvSpPr txBox="1">
            <a:spLocks noChangeArrowheads="1"/>
          </p:cNvSpPr>
          <p:nvPr/>
        </p:nvSpPr>
        <p:spPr bwMode="auto">
          <a:xfrm>
            <a:off x="3282774" y="259425"/>
            <a:ext cx="4692316" cy="230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5 Waiting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Prepared with oil</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Faithful</a:t>
            </a:r>
          </a:p>
        </p:txBody>
      </p:sp>
      <p:sp>
        <p:nvSpPr>
          <p:cNvPr id="6" name="Rectangle 2">
            <a:extLst>
              <a:ext uri="{FF2B5EF4-FFF2-40B4-BE49-F238E27FC236}">
                <a16:creationId xmlns:a16="http://schemas.microsoft.com/office/drawing/2014/main" id="{767E83B0-4591-4268-9958-32962C082D3E}"/>
              </a:ext>
            </a:extLst>
          </p:cNvPr>
          <p:cNvSpPr txBox="1">
            <a:spLocks noChangeArrowheads="1"/>
          </p:cNvSpPr>
          <p:nvPr/>
        </p:nvSpPr>
        <p:spPr bwMode="auto">
          <a:xfrm>
            <a:off x="2486527" y="4277972"/>
            <a:ext cx="6176210" cy="230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5 Waiting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Unprepared without oil</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Unfaithful</a:t>
            </a:r>
          </a:p>
        </p:txBody>
      </p:sp>
      <p:sp>
        <p:nvSpPr>
          <p:cNvPr id="7" name="Right Arrow 4">
            <a:extLst>
              <a:ext uri="{FF2B5EF4-FFF2-40B4-BE49-F238E27FC236}">
                <a16:creationId xmlns:a16="http://schemas.microsoft.com/office/drawing/2014/main" id="{0157E317-8967-4813-82D0-CA048E83CE64}"/>
              </a:ext>
            </a:extLst>
          </p:cNvPr>
          <p:cNvSpPr/>
          <p:nvPr/>
        </p:nvSpPr>
        <p:spPr>
          <a:xfrm rot="20153669">
            <a:off x="2453056" y="2182486"/>
            <a:ext cx="1400214"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4">
            <a:extLst>
              <a:ext uri="{FF2B5EF4-FFF2-40B4-BE49-F238E27FC236}">
                <a16:creationId xmlns:a16="http://schemas.microsoft.com/office/drawing/2014/main" id="{6731D5B6-977A-4E2A-BDEE-5C1A8FB7EFBB}"/>
              </a:ext>
            </a:extLst>
          </p:cNvPr>
          <p:cNvSpPr/>
          <p:nvPr/>
        </p:nvSpPr>
        <p:spPr>
          <a:xfrm rot="1867044">
            <a:off x="2422466" y="4500406"/>
            <a:ext cx="1400214"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
            <a:extLst>
              <a:ext uri="{FF2B5EF4-FFF2-40B4-BE49-F238E27FC236}">
                <a16:creationId xmlns:a16="http://schemas.microsoft.com/office/drawing/2014/main" id="{929D666D-B8D7-4BCE-BBDB-215B7CF2F0B7}"/>
              </a:ext>
            </a:extLst>
          </p:cNvPr>
          <p:cNvGrpSpPr/>
          <p:nvPr/>
        </p:nvGrpSpPr>
        <p:grpSpPr>
          <a:xfrm>
            <a:off x="224589" y="259425"/>
            <a:ext cx="8438148" cy="6325859"/>
            <a:chOff x="224589" y="259425"/>
            <a:chExt cx="8438148" cy="6325859"/>
          </a:xfrm>
        </p:grpSpPr>
        <p:sp>
          <p:nvSpPr>
            <p:cNvPr id="10" name="Rectangle 2">
              <a:extLst>
                <a:ext uri="{FF2B5EF4-FFF2-40B4-BE49-F238E27FC236}">
                  <a16:creationId xmlns:a16="http://schemas.microsoft.com/office/drawing/2014/main" id="{0BA156E6-8A86-42F9-AD9A-475E9AC80B77}"/>
                </a:ext>
              </a:extLst>
            </p:cNvPr>
            <p:cNvSpPr txBox="1">
              <a:spLocks noChangeArrowheads="1"/>
            </p:cNvSpPr>
            <p:nvPr/>
          </p:nvSpPr>
          <p:spPr bwMode="auto">
            <a:xfrm>
              <a:off x="224589" y="2529383"/>
              <a:ext cx="3492863" cy="168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Ten Virgins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people)</a:t>
              </a:r>
            </a:p>
          </p:txBody>
        </p:sp>
        <p:sp>
          <p:nvSpPr>
            <p:cNvPr id="11" name="Rectangle 2">
              <a:extLst>
                <a:ext uri="{FF2B5EF4-FFF2-40B4-BE49-F238E27FC236}">
                  <a16:creationId xmlns:a16="http://schemas.microsoft.com/office/drawing/2014/main" id="{F6B36DA3-0E05-40D4-B630-FE6DE58BEFC7}"/>
                </a:ext>
              </a:extLst>
            </p:cNvPr>
            <p:cNvSpPr txBox="1">
              <a:spLocks noChangeArrowheads="1"/>
            </p:cNvSpPr>
            <p:nvPr/>
          </p:nvSpPr>
          <p:spPr bwMode="auto">
            <a:xfrm>
              <a:off x="3282774" y="259425"/>
              <a:ext cx="4692316" cy="230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5 Waiting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Prepared with oil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Faithful</a:t>
              </a:r>
            </a:p>
          </p:txBody>
        </p:sp>
        <p:sp>
          <p:nvSpPr>
            <p:cNvPr id="12" name="Rectangle 2">
              <a:extLst>
                <a:ext uri="{FF2B5EF4-FFF2-40B4-BE49-F238E27FC236}">
                  <a16:creationId xmlns:a16="http://schemas.microsoft.com/office/drawing/2014/main" id="{C3247A7F-CE4B-428A-A370-84F65D0BA080}"/>
                </a:ext>
              </a:extLst>
            </p:cNvPr>
            <p:cNvSpPr txBox="1">
              <a:spLocks noChangeArrowheads="1"/>
            </p:cNvSpPr>
            <p:nvPr/>
          </p:nvSpPr>
          <p:spPr bwMode="auto">
            <a:xfrm>
              <a:off x="2486527" y="4277972"/>
              <a:ext cx="6176210" cy="230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5 Waiting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Unprepared without oil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Unfaithful</a:t>
              </a:r>
            </a:p>
          </p:txBody>
        </p:sp>
        <p:sp>
          <p:nvSpPr>
            <p:cNvPr id="13" name="Right Arrow 4">
              <a:extLst>
                <a:ext uri="{FF2B5EF4-FFF2-40B4-BE49-F238E27FC236}">
                  <a16:creationId xmlns:a16="http://schemas.microsoft.com/office/drawing/2014/main" id="{20C790C2-C85F-4F82-A034-60D710783DF4}"/>
                </a:ext>
              </a:extLst>
            </p:cNvPr>
            <p:cNvSpPr/>
            <p:nvPr/>
          </p:nvSpPr>
          <p:spPr>
            <a:xfrm rot="20153669">
              <a:off x="2453056" y="2182486"/>
              <a:ext cx="1400214"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ight Arrow 4">
              <a:extLst>
                <a:ext uri="{FF2B5EF4-FFF2-40B4-BE49-F238E27FC236}">
                  <a16:creationId xmlns:a16="http://schemas.microsoft.com/office/drawing/2014/main" id="{25EF1838-EB8F-47E4-BE77-ACE76EEE8894}"/>
                </a:ext>
              </a:extLst>
            </p:cNvPr>
            <p:cNvSpPr/>
            <p:nvPr/>
          </p:nvSpPr>
          <p:spPr>
            <a:xfrm rot="1867044">
              <a:off x="2422466" y="4500406"/>
              <a:ext cx="1400214"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5" name="Rectangle 2">
            <a:extLst>
              <a:ext uri="{FF2B5EF4-FFF2-40B4-BE49-F238E27FC236}">
                <a16:creationId xmlns:a16="http://schemas.microsoft.com/office/drawing/2014/main" id="{BAD047AE-4DFB-4ADC-9FB2-06C4D649B874}"/>
              </a:ext>
            </a:extLst>
          </p:cNvPr>
          <p:cNvSpPr txBox="1">
            <a:spLocks noChangeArrowheads="1"/>
          </p:cNvSpPr>
          <p:nvPr/>
        </p:nvSpPr>
        <p:spPr bwMode="auto">
          <a:xfrm>
            <a:off x="5130543" y="2777010"/>
            <a:ext cx="3257731" cy="171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Midnight call </a:t>
            </a:r>
            <a:r>
              <a:rPr lang="en-US" altLang="en-US" b="1" kern="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Come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5">
            <a:extLst>
              <a:ext uri="{FF2B5EF4-FFF2-40B4-BE49-F238E27FC236}">
                <a16:creationId xmlns:a16="http://schemas.microsoft.com/office/drawing/2014/main" id="{7CDEF17E-83ED-44CF-BE47-36F080B8153E}"/>
              </a:ext>
            </a:extLst>
          </p:cNvPr>
          <p:cNvSpPr/>
          <p:nvPr/>
        </p:nvSpPr>
        <p:spPr>
          <a:xfrm>
            <a:off x="2248643" y="3547376"/>
            <a:ext cx="2755404" cy="104008"/>
          </a:xfrm>
          <a:prstGeom prst="rect">
            <a:avLst/>
          </a:prstGeom>
          <a:solidFill>
            <a:srgbClr val="FFC000"/>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25">
            <a:extLst>
              <a:ext uri="{FF2B5EF4-FFF2-40B4-BE49-F238E27FC236}">
                <a16:creationId xmlns:a16="http://schemas.microsoft.com/office/drawing/2014/main" id="{98B5A4B5-2BB0-4BAE-B50E-52478E23C03F}"/>
              </a:ext>
            </a:extLst>
          </p:cNvPr>
          <p:cNvSpPr/>
          <p:nvPr/>
        </p:nvSpPr>
        <p:spPr>
          <a:xfrm rot="1531802">
            <a:off x="2282933" y="1672856"/>
            <a:ext cx="5500198" cy="104008"/>
          </a:xfrm>
          <a:prstGeom prst="rect">
            <a:avLst/>
          </a:prstGeom>
          <a:solidFill>
            <a:srgbClr val="FFC000"/>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25">
            <a:extLst>
              <a:ext uri="{FF2B5EF4-FFF2-40B4-BE49-F238E27FC236}">
                <a16:creationId xmlns:a16="http://schemas.microsoft.com/office/drawing/2014/main" id="{5524130B-BA34-42C6-8CD7-BECFCB7FF1F0}"/>
              </a:ext>
            </a:extLst>
          </p:cNvPr>
          <p:cNvSpPr/>
          <p:nvPr/>
        </p:nvSpPr>
        <p:spPr>
          <a:xfrm rot="20428513">
            <a:off x="2177374" y="5343902"/>
            <a:ext cx="5500198" cy="104008"/>
          </a:xfrm>
          <a:prstGeom prst="rect">
            <a:avLst/>
          </a:prstGeom>
          <a:solidFill>
            <a:srgbClr val="FFC000"/>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16-Point Star 3">
            <a:extLst>
              <a:ext uri="{FF2B5EF4-FFF2-40B4-BE49-F238E27FC236}">
                <a16:creationId xmlns:a16="http://schemas.microsoft.com/office/drawing/2014/main" id="{5EBCD53A-0CA0-4019-AF49-95484F06D06E}"/>
              </a:ext>
            </a:extLst>
          </p:cNvPr>
          <p:cNvSpPr/>
          <p:nvPr/>
        </p:nvSpPr>
        <p:spPr>
          <a:xfrm>
            <a:off x="2266709" y="2921927"/>
            <a:ext cx="1129553" cy="1066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4-Point Star 4">
            <a:extLst>
              <a:ext uri="{FF2B5EF4-FFF2-40B4-BE49-F238E27FC236}">
                <a16:creationId xmlns:a16="http://schemas.microsoft.com/office/drawing/2014/main" id="{5B9A919E-E333-4DDB-BF20-B9A83554AB9F}"/>
              </a:ext>
            </a:extLst>
          </p:cNvPr>
          <p:cNvSpPr/>
          <p:nvPr/>
        </p:nvSpPr>
        <p:spPr>
          <a:xfrm>
            <a:off x="2286000" y="2891820"/>
            <a:ext cx="1129553" cy="1129553"/>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
            <a:extLst>
              <a:ext uri="{FF2B5EF4-FFF2-40B4-BE49-F238E27FC236}">
                <a16:creationId xmlns:a16="http://schemas.microsoft.com/office/drawing/2014/main" id="{ECAF549A-126D-477F-9486-870C0B32182F}"/>
              </a:ext>
            </a:extLst>
          </p:cNvPr>
          <p:cNvSpPr txBox="1">
            <a:spLocks noChangeArrowheads="1"/>
          </p:cNvSpPr>
          <p:nvPr/>
        </p:nvSpPr>
        <p:spPr bwMode="auto">
          <a:xfrm>
            <a:off x="3235045" y="4742481"/>
            <a:ext cx="3211016" cy="188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Delayed Sidetracked</a:t>
            </a:r>
          </a:p>
        </p:txBody>
      </p:sp>
      <p:sp>
        <p:nvSpPr>
          <p:cNvPr id="23" name="Rectangle 2">
            <a:extLst>
              <a:ext uri="{FF2B5EF4-FFF2-40B4-BE49-F238E27FC236}">
                <a16:creationId xmlns:a16="http://schemas.microsoft.com/office/drawing/2014/main" id="{A7408191-4DEA-4F05-956B-139A66A48742}"/>
              </a:ext>
            </a:extLst>
          </p:cNvPr>
          <p:cNvSpPr txBox="1">
            <a:spLocks noChangeArrowheads="1"/>
          </p:cNvSpPr>
          <p:nvPr/>
        </p:nvSpPr>
        <p:spPr bwMode="auto">
          <a:xfrm>
            <a:off x="3609869" y="538394"/>
            <a:ext cx="2938141" cy="105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Welcomed</a:t>
            </a:r>
          </a:p>
        </p:txBody>
      </p:sp>
      <p:sp>
        <p:nvSpPr>
          <p:cNvPr id="24" name="Rectangle 2">
            <a:extLst>
              <a:ext uri="{FF2B5EF4-FFF2-40B4-BE49-F238E27FC236}">
                <a16:creationId xmlns:a16="http://schemas.microsoft.com/office/drawing/2014/main" id="{046D1E9B-63E6-41C9-8379-FD6DC109ACC5}"/>
              </a:ext>
            </a:extLst>
          </p:cNvPr>
          <p:cNvSpPr txBox="1">
            <a:spLocks noChangeArrowheads="1"/>
          </p:cNvSpPr>
          <p:nvPr/>
        </p:nvSpPr>
        <p:spPr bwMode="auto">
          <a:xfrm>
            <a:off x="6040238" y="2324746"/>
            <a:ext cx="2901049" cy="171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Wedding Assembly</a:t>
            </a:r>
          </a:p>
        </p:txBody>
      </p:sp>
      <p:sp>
        <p:nvSpPr>
          <p:cNvPr id="25" name="Rectangle 2">
            <a:extLst>
              <a:ext uri="{FF2B5EF4-FFF2-40B4-BE49-F238E27FC236}">
                <a16:creationId xmlns:a16="http://schemas.microsoft.com/office/drawing/2014/main" id="{E40F7414-A2DE-4891-858C-7806C5C1495E}"/>
              </a:ext>
            </a:extLst>
          </p:cNvPr>
          <p:cNvSpPr txBox="1">
            <a:spLocks noChangeArrowheads="1"/>
          </p:cNvSpPr>
          <p:nvPr/>
        </p:nvSpPr>
        <p:spPr bwMode="auto">
          <a:xfrm>
            <a:off x="6523552" y="4215539"/>
            <a:ext cx="1977246" cy="87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Denied</a:t>
            </a:r>
          </a:p>
        </p:txBody>
      </p:sp>
      <p:sp>
        <p:nvSpPr>
          <p:cNvPr id="26" name="Bent-Up Arrow 1">
            <a:extLst>
              <a:ext uri="{FF2B5EF4-FFF2-40B4-BE49-F238E27FC236}">
                <a16:creationId xmlns:a16="http://schemas.microsoft.com/office/drawing/2014/main" id="{742F3890-97A1-4E9A-8D4D-DD836DD1710F}"/>
              </a:ext>
            </a:extLst>
          </p:cNvPr>
          <p:cNvSpPr/>
          <p:nvPr/>
        </p:nvSpPr>
        <p:spPr>
          <a:xfrm>
            <a:off x="6415064" y="5029200"/>
            <a:ext cx="1154121" cy="772389"/>
          </a:xfrm>
          <a:prstGeom prst="bentUpArrow">
            <a:avLst>
              <a:gd name="adj1" fmla="val 15340"/>
              <a:gd name="adj2" fmla="val 16439"/>
              <a:gd name="adj3" fmla="val 29388"/>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ight Arrow 19">
            <a:extLst>
              <a:ext uri="{FF2B5EF4-FFF2-40B4-BE49-F238E27FC236}">
                <a16:creationId xmlns:a16="http://schemas.microsoft.com/office/drawing/2014/main" id="{4BBA188E-6D6E-4BC8-B5E6-05334F7E116E}"/>
              </a:ext>
            </a:extLst>
          </p:cNvPr>
          <p:cNvSpPr/>
          <p:nvPr/>
        </p:nvSpPr>
        <p:spPr>
          <a:xfrm rot="16200000">
            <a:off x="7186048" y="3981573"/>
            <a:ext cx="535782" cy="240257"/>
          </a:xfrm>
          <a:prstGeom prst="rightArrow">
            <a:avLst>
              <a:gd name="adj1" fmla="val 45270"/>
              <a:gd name="adj2" fmla="val 85471"/>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Bent-Up Arrow 1">
            <a:extLst>
              <a:ext uri="{FF2B5EF4-FFF2-40B4-BE49-F238E27FC236}">
                <a16:creationId xmlns:a16="http://schemas.microsoft.com/office/drawing/2014/main" id="{1786E8CA-FF68-4FF1-AB9F-8A6C414DF26D}"/>
              </a:ext>
            </a:extLst>
          </p:cNvPr>
          <p:cNvSpPr/>
          <p:nvPr/>
        </p:nvSpPr>
        <p:spPr>
          <a:xfrm rot="5400000">
            <a:off x="2364362" y="4927818"/>
            <a:ext cx="782093" cy="1056235"/>
          </a:xfrm>
          <a:prstGeom prst="bentUpArrow">
            <a:avLst>
              <a:gd name="adj1" fmla="val 15017"/>
              <a:gd name="adj2" fmla="val 18161"/>
              <a:gd name="adj3" fmla="val 31014"/>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Bent-Up Arrow 1">
            <a:extLst>
              <a:ext uri="{FF2B5EF4-FFF2-40B4-BE49-F238E27FC236}">
                <a16:creationId xmlns:a16="http://schemas.microsoft.com/office/drawing/2014/main" id="{4A3A2E56-C6E4-4C15-B6B5-2458C0F98583}"/>
              </a:ext>
            </a:extLst>
          </p:cNvPr>
          <p:cNvSpPr/>
          <p:nvPr/>
        </p:nvSpPr>
        <p:spPr>
          <a:xfrm flipV="1">
            <a:off x="6518660" y="1024833"/>
            <a:ext cx="1154121" cy="1405890"/>
          </a:xfrm>
          <a:prstGeom prst="bentUpArrow">
            <a:avLst>
              <a:gd name="adj1" fmla="val 9698"/>
              <a:gd name="adj2" fmla="val 12207"/>
              <a:gd name="adj3" fmla="val 19513"/>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
            <a:extLst>
              <a:ext uri="{FF2B5EF4-FFF2-40B4-BE49-F238E27FC236}">
                <a16:creationId xmlns:a16="http://schemas.microsoft.com/office/drawing/2014/main" id="{9FAD1A05-D3C6-449F-8B74-7F4E4373CF3A}"/>
              </a:ext>
            </a:extLst>
          </p:cNvPr>
          <p:cNvSpPr txBox="1">
            <a:spLocks noChangeArrowheads="1"/>
          </p:cNvSpPr>
          <p:nvPr/>
        </p:nvSpPr>
        <p:spPr bwMode="auto">
          <a:xfrm>
            <a:off x="7103286" y="3710229"/>
            <a:ext cx="6884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X</a:t>
            </a:r>
            <a:endParaRPr lang="en-US" altLang="en-US" sz="48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31" name="Bent-Up Arrow 1">
            <a:extLst>
              <a:ext uri="{FF2B5EF4-FFF2-40B4-BE49-F238E27FC236}">
                <a16:creationId xmlns:a16="http://schemas.microsoft.com/office/drawing/2014/main" id="{1B07D0A0-5C21-4345-94F7-123D016B27B6}"/>
              </a:ext>
            </a:extLst>
          </p:cNvPr>
          <p:cNvSpPr/>
          <p:nvPr/>
        </p:nvSpPr>
        <p:spPr>
          <a:xfrm rot="16200000" flipV="1">
            <a:off x="2509943" y="757798"/>
            <a:ext cx="835358" cy="1251227"/>
          </a:xfrm>
          <a:prstGeom prst="bentUpArrow">
            <a:avLst>
              <a:gd name="adj1" fmla="val 15716"/>
              <a:gd name="adj2" fmla="val 17283"/>
              <a:gd name="adj3" fmla="val 30275"/>
            </a:avLst>
          </a:prstGeom>
          <a:solidFill>
            <a:srgbClr val="0083E6"/>
          </a:solidFill>
          <a:ln w="9525">
            <a:solidFill>
              <a:schemeClr val="accent3"/>
            </a:solidFill>
          </a:ln>
          <a:effectLst>
            <a:glow rad="50800">
              <a:schemeClr val="tx1"/>
            </a:glow>
          </a:effectLst>
          <a:scene3d>
            <a:camera prst="orthographicFront"/>
            <a:lightRig rig="flat" dir="t"/>
          </a:scene3d>
          <a:sp3d extrusionH="114300" prstMaterial="plastic">
            <a:bevelT w="127000" h="127000"/>
            <a:bevelB w="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298726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6" presetClass="emph" presetSubtype="0" decel="43000" fill="hold" nodeType="withEffect">
                                  <p:stCondLst>
                                    <p:cond delay="0"/>
                                  </p:stCondLst>
                                  <p:childTnLst>
                                    <p:animScale>
                                      <p:cBhvr>
                                        <p:cTn id="40" dur="2000" fill="hold"/>
                                        <p:tgtEl>
                                          <p:spTgt spid="9"/>
                                        </p:tgtEl>
                                      </p:cBhvr>
                                      <p:by x="50000" y="50000"/>
                                    </p:animScale>
                                  </p:childTnLst>
                                </p:cTn>
                              </p:par>
                              <p:par>
                                <p:cTn id="41" presetID="42" presetClass="path" presetSubtype="0" accel="50000" decel="50000" fill="hold" nodeType="withEffect">
                                  <p:stCondLst>
                                    <p:cond delay="0"/>
                                  </p:stCondLst>
                                  <p:childTnLst>
                                    <p:animMotion origin="layout" path="M 2.5E-6 -2.59259E-6 L -0.24184 -0.00069 " pathEditMode="relative" rAng="0" ptsTypes="AA">
                                      <p:cBhvr>
                                        <p:cTn id="42" dur="2000" fill="hold"/>
                                        <p:tgtEl>
                                          <p:spTgt spid="9"/>
                                        </p:tgtEl>
                                        <p:attrNameLst>
                                          <p:attrName>ppt_x</p:attrName>
                                          <p:attrName>ppt_y</p:attrName>
                                        </p:attrNameLst>
                                      </p:cBhvr>
                                      <p:rCtr x="-12101" y="-46"/>
                                    </p:animMotion>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750"/>
                                        <p:tgtEl>
                                          <p:spTgt spid="19"/>
                                        </p:tgtEl>
                                      </p:cBhvr>
                                    </p:animEffect>
                                  </p:childTnLst>
                                </p:cTn>
                              </p:par>
                              <p:par>
                                <p:cTn id="52" presetID="22" presetClass="entr" presetSubtype="2" fill="hold" grpId="0" nodeType="withEffect">
                                  <p:stCondLst>
                                    <p:cond delay="250"/>
                                  </p:stCondLst>
                                  <p:childTnLst>
                                    <p:set>
                                      <p:cBhvr>
                                        <p:cTn id="53" dur="1" fill="hold">
                                          <p:stCondLst>
                                            <p:cond delay="0"/>
                                          </p:stCondLst>
                                        </p:cTn>
                                        <p:tgtEl>
                                          <p:spTgt spid="16"/>
                                        </p:tgtEl>
                                        <p:attrNameLst>
                                          <p:attrName>style.visibility</p:attrName>
                                        </p:attrNameLst>
                                      </p:cBhvr>
                                      <p:to>
                                        <p:strVal val="visible"/>
                                      </p:to>
                                    </p:set>
                                    <p:animEffect transition="in" filter="wipe(right)">
                                      <p:cBhvr>
                                        <p:cTn id="54" dur="500"/>
                                        <p:tgtEl>
                                          <p:spTgt spid="16"/>
                                        </p:tgtEl>
                                      </p:cBhvr>
                                    </p:animEffect>
                                  </p:childTnLst>
                                </p:cTn>
                              </p:par>
                              <p:par>
                                <p:cTn id="55" presetID="22" presetClass="entr" presetSubtype="2" fill="hold" grpId="0" nodeType="withEffect">
                                  <p:stCondLst>
                                    <p:cond delay="250"/>
                                  </p:stCondLst>
                                  <p:childTnLst>
                                    <p:set>
                                      <p:cBhvr>
                                        <p:cTn id="56" dur="1" fill="hold">
                                          <p:stCondLst>
                                            <p:cond delay="0"/>
                                          </p:stCondLst>
                                        </p:cTn>
                                        <p:tgtEl>
                                          <p:spTgt spid="17"/>
                                        </p:tgtEl>
                                        <p:attrNameLst>
                                          <p:attrName>style.visibility</p:attrName>
                                        </p:attrNameLst>
                                      </p:cBhvr>
                                      <p:to>
                                        <p:strVal val="visible"/>
                                      </p:to>
                                    </p:set>
                                    <p:animEffect transition="in" filter="wipe(right)">
                                      <p:cBhvr>
                                        <p:cTn id="57" dur="500"/>
                                        <p:tgtEl>
                                          <p:spTgt spid="17"/>
                                        </p:tgtEl>
                                      </p:cBhvr>
                                    </p:animEffect>
                                  </p:childTnLst>
                                </p:cTn>
                              </p:par>
                              <p:par>
                                <p:cTn id="58" presetID="22" presetClass="entr" presetSubtype="2" fill="hold" grpId="0" nodeType="withEffect">
                                  <p:stCondLst>
                                    <p:cond delay="250"/>
                                  </p:stCondLst>
                                  <p:childTnLst>
                                    <p:set>
                                      <p:cBhvr>
                                        <p:cTn id="59" dur="1" fill="hold">
                                          <p:stCondLst>
                                            <p:cond delay="0"/>
                                          </p:stCondLst>
                                        </p:cTn>
                                        <p:tgtEl>
                                          <p:spTgt spid="18"/>
                                        </p:tgtEl>
                                        <p:attrNameLst>
                                          <p:attrName>style.visibility</p:attrName>
                                        </p:attrNameLst>
                                      </p:cBhvr>
                                      <p:to>
                                        <p:strVal val="visible"/>
                                      </p:to>
                                    </p:set>
                                    <p:animEffect transition="in" filter="wipe(righ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1" nodeType="clickEffect">
                                  <p:stCondLst>
                                    <p:cond delay="100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childTnLst>
                                </p:cTn>
                              </p:par>
                              <p:par>
                                <p:cTn id="67" presetID="23" presetClass="entr" presetSubtype="16" fill="hold" grpId="1"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childTnLst>
                                </p:cTn>
                              </p:par>
                              <p:par>
                                <p:cTn id="71" presetID="8" presetClass="emph" presetSubtype="0" repeatCount="indefinite" fill="hold" grpId="0" nodeType="withEffect">
                                  <p:stCondLst>
                                    <p:cond delay="250"/>
                                  </p:stCondLst>
                                  <p:childTnLst>
                                    <p:animRot by="-21600000">
                                      <p:cBhvr>
                                        <p:cTn id="72" dur="1000" fill="hold"/>
                                        <p:tgtEl>
                                          <p:spTgt spid="20"/>
                                        </p:tgtEl>
                                        <p:attrNameLst>
                                          <p:attrName>r</p:attrName>
                                        </p:attrNameLst>
                                      </p:cBhvr>
                                    </p:animRot>
                                  </p:childTnLst>
                                </p:cTn>
                              </p:par>
                              <p:par>
                                <p:cTn id="73" presetID="8" presetClass="emph" presetSubtype="0" repeatCount="indefinite" fill="hold" grpId="0" nodeType="withEffect">
                                  <p:stCondLst>
                                    <p:cond delay="250"/>
                                  </p:stCondLst>
                                  <p:childTnLst>
                                    <p:animRot by="21600000">
                                      <p:cBhvr>
                                        <p:cTn id="74" dur="500" fill="hold"/>
                                        <p:tgtEl>
                                          <p:spTgt spid="21"/>
                                        </p:tgtEl>
                                        <p:attrNameLst>
                                          <p:attrName>r</p:attrName>
                                        </p:attrNameLst>
                                      </p:cBhvr>
                                    </p:animRot>
                                  </p:childTnLst>
                                </p:cTn>
                              </p:par>
                              <p:par>
                                <p:cTn id="75" presetID="42" presetClass="path" presetSubtype="0" accel="50000" decel="50000" fill="hold" grpId="2" nodeType="withEffect">
                                  <p:stCondLst>
                                    <p:cond delay="0"/>
                                  </p:stCondLst>
                                  <p:childTnLst>
                                    <p:animMotion origin="layout" path="M 3.88889E-6 3.7037E-7 L -0.42917 -0.02639 " pathEditMode="relative" rAng="0" ptsTypes="AA">
                                      <p:cBhvr>
                                        <p:cTn id="76" dur="1250" fill="hold"/>
                                        <p:tgtEl>
                                          <p:spTgt spid="15"/>
                                        </p:tgtEl>
                                        <p:attrNameLst>
                                          <p:attrName>ppt_x</p:attrName>
                                          <p:attrName>ppt_y</p:attrName>
                                        </p:attrNameLst>
                                      </p:cBhvr>
                                      <p:rCtr x="-21458" y="-1319"/>
                                    </p:animMotion>
                                  </p:childTnLst>
                                </p:cTn>
                              </p:par>
                              <p:par>
                                <p:cTn id="77" presetID="23" presetClass="exit" presetSubtype="32" fill="hold" grpId="1" nodeType="withEffect">
                                  <p:stCondLst>
                                    <p:cond delay="0"/>
                                  </p:stCondLst>
                                  <p:childTnLst>
                                    <p:anim calcmode="lin" valueType="num">
                                      <p:cBhvr>
                                        <p:cTn id="78" dur="1250"/>
                                        <p:tgtEl>
                                          <p:spTgt spid="15"/>
                                        </p:tgtEl>
                                        <p:attrNameLst>
                                          <p:attrName>ppt_w</p:attrName>
                                        </p:attrNameLst>
                                      </p:cBhvr>
                                      <p:tavLst>
                                        <p:tav tm="0">
                                          <p:val>
                                            <p:strVal val="ppt_w"/>
                                          </p:val>
                                        </p:tav>
                                        <p:tav tm="100000">
                                          <p:val>
                                            <p:fltVal val="0"/>
                                          </p:val>
                                        </p:tav>
                                      </p:tavLst>
                                    </p:anim>
                                    <p:anim calcmode="lin" valueType="num">
                                      <p:cBhvr>
                                        <p:cTn id="79" dur="1250"/>
                                        <p:tgtEl>
                                          <p:spTgt spid="15"/>
                                        </p:tgtEl>
                                        <p:attrNameLst>
                                          <p:attrName>ppt_h</p:attrName>
                                        </p:attrNameLst>
                                      </p:cBhvr>
                                      <p:tavLst>
                                        <p:tav tm="0">
                                          <p:val>
                                            <p:strVal val="ppt_h"/>
                                          </p:val>
                                        </p:tav>
                                        <p:tav tm="100000">
                                          <p:val>
                                            <p:fltVal val="0"/>
                                          </p:val>
                                        </p:tav>
                                      </p:tavLst>
                                    </p:anim>
                                    <p:set>
                                      <p:cBhvr>
                                        <p:cTn id="80" dur="1" fill="hold">
                                          <p:stCondLst>
                                            <p:cond delay="1249"/>
                                          </p:stCondLst>
                                        </p:cTn>
                                        <p:tgtEl>
                                          <p:spTgt spid="15"/>
                                        </p:tgtEl>
                                        <p:attrNameLst>
                                          <p:attrName>style.visibility</p:attrName>
                                        </p:attrNameLst>
                                      </p:cBhvr>
                                      <p:to>
                                        <p:strVal val="hidden"/>
                                      </p:to>
                                    </p:set>
                                  </p:childTnLst>
                                </p:cTn>
                              </p:par>
                              <p:par>
                                <p:cTn id="81" presetID="22" presetClass="exit" presetSubtype="2" fill="hold" grpId="1" nodeType="withEffect">
                                  <p:stCondLst>
                                    <p:cond delay="0"/>
                                  </p:stCondLst>
                                  <p:childTnLst>
                                    <p:animEffect transition="out" filter="wipe(right)">
                                      <p:cBhvr>
                                        <p:cTn id="82" dur="750"/>
                                        <p:tgtEl>
                                          <p:spTgt spid="16"/>
                                        </p:tgtEl>
                                      </p:cBhvr>
                                    </p:animEffect>
                                    <p:set>
                                      <p:cBhvr>
                                        <p:cTn id="83" dur="1" fill="hold">
                                          <p:stCondLst>
                                            <p:cond delay="749"/>
                                          </p:stCondLst>
                                        </p:cTn>
                                        <p:tgtEl>
                                          <p:spTgt spid="16"/>
                                        </p:tgtEl>
                                        <p:attrNameLst>
                                          <p:attrName>style.visibility</p:attrName>
                                        </p:attrNameLst>
                                      </p:cBhvr>
                                      <p:to>
                                        <p:strVal val="hidden"/>
                                      </p:to>
                                    </p:set>
                                  </p:childTnLst>
                                </p:cTn>
                              </p:par>
                              <p:par>
                                <p:cTn id="84" presetID="22" presetClass="exit" presetSubtype="2" fill="hold" grpId="1" nodeType="withEffect">
                                  <p:stCondLst>
                                    <p:cond delay="0"/>
                                  </p:stCondLst>
                                  <p:childTnLst>
                                    <p:animEffect transition="out" filter="wipe(right)">
                                      <p:cBhvr>
                                        <p:cTn id="85" dur="1000"/>
                                        <p:tgtEl>
                                          <p:spTgt spid="17"/>
                                        </p:tgtEl>
                                      </p:cBhvr>
                                    </p:animEffect>
                                    <p:set>
                                      <p:cBhvr>
                                        <p:cTn id="86" dur="1" fill="hold">
                                          <p:stCondLst>
                                            <p:cond delay="999"/>
                                          </p:stCondLst>
                                        </p:cTn>
                                        <p:tgtEl>
                                          <p:spTgt spid="17"/>
                                        </p:tgtEl>
                                        <p:attrNameLst>
                                          <p:attrName>style.visibility</p:attrName>
                                        </p:attrNameLst>
                                      </p:cBhvr>
                                      <p:to>
                                        <p:strVal val="hidden"/>
                                      </p:to>
                                    </p:set>
                                  </p:childTnLst>
                                </p:cTn>
                              </p:par>
                              <p:par>
                                <p:cTn id="87" presetID="22" presetClass="exit" presetSubtype="2" fill="hold" grpId="1" nodeType="withEffect">
                                  <p:stCondLst>
                                    <p:cond delay="0"/>
                                  </p:stCondLst>
                                  <p:childTnLst>
                                    <p:animEffect transition="out" filter="wipe(right)">
                                      <p:cBhvr>
                                        <p:cTn id="88" dur="1000"/>
                                        <p:tgtEl>
                                          <p:spTgt spid="18"/>
                                        </p:tgtEl>
                                      </p:cBhvr>
                                    </p:animEffect>
                                    <p:set>
                                      <p:cBhvr>
                                        <p:cTn id="89" dur="1" fill="hold">
                                          <p:stCondLst>
                                            <p:cond delay="999"/>
                                          </p:stCondLst>
                                        </p:cTn>
                                        <p:tgtEl>
                                          <p:spTgt spid="1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left)">
                                      <p:cBhvr>
                                        <p:cTn id="94" dur="500"/>
                                        <p:tgtEl>
                                          <p:spTgt spid="31"/>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wipe(left)">
                                      <p:cBhvr>
                                        <p:cTn id="97" dur="500"/>
                                        <p:tgtEl>
                                          <p:spTgt spid="28"/>
                                        </p:tgtEl>
                                      </p:cBhvr>
                                    </p:animEffect>
                                  </p:childTnLst>
                                </p:cTn>
                              </p:par>
                              <p:par>
                                <p:cTn id="98" presetID="22" presetClass="entr" presetSubtype="8" fill="hold" grpId="0" nodeType="withEffect">
                                  <p:stCondLst>
                                    <p:cond delay="50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par>
                                <p:cTn id="101" presetID="22" presetClass="entr" presetSubtype="8" fill="hold" grpId="0" nodeType="withEffect">
                                  <p:stCondLst>
                                    <p:cond delay="50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par>
                          <p:cTn id="104" fill="hold">
                            <p:stCondLst>
                              <p:cond delay="1000"/>
                            </p:stCondLst>
                            <p:childTnLst>
                              <p:par>
                                <p:cTn id="105" presetID="22" presetClass="entr" presetSubtype="4" fill="hold" grpId="0" nodeType="after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wipe(down)">
                                      <p:cBhvr>
                                        <p:cTn id="107" dur="500"/>
                                        <p:tgtEl>
                                          <p:spTgt spid="26"/>
                                        </p:tgtEl>
                                      </p:cBhvr>
                                    </p:animEffect>
                                  </p:childTnLst>
                                </p:cTn>
                              </p:par>
                              <p:par>
                                <p:cTn id="108" presetID="22" presetClass="entr" presetSubtype="1" fill="hold" grpId="0" nodeType="withEffect">
                                  <p:stCondLst>
                                    <p:cond delay="250"/>
                                  </p:stCondLst>
                                  <p:childTnLst>
                                    <p:set>
                                      <p:cBhvr>
                                        <p:cTn id="109" dur="1" fill="hold">
                                          <p:stCondLst>
                                            <p:cond delay="0"/>
                                          </p:stCondLst>
                                        </p:cTn>
                                        <p:tgtEl>
                                          <p:spTgt spid="29"/>
                                        </p:tgtEl>
                                        <p:attrNameLst>
                                          <p:attrName>style.visibility</p:attrName>
                                        </p:attrNameLst>
                                      </p:cBhvr>
                                      <p:to>
                                        <p:strVal val="visible"/>
                                      </p:to>
                                    </p:set>
                                    <p:animEffect transition="in" filter="wipe(up)">
                                      <p:cBhvr>
                                        <p:cTn id="110" dur="750"/>
                                        <p:tgtEl>
                                          <p:spTgt spid="29"/>
                                        </p:tgtEl>
                                      </p:cBhvr>
                                    </p:animEffect>
                                  </p:childTnLst>
                                </p:cTn>
                              </p:par>
                              <p:par>
                                <p:cTn id="111" presetID="22" presetClass="entr" presetSubtype="4" fill="hold" grpId="0" nodeType="withEffect">
                                  <p:stCondLst>
                                    <p:cond delay="25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00"/>
                                        <p:tgtEl>
                                          <p:spTgt spid="25"/>
                                        </p:tgtEl>
                                      </p:cBhvr>
                                    </p:animEffect>
                                  </p:childTnLst>
                                </p:cTn>
                              </p:par>
                              <p:par>
                                <p:cTn id="114" presetID="22" presetClass="entr" presetSubtype="4" fill="hold" grpId="0" nodeType="withEffect">
                                  <p:stCondLst>
                                    <p:cond delay="600"/>
                                  </p:stCondLst>
                                  <p:childTnLst>
                                    <p:set>
                                      <p:cBhvr>
                                        <p:cTn id="115" dur="1" fill="hold">
                                          <p:stCondLst>
                                            <p:cond delay="0"/>
                                          </p:stCondLst>
                                        </p:cTn>
                                        <p:tgtEl>
                                          <p:spTgt spid="27"/>
                                        </p:tgtEl>
                                        <p:attrNameLst>
                                          <p:attrName>style.visibility</p:attrName>
                                        </p:attrNameLst>
                                      </p:cBhvr>
                                      <p:to>
                                        <p:strVal val="visible"/>
                                      </p:to>
                                    </p:set>
                                    <p:animEffect transition="in" filter="wipe(down)">
                                      <p:cBhvr>
                                        <p:cTn id="116" dur="500"/>
                                        <p:tgtEl>
                                          <p:spTgt spid="27"/>
                                        </p:tgtEl>
                                      </p:cBhvr>
                                    </p:animEffect>
                                  </p:childTnLst>
                                </p:cTn>
                              </p:par>
                              <p:par>
                                <p:cTn id="117" presetID="17" presetClass="entr" presetSubtype="10" fill="hold" grpId="0" nodeType="withEffect">
                                  <p:stCondLst>
                                    <p:cond delay="1000"/>
                                  </p:stCondLst>
                                  <p:childTnLst>
                                    <p:set>
                                      <p:cBhvr>
                                        <p:cTn id="118" dur="1" fill="hold">
                                          <p:stCondLst>
                                            <p:cond delay="0"/>
                                          </p:stCondLst>
                                        </p:cTn>
                                        <p:tgtEl>
                                          <p:spTgt spid="24"/>
                                        </p:tgtEl>
                                        <p:attrNameLst>
                                          <p:attrName>style.visibility</p:attrName>
                                        </p:attrNameLst>
                                      </p:cBhvr>
                                      <p:to>
                                        <p:strVal val="visible"/>
                                      </p:to>
                                    </p:set>
                                    <p:anim calcmode="lin" valueType="num">
                                      <p:cBhvr>
                                        <p:cTn id="119" dur="500" fill="hold"/>
                                        <p:tgtEl>
                                          <p:spTgt spid="24"/>
                                        </p:tgtEl>
                                        <p:attrNameLst>
                                          <p:attrName>ppt_w</p:attrName>
                                        </p:attrNameLst>
                                      </p:cBhvr>
                                      <p:tavLst>
                                        <p:tav tm="0">
                                          <p:val>
                                            <p:fltVal val="0"/>
                                          </p:val>
                                        </p:tav>
                                        <p:tav tm="100000">
                                          <p:val>
                                            <p:strVal val="#ppt_w"/>
                                          </p:val>
                                        </p:tav>
                                      </p:tavLst>
                                    </p:anim>
                                    <p:anim calcmode="lin" valueType="num">
                                      <p:cBhvr>
                                        <p:cTn id="120"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0" presetClass="entr" presetSubtype="0" fill="hold" grpId="0" nodeType="click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dissolve">
                                      <p:cBhvr>
                                        <p:cTn id="125" dur="500">
                                          <p:stCondLst>
                                            <p:cond delay="0"/>
                                          </p:stCondLst>
                                        </p:cTn>
                                        <p:tgtEl>
                                          <p:spTgt spid="30"/>
                                        </p:tgtEl>
                                      </p:cBhvr>
                                    </p:animEffect>
                                    <p:anim to="" calcmode="lin" valueType="num">
                                      <p:cBhvr>
                                        <p:cTn id="126"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127"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6" grpId="0"/>
      <p:bldP spid="6" grpId="1"/>
      <p:bldP spid="7" grpId="0" animBg="1"/>
      <p:bldP spid="7" grpId="1" animBg="1"/>
      <p:bldP spid="8" grpId="0" animBg="1"/>
      <p:bldP spid="8" grpId="1" animBg="1"/>
      <p:bldP spid="15" grpId="0"/>
      <p:bldP spid="15" grpId="1"/>
      <p:bldP spid="15" grpId="2"/>
      <p:bldP spid="16" grpId="0" animBg="1"/>
      <p:bldP spid="16" grpId="1" animBg="1"/>
      <p:bldP spid="17" grpId="0" animBg="1"/>
      <p:bldP spid="17" grpId="1" animBg="1"/>
      <p:bldP spid="18" grpId="0" animBg="1"/>
      <p:bldP spid="18" grpId="1" animBg="1"/>
      <p:bldP spid="20" grpId="0" animBg="1"/>
      <p:bldP spid="20" grpId="1" animBg="1"/>
      <p:bldP spid="21" grpId="0" animBg="1"/>
      <p:bldP spid="21" grpId="1" animBg="1"/>
      <p:bldP spid="22" grpId="0"/>
      <p:bldP spid="23" grpId="0"/>
      <p:bldP spid="24" grpId="0"/>
      <p:bldP spid="25" grpId="0"/>
      <p:bldP spid="26" grpId="0" animBg="1"/>
      <p:bldP spid="27" grpId="0" animBg="1"/>
      <p:bldP spid="28" grpId="0" animBg="1"/>
      <p:bldP spid="29" grpId="0" animBg="1"/>
      <p:bldP spid="30" grpId="0"/>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CB00A-A3F9-4D7B-A69A-4DFC8FAF0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4FF2D86F-888F-41A1-B02A-DA390F5AC779}"/>
              </a:ext>
            </a:extLst>
          </p:cNvPr>
          <p:cNvSpPr txBox="1">
            <a:spLocks/>
          </p:cNvSpPr>
          <p:nvPr/>
        </p:nvSpPr>
        <p:spPr>
          <a:xfrm>
            <a:off x="1110343" y="1470063"/>
            <a:ext cx="72009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who does the will of My Father</a:t>
            </a:r>
          </a:p>
        </p:txBody>
      </p:sp>
      <p:sp>
        <p:nvSpPr>
          <p:cNvPr id="11" name="Title 1">
            <a:extLst>
              <a:ext uri="{FF2B5EF4-FFF2-40B4-BE49-F238E27FC236}">
                <a16:creationId xmlns:a16="http://schemas.microsoft.com/office/drawing/2014/main" id="{F6662C46-6498-420D-B8F3-044246E2C1D0}"/>
              </a:ext>
            </a:extLst>
          </p:cNvPr>
          <p:cNvSpPr txBox="1">
            <a:spLocks/>
          </p:cNvSpPr>
          <p:nvPr/>
        </p:nvSpPr>
        <p:spPr>
          <a:xfrm>
            <a:off x="2972830" y="2562094"/>
            <a:ext cx="272340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have we not</a:t>
            </a:r>
          </a:p>
        </p:txBody>
      </p:sp>
      <p:sp>
        <p:nvSpPr>
          <p:cNvPr id="13" name="Title 1">
            <a:extLst>
              <a:ext uri="{FF2B5EF4-FFF2-40B4-BE49-F238E27FC236}">
                <a16:creationId xmlns:a16="http://schemas.microsoft.com/office/drawing/2014/main" id="{479FE6F0-C4EC-469C-86FA-00CF0ECAAE3C}"/>
              </a:ext>
            </a:extLst>
          </p:cNvPr>
          <p:cNvSpPr txBox="1">
            <a:spLocks/>
          </p:cNvSpPr>
          <p:nvPr/>
        </p:nvSpPr>
        <p:spPr>
          <a:xfrm>
            <a:off x="2782296" y="3657930"/>
            <a:ext cx="13079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done</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everyone who says to Me, 'Lord, Lord,' shall enter the kingdom of heaven, but he who does the will of My Father in heaven. Many will say to Me in that day, 'Lord, Lord, have we not prophesied in Your name, cast out demons in Your name, and done many wonders in Your name?' And then I will declare to them,       'I never knew you; depart from Me,          you who practice lawlessness!'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7:21-23</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95F57D67-C081-41EC-B5E2-1B233BD06AE9}"/>
              </a:ext>
            </a:extLst>
          </p:cNvPr>
          <p:cNvSpPr txBox="1">
            <a:spLocks noChangeArrowheads="1"/>
          </p:cNvSpPr>
          <p:nvPr/>
        </p:nvSpPr>
        <p:spPr bwMode="auto">
          <a:xfrm>
            <a:off x="1266143" y="1404938"/>
            <a:ext cx="6906987"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who does the will of My Father</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F6CF8BAD-D18C-4ACB-B403-51B556B776E3}"/>
              </a:ext>
            </a:extLst>
          </p:cNvPr>
          <p:cNvSpPr>
            <a:spLocks noChangeArrowheads="1"/>
          </p:cNvSpPr>
          <p:nvPr/>
        </p:nvSpPr>
        <p:spPr bwMode="auto">
          <a:xfrm>
            <a:off x="2836986" y="1441937"/>
            <a:ext cx="1213520" cy="67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does</a:t>
            </a:r>
          </a:p>
        </p:txBody>
      </p:sp>
      <p:sp>
        <p:nvSpPr>
          <p:cNvPr id="10" name="Rectangle 6">
            <a:extLst>
              <a:ext uri="{FF2B5EF4-FFF2-40B4-BE49-F238E27FC236}">
                <a16:creationId xmlns:a16="http://schemas.microsoft.com/office/drawing/2014/main" id="{932262FE-217A-414C-9F35-09E49265E46D}"/>
              </a:ext>
            </a:extLst>
          </p:cNvPr>
          <p:cNvSpPr>
            <a:spLocks noChangeArrowheads="1"/>
          </p:cNvSpPr>
          <p:nvPr/>
        </p:nvSpPr>
        <p:spPr bwMode="auto">
          <a:xfrm>
            <a:off x="2736974" y="1449081"/>
            <a:ext cx="1389733" cy="67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FFFF"/>
                </a:solidFill>
                <a:effectLst>
                  <a:glow rad="101600">
                    <a:srgbClr val="000000"/>
                  </a:glow>
                  <a:outerShdw blurRad="50800" dist="39000" dir="5460000" algn="tl">
                    <a:srgbClr val="000000">
                      <a:alpha val="38000"/>
                    </a:srgbClr>
                  </a:outerShdw>
                </a:effectLst>
                <a:uLnTx/>
                <a:uFillTx/>
                <a:latin typeface="Calibri" panose="020F0502020204030204" pitchFamily="34" charset="0"/>
                <a:ea typeface="+mn-ea"/>
                <a:cs typeface="+mn-cs"/>
              </a:rPr>
              <a:t>action</a:t>
            </a:r>
          </a:p>
        </p:txBody>
      </p:sp>
      <p:sp>
        <p:nvSpPr>
          <p:cNvPr id="12" name="Rectangle 2">
            <a:extLst>
              <a:ext uri="{FF2B5EF4-FFF2-40B4-BE49-F238E27FC236}">
                <a16:creationId xmlns:a16="http://schemas.microsoft.com/office/drawing/2014/main" id="{8A61B4F0-27A9-4BA0-8500-539E86ACF563}"/>
              </a:ext>
            </a:extLst>
          </p:cNvPr>
          <p:cNvSpPr txBox="1">
            <a:spLocks noChangeArrowheads="1"/>
          </p:cNvSpPr>
          <p:nvPr/>
        </p:nvSpPr>
        <p:spPr bwMode="auto">
          <a:xfrm>
            <a:off x="2890838" y="2500747"/>
            <a:ext cx="2891843" cy="75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we not</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8BDDADBF-FB48-49DF-81C0-5FFF10E1506F}"/>
              </a:ext>
            </a:extLst>
          </p:cNvPr>
          <p:cNvSpPr txBox="1">
            <a:spLocks noChangeArrowheads="1"/>
          </p:cNvSpPr>
          <p:nvPr/>
        </p:nvSpPr>
        <p:spPr bwMode="auto">
          <a:xfrm>
            <a:off x="2824978" y="3597612"/>
            <a:ext cx="1227909" cy="76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done</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5" name="Picture 22">
            <a:extLst>
              <a:ext uri="{FF2B5EF4-FFF2-40B4-BE49-F238E27FC236}">
                <a16:creationId xmlns:a16="http://schemas.microsoft.com/office/drawing/2014/main" id="{F5F85D0F-98B0-4EC8-B634-0839A9EBD91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ounded Rectangle 22">
            <a:extLst>
              <a:ext uri="{FF2B5EF4-FFF2-40B4-BE49-F238E27FC236}">
                <a16:creationId xmlns:a16="http://schemas.microsoft.com/office/drawing/2014/main" id="{CC389557-09E8-4782-A8DB-307FFCC60AD2}"/>
              </a:ext>
            </a:extLst>
          </p:cNvPr>
          <p:cNvSpPr/>
          <p:nvPr/>
        </p:nvSpPr>
        <p:spPr>
          <a:xfrm>
            <a:off x="1052186" y="4797468"/>
            <a:ext cx="7027102" cy="601250"/>
          </a:xfrm>
          <a:prstGeom prst="roundRect">
            <a:avLst/>
          </a:prstGeom>
          <a:blipFill>
            <a:blip r:embed="rId5"/>
            <a:stretch>
              <a:fillRect/>
            </a:stretch>
          </a:blipFill>
          <a:ln w="25400" cap="flat" cmpd="sng" algn="ctr">
            <a:noFill/>
            <a:prstDash val="solid"/>
          </a:ln>
          <a:effectLst>
            <a:softEdge rad="9018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3">
            <a:extLst>
              <a:ext uri="{FF2B5EF4-FFF2-40B4-BE49-F238E27FC236}">
                <a16:creationId xmlns:a16="http://schemas.microsoft.com/office/drawing/2014/main" id="{413BBF20-BCFF-4679-8B32-B2D900F63083}"/>
              </a:ext>
            </a:extLst>
          </p:cNvPr>
          <p:cNvSpPr/>
          <p:nvPr/>
        </p:nvSpPr>
        <p:spPr>
          <a:xfrm>
            <a:off x="1365337" y="5323562"/>
            <a:ext cx="6075123" cy="651353"/>
          </a:xfrm>
          <a:prstGeom prst="roundRect">
            <a:avLst/>
          </a:prstGeom>
          <a:blipFill>
            <a:blip r:embed="rId6"/>
            <a:stretch>
              <a:fillRect/>
            </a:stretch>
          </a:blipFill>
          <a:ln w="25400" cap="flat" cmpd="sng" algn="ctr">
            <a:noFill/>
            <a:prstDash val="solid"/>
          </a:ln>
          <a:effectLst>
            <a:softEdge rad="97703"/>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676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stCondLst>
                                            <p:cond delay="0"/>
                                          </p:stCondLst>
                                        </p:cTn>
                                        <p:tgtEl>
                                          <p:spTgt spid="9"/>
                                        </p:tgtEl>
                                      </p:cBhvr>
                                    </p:animEffect>
                                    <p:anim to="" calcmode="lin" valueType="num">
                                      <p:cBhvr>
                                        <p:cTn id="2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75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par>
                                <p:cTn id="34" presetID="50" presetClass="exit" presetSubtype="0" accel="100000" fill="hold" grpId="1" nodeType="withEffect">
                                  <p:stCondLst>
                                    <p:cond delay="0"/>
                                  </p:stCondLst>
                                  <p:childTnLst>
                                    <p:anim calcmode="lin" valueType="num">
                                      <p:cBhvr>
                                        <p:cTn id="35" dur="1000"/>
                                        <p:tgtEl>
                                          <p:spTgt spid="9"/>
                                        </p:tgtEl>
                                        <p:attrNameLst>
                                          <p:attrName>ppt_w</p:attrName>
                                        </p:attrNameLst>
                                      </p:cBhvr>
                                      <p:tavLst>
                                        <p:tav tm="0">
                                          <p:val>
                                            <p:strVal val="ppt_w"/>
                                          </p:val>
                                        </p:tav>
                                        <p:tav tm="100000">
                                          <p:val>
                                            <p:strVal val="ppt_w+.3"/>
                                          </p:val>
                                        </p:tav>
                                      </p:tavLst>
                                    </p:anim>
                                    <p:anim calcmode="lin" valueType="num">
                                      <p:cBhvr>
                                        <p:cTn id="36" dur="1000"/>
                                        <p:tgtEl>
                                          <p:spTgt spid="9"/>
                                        </p:tgtEl>
                                        <p:attrNameLst>
                                          <p:attrName>ppt_h</p:attrName>
                                        </p:attrNameLst>
                                      </p:cBhvr>
                                      <p:tavLst>
                                        <p:tav tm="0">
                                          <p:val>
                                            <p:strVal val="ppt_h"/>
                                          </p:val>
                                        </p:tav>
                                        <p:tav tm="100000">
                                          <p:val>
                                            <p:strVal val="ppt_h"/>
                                          </p:val>
                                        </p:tav>
                                      </p:tavLst>
                                    </p:anim>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8" presetClass="emph" presetSubtype="0" fill="hold" grpId="1" nodeType="withEffect">
                                  <p:stCondLst>
                                    <p:cond delay="0"/>
                                  </p:stCondLst>
                                  <p:childTnLst>
                                    <p:set>
                                      <p:cBhvr override="childStyle">
                                        <p:cTn id="45" dur="500" fill="hold"/>
                                        <p:tgtEl>
                                          <p:spTgt spid="11"/>
                                        </p:tgtEl>
                                        <p:attrNameLst>
                                          <p:attrName>style.textDecorationUnderline</p:attrName>
                                        </p:attrNameLst>
                                      </p:cBhvr>
                                      <p:to>
                                        <p:strVal val="true"/>
                                      </p:to>
                                    </p:set>
                                  </p:childTnLst>
                                </p:cTn>
                              </p:par>
                              <p:par>
                                <p:cTn id="46" presetID="22" presetClass="entr" presetSubtype="8"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par>
                                <p:cTn id="49" presetID="22" presetClass="entr" presetSubtype="8" fill="hold" grpId="0" nodeType="withEffect">
                                  <p:stCondLst>
                                    <p:cond delay="40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18" presetClass="emph" presetSubtype="0" fill="hold" grpId="1" nodeType="withEffect">
                                  <p:stCondLst>
                                    <p:cond delay="400"/>
                                  </p:stCondLst>
                                  <p:childTnLst>
                                    <p:set>
                                      <p:cBhvr override="childStyle">
                                        <p:cTn id="53" dur="500" fill="hold"/>
                                        <p:tgtEl>
                                          <p:spTgt spid="13"/>
                                        </p:tgtEl>
                                        <p:attrNameLst>
                                          <p:attrName>style.textDecorationUnderline</p:attrName>
                                        </p:attrNameLst>
                                      </p:cBhvr>
                                      <p:to>
                                        <p:strVal val="true"/>
                                      </p:to>
                                    </p:set>
                                  </p:childTnLst>
                                </p:cTn>
                              </p:par>
                              <p:par>
                                <p:cTn id="54" presetID="22" presetClass="entr" presetSubtype="8" fill="hold" grpId="0" nodeType="withEffect">
                                  <p:stCondLst>
                                    <p:cond delay="40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P spid="13" grpId="0"/>
      <p:bldP spid="13" grpId="1"/>
      <p:bldP spid="3074" grpId="0"/>
      <p:bldP spid="5" grpId="0"/>
      <p:bldP spid="9" grpId="0"/>
      <p:bldP spid="9" grpId="1"/>
      <p:bldP spid="10" grpId="0"/>
      <p:bldP spid="12" grpId="0"/>
      <p:bldP spid="14" grpId="0"/>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7A7CC-4FDF-436C-9F72-D4668EC0F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 y="0"/>
            <a:ext cx="9150178" cy="6858000"/>
          </a:xfrm>
          <a:prstGeom prst="rect">
            <a:avLst/>
          </a:prstGeom>
        </p:spPr>
      </p:pic>
      <p:sp>
        <p:nvSpPr>
          <p:cNvPr id="4" name="Title 1">
            <a:extLst>
              <a:ext uri="{FF2B5EF4-FFF2-40B4-BE49-F238E27FC236}">
                <a16:creationId xmlns:a16="http://schemas.microsoft.com/office/drawing/2014/main" id="{8B0C27A8-5516-4FD3-9DA3-67D247092848}"/>
              </a:ext>
            </a:extLst>
          </p:cNvPr>
          <p:cNvSpPr txBox="1">
            <a:spLocks/>
          </p:cNvSpPr>
          <p:nvPr/>
        </p:nvSpPr>
        <p:spPr>
          <a:xfrm>
            <a:off x="3209924" y="3112446"/>
            <a:ext cx="27168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why do you call Me 'Lord, Lord,' and do not do the things which I say?"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6:46 </a:t>
            </a:r>
          </a:p>
        </p:txBody>
      </p:sp>
      <p:sp>
        <p:nvSpPr>
          <p:cNvPr id="5" name="!!Morph4">
            <a:extLst>
              <a:ext uri="{FF2B5EF4-FFF2-40B4-BE49-F238E27FC236}">
                <a16:creationId xmlns:a16="http://schemas.microsoft.com/office/drawing/2014/main" id="{2BEFA8FE-4228-44E1-96A2-B73F786E417A}"/>
              </a:ext>
            </a:extLst>
          </p:cNvPr>
          <p:cNvSpPr txBox="1">
            <a:spLocks noChangeArrowheads="1"/>
          </p:cNvSpPr>
          <p:nvPr/>
        </p:nvSpPr>
        <p:spPr bwMode="auto">
          <a:xfrm>
            <a:off x="3231017" y="3057525"/>
            <a:ext cx="2682822" cy="74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do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Morph3">
            <a:extLst>
              <a:ext uri="{FF2B5EF4-FFF2-40B4-BE49-F238E27FC236}">
                <a16:creationId xmlns:a16="http://schemas.microsoft.com/office/drawing/2014/main" id="{EB5727D4-8832-48BA-9A05-54133BAB7618}"/>
              </a:ext>
            </a:extLst>
          </p:cNvPr>
          <p:cNvSpPr txBox="1">
            <a:spLocks noChangeArrowheads="1"/>
          </p:cNvSpPr>
          <p:nvPr/>
        </p:nvSpPr>
        <p:spPr bwMode="auto">
          <a:xfrm>
            <a:off x="4013105" y="5463194"/>
            <a:ext cx="25505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proudful</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Morph2">
            <a:extLst>
              <a:ext uri="{FF2B5EF4-FFF2-40B4-BE49-F238E27FC236}">
                <a16:creationId xmlns:a16="http://schemas.microsoft.com/office/drawing/2014/main" id="{C15B096E-91A1-4086-8476-2B4DF7942C4C}"/>
              </a:ext>
            </a:extLst>
          </p:cNvPr>
          <p:cNvSpPr txBox="1">
            <a:spLocks noChangeArrowheads="1"/>
          </p:cNvSpPr>
          <p:nvPr/>
        </p:nvSpPr>
        <p:spPr bwMode="auto">
          <a:xfrm>
            <a:off x="130037" y="4674054"/>
            <a:ext cx="29638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ingenuine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Morph1">
            <a:extLst>
              <a:ext uri="{FF2B5EF4-FFF2-40B4-BE49-F238E27FC236}">
                <a16:creationId xmlns:a16="http://schemas.microsoft.com/office/drawing/2014/main" id="{EB264741-3624-4852-B0AA-31B5F2A9871C}"/>
              </a:ext>
            </a:extLst>
          </p:cNvPr>
          <p:cNvSpPr txBox="1">
            <a:spLocks noChangeArrowheads="1"/>
          </p:cNvSpPr>
          <p:nvPr/>
        </p:nvSpPr>
        <p:spPr bwMode="auto">
          <a:xfrm>
            <a:off x="3086180" y="853616"/>
            <a:ext cx="276347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cheaters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79003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500" fill="hold"/>
                                        <p:tgtEl>
                                          <p:spTgt spid="6"/>
                                        </p:tgtEl>
                                        <p:attrNameLst>
                                          <p:attrName>ppt_w</p:attrName>
                                        </p:attrNameLst>
                                      </p:cBhvr>
                                      <p:tavLst>
                                        <p:tav tm="0">
                                          <p:val>
                                            <p:fltVal val="0"/>
                                          </p:val>
                                        </p:tav>
                                        <p:tav tm="100000">
                                          <p:val>
                                            <p:strVal val="#ppt_w"/>
                                          </p:val>
                                        </p:tav>
                                      </p:tavLst>
                                    </p:anim>
                                    <p:anim calcmode="lin" valueType="num">
                                      <p:cBhvr>
                                        <p:cTn id="23" dur="1500" fill="hold"/>
                                        <p:tgtEl>
                                          <p:spTgt spid="6"/>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500" fill="hold"/>
                                        <p:tgtEl>
                                          <p:spTgt spid="8"/>
                                        </p:tgtEl>
                                        <p:attrNameLst>
                                          <p:attrName>ppt_w</p:attrName>
                                        </p:attrNameLst>
                                      </p:cBhvr>
                                      <p:tavLst>
                                        <p:tav tm="0">
                                          <p:val>
                                            <p:fltVal val="0"/>
                                          </p:val>
                                        </p:tav>
                                        <p:tav tm="100000">
                                          <p:val>
                                            <p:strVal val="#ppt_w"/>
                                          </p:val>
                                        </p:tav>
                                      </p:tavLst>
                                    </p:anim>
                                    <p:anim calcmode="lin" valueType="num">
                                      <p:cBhvr>
                                        <p:cTn id="27" dur="1500" fill="hold"/>
                                        <p:tgtEl>
                                          <p:spTgt spid="8"/>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500" fill="hold"/>
                                        <p:tgtEl>
                                          <p:spTgt spid="7"/>
                                        </p:tgtEl>
                                        <p:attrNameLst>
                                          <p:attrName>ppt_w</p:attrName>
                                        </p:attrNameLst>
                                      </p:cBhvr>
                                      <p:tavLst>
                                        <p:tav tm="0">
                                          <p:val>
                                            <p:fltVal val="0"/>
                                          </p:val>
                                        </p:tav>
                                        <p:tav tm="100000">
                                          <p:val>
                                            <p:strVal val="#ppt_w"/>
                                          </p:val>
                                        </p:tav>
                                      </p:tavLst>
                                    </p:anim>
                                    <p:anim calcmode="lin" valueType="num">
                                      <p:cBhvr>
                                        <p:cTn id="31" dur="1500" fill="hold"/>
                                        <p:tgtEl>
                                          <p:spTgt spid="7"/>
                                        </p:tgtEl>
                                        <p:attrNameLst>
                                          <p:attrName>ppt_h</p:attrName>
                                        </p:attrNameLst>
                                      </p:cBhvr>
                                      <p:tavLst>
                                        <p:tav tm="0">
                                          <p:val>
                                            <p:fltVal val="0"/>
                                          </p:val>
                                        </p:tav>
                                        <p:tav tm="100000">
                                          <p:val>
                                            <p:strVal val="#ppt_h"/>
                                          </p:val>
                                        </p:tav>
                                      </p:tavLst>
                                    </p:anim>
                                  </p:childTnLst>
                                </p:cTn>
                              </p:par>
                              <p:par>
                                <p:cTn id="32" presetID="42" presetClass="path" presetSubtype="0" accel="50000" decel="50000" fill="hold" grpId="2" nodeType="withEffect">
                                  <p:stCondLst>
                                    <p:cond delay="0"/>
                                  </p:stCondLst>
                                  <p:childTnLst>
                                    <p:animMotion origin="layout" path="M 1.38889E-6 -7.40741E-7 L -0.07153 -0.34537 " pathEditMode="relative" rAng="0" ptsTypes="AA">
                                      <p:cBhvr>
                                        <p:cTn id="33" dur="1500" spd="-100000" fill="hold"/>
                                        <p:tgtEl>
                                          <p:spTgt spid="6"/>
                                        </p:tgtEl>
                                        <p:attrNameLst>
                                          <p:attrName>ppt_x</p:attrName>
                                          <p:attrName>ppt_y</p:attrName>
                                        </p:attrNameLst>
                                      </p:cBhvr>
                                      <p:rCtr x="-3576" y="-17269"/>
                                    </p:animMotion>
                                  </p:childTnLst>
                                </p:cTn>
                              </p:par>
                              <p:par>
                                <p:cTn id="34" presetID="42" presetClass="path" presetSubtype="0" accel="50000" decel="50000" fill="hold" grpId="2" nodeType="withEffect">
                                  <p:stCondLst>
                                    <p:cond delay="0"/>
                                  </p:stCondLst>
                                  <p:childTnLst>
                                    <p:animMotion origin="layout" path="M 4.72222E-6 -4.44444E-6 L 0.33472 -0.23588 " pathEditMode="relative" rAng="0" ptsTypes="AA">
                                      <p:cBhvr>
                                        <p:cTn id="35" dur="1500" spd="-100000" fill="hold"/>
                                        <p:tgtEl>
                                          <p:spTgt spid="7"/>
                                        </p:tgtEl>
                                        <p:attrNameLst>
                                          <p:attrName>ppt_x</p:attrName>
                                          <p:attrName>ppt_y</p:attrName>
                                        </p:attrNameLst>
                                      </p:cBhvr>
                                      <p:rCtr x="16736" y="-11806"/>
                                    </p:animMotion>
                                  </p:childTnLst>
                                </p:cTn>
                              </p:par>
                              <p:par>
                                <p:cTn id="36" presetID="42" presetClass="path" presetSubtype="0" accel="50000" decel="50000" fill="hold" grpId="2" nodeType="withEffect">
                                  <p:stCondLst>
                                    <p:cond delay="0"/>
                                  </p:stCondLst>
                                  <p:childTnLst>
                                    <p:animMotion origin="layout" path="M -1.66667E-6 2.77556E-17 L 0.02101 0.32477 " pathEditMode="relative" rAng="0" ptsTypes="AA">
                                      <p:cBhvr>
                                        <p:cTn id="37" dur="1500" spd="-100000" fill="hold"/>
                                        <p:tgtEl>
                                          <p:spTgt spid="8"/>
                                        </p:tgtEl>
                                        <p:attrNameLst>
                                          <p:attrName>ppt_x</p:attrName>
                                          <p:attrName>ppt_y</p:attrName>
                                        </p:attrNameLst>
                                      </p:cBhvr>
                                      <p:rCtr x="1042" y="16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6" grpId="2"/>
      <p:bldP spid="7" grpId="0"/>
      <p:bldP spid="7" grpId="2"/>
      <p:bldP spid="8" grpId="0"/>
      <p:bldP spid="8"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7A7CC-4FDF-436C-9F72-D4668EC0F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 y="0"/>
            <a:ext cx="9150178" cy="6858000"/>
          </a:xfrm>
          <a:prstGeom prst="rect">
            <a:avLst/>
          </a:prstGeom>
        </p:spPr>
      </p:pic>
      <p:sp>
        <p:nvSpPr>
          <p:cNvPr id="10" name="!!Morph1">
            <a:extLst>
              <a:ext uri="{FF2B5EF4-FFF2-40B4-BE49-F238E27FC236}">
                <a16:creationId xmlns:a16="http://schemas.microsoft.com/office/drawing/2014/main" id="{C6EC6B11-079F-49BC-8FAF-47163F2FA5B1}"/>
              </a:ext>
            </a:extLst>
          </p:cNvPr>
          <p:cNvSpPr txBox="1">
            <a:spLocks noChangeArrowheads="1"/>
          </p:cNvSpPr>
          <p:nvPr/>
        </p:nvSpPr>
        <p:spPr bwMode="auto">
          <a:xfrm>
            <a:off x="3045499" y="3093243"/>
            <a:ext cx="2762369" cy="6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pathway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Morph2">
            <a:extLst>
              <a:ext uri="{FF2B5EF4-FFF2-40B4-BE49-F238E27FC236}">
                <a16:creationId xmlns:a16="http://schemas.microsoft.com/office/drawing/2014/main" id="{3D7F01CF-43CA-4458-BD50-1C0B2034D40F}"/>
              </a:ext>
            </a:extLst>
          </p:cNvPr>
          <p:cNvSpPr txBox="1">
            <a:spLocks noChangeArrowheads="1"/>
          </p:cNvSpPr>
          <p:nvPr/>
        </p:nvSpPr>
        <p:spPr bwMode="auto">
          <a:xfrm>
            <a:off x="3045499" y="3093243"/>
            <a:ext cx="2762369" cy="6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pathway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Morph3">
            <a:extLst>
              <a:ext uri="{FF2B5EF4-FFF2-40B4-BE49-F238E27FC236}">
                <a16:creationId xmlns:a16="http://schemas.microsoft.com/office/drawing/2014/main" id="{180B5E78-18F1-4113-9BEA-DE9FD6F8BD32}"/>
              </a:ext>
            </a:extLst>
          </p:cNvPr>
          <p:cNvSpPr txBox="1">
            <a:spLocks noChangeArrowheads="1"/>
          </p:cNvSpPr>
          <p:nvPr/>
        </p:nvSpPr>
        <p:spPr bwMode="auto">
          <a:xfrm>
            <a:off x="3045499" y="3093243"/>
            <a:ext cx="2762369" cy="6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pathway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Morph4">
            <a:extLst>
              <a:ext uri="{FF2B5EF4-FFF2-40B4-BE49-F238E27FC236}">
                <a16:creationId xmlns:a16="http://schemas.microsoft.com/office/drawing/2014/main" id="{533C7AE2-C795-4459-B216-D3F78269DFBF}"/>
              </a:ext>
            </a:extLst>
          </p:cNvPr>
          <p:cNvSpPr txBox="1">
            <a:spLocks noChangeArrowheads="1"/>
          </p:cNvSpPr>
          <p:nvPr/>
        </p:nvSpPr>
        <p:spPr bwMode="auto">
          <a:xfrm>
            <a:off x="3045499" y="3093243"/>
            <a:ext cx="2762369" cy="6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pathway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69609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54FC92-FBE0-4312-AB2E-00AA237DE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2232819"/>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way of righteousness is life, And in its pathway there is no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12:28 </a:t>
            </a:r>
          </a:p>
        </p:txBody>
      </p:sp>
      <p:sp>
        <p:nvSpPr>
          <p:cNvPr id="4" name="Rectangle 2">
            <a:extLst>
              <a:ext uri="{FF2B5EF4-FFF2-40B4-BE49-F238E27FC236}">
                <a16:creationId xmlns:a16="http://schemas.microsoft.com/office/drawing/2014/main" id="{FA21FDB9-31F2-49E3-B2F7-79489C20C9E4}"/>
              </a:ext>
            </a:extLst>
          </p:cNvPr>
          <p:cNvSpPr txBox="1">
            <a:spLocks noChangeArrowheads="1"/>
          </p:cNvSpPr>
          <p:nvPr/>
        </p:nvSpPr>
        <p:spPr bwMode="auto">
          <a:xfrm>
            <a:off x="7348537" y="2367643"/>
            <a:ext cx="130741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CB38370-4BB0-487E-BAFE-EC5077E92D81}"/>
              </a:ext>
            </a:extLst>
          </p:cNvPr>
          <p:cNvSpPr txBox="1">
            <a:spLocks noChangeArrowheads="1"/>
          </p:cNvSpPr>
          <p:nvPr/>
        </p:nvSpPr>
        <p:spPr bwMode="auto">
          <a:xfrm>
            <a:off x="2040731" y="3714750"/>
            <a:ext cx="1961584" cy="77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death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5D91DC3-D47F-4081-909A-C6B5A1D5F1DB}"/>
              </a:ext>
            </a:extLst>
          </p:cNvPr>
          <p:cNvSpPr txBox="1">
            <a:spLocks noChangeArrowheads="1"/>
          </p:cNvSpPr>
          <p:nvPr/>
        </p:nvSpPr>
        <p:spPr bwMode="auto">
          <a:xfrm>
            <a:off x="1662747" y="1212336"/>
            <a:ext cx="24252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honesty</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E03831C-5799-46E4-868A-CD837F698878}"/>
              </a:ext>
            </a:extLst>
          </p:cNvPr>
          <p:cNvSpPr txBox="1">
            <a:spLocks noChangeArrowheads="1"/>
          </p:cNvSpPr>
          <p:nvPr/>
        </p:nvSpPr>
        <p:spPr bwMode="auto">
          <a:xfrm>
            <a:off x="3793658" y="301822"/>
            <a:ext cx="271814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reliable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C60DC10-800A-4F0B-8DC3-B4EEC637E03B}"/>
              </a:ext>
            </a:extLst>
          </p:cNvPr>
          <p:cNvSpPr txBox="1">
            <a:spLocks noChangeArrowheads="1"/>
          </p:cNvSpPr>
          <p:nvPr/>
        </p:nvSpPr>
        <p:spPr bwMode="auto">
          <a:xfrm>
            <a:off x="5719022" y="1452706"/>
            <a:ext cx="276347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devoted</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Pleasure">
            <a:extLst>
              <a:ext uri="{FF2B5EF4-FFF2-40B4-BE49-F238E27FC236}">
                <a16:creationId xmlns:a16="http://schemas.microsoft.com/office/drawing/2014/main" id="{85C2CF15-591A-49CC-BC9F-F033756CBFB5}"/>
              </a:ext>
            </a:extLst>
          </p:cNvPr>
          <p:cNvSpPr txBox="1">
            <a:spLocks noChangeArrowheads="1"/>
          </p:cNvSpPr>
          <p:nvPr/>
        </p:nvSpPr>
        <p:spPr bwMode="auto">
          <a:xfrm>
            <a:off x="3045499" y="3093243"/>
            <a:ext cx="2762369" cy="6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pathway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63195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9"/>
                                        </p:tgtEl>
                                      </p:cBhvr>
                                    </p:animEffect>
                                    <p:set>
                                      <p:cBhvr>
                                        <p:cTn id="11" dur="1" fill="hold">
                                          <p:stCondLst>
                                            <p:cond delay="24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500" fill="hold"/>
                                        <p:tgtEl>
                                          <p:spTgt spid="6"/>
                                        </p:tgtEl>
                                        <p:attrNameLst>
                                          <p:attrName>ppt_w</p:attrName>
                                        </p:attrNameLst>
                                      </p:cBhvr>
                                      <p:tavLst>
                                        <p:tav tm="0">
                                          <p:val>
                                            <p:fltVal val="0"/>
                                          </p:val>
                                        </p:tav>
                                        <p:tav tm="100000">
                                          <p:val>
                                            <p:strVal val="#ppt_w"/>
                                          </p:val>
                                        </p:tav>
                                      </p:tavLst>
                                    </p:anim>
                                    <p:anim calcmode="lin" valueType="num">
                                      <p:cBhvr>
                                        <p:cTn id="17" dur="1500" fill="hold"/>
                                        <p:tgtEl>
                                          <p:spTgt spid="6"/>
                                        </p:tgtEl>
                                        <p:attrNameLst>
                                          <p:attrName>ppt_h</p:attrName>
                                        </p:attrNameLst>
                                      </p:cBhvr>
                                      <p:tavLst>
                                        <p:tav tm="0">
                                          <p:val>
                                            <p:fltVal val="0"/>
                                          </p:val>
                                        </p:tav>
                                        <p:tav tm="100000">
                                          <p:val>
                                            <p:strVal val="#ppt_h"/>
                                          </p:val>
                                        </p:tav>
                                      </p:tavLst>
                                    </p:anim>
                                  </p:childTnLst>
                                </p:cTn>
                              </p:par>
                              <p:par>
                                <p:cTn id="18" presetID="42" presetClass="path" presetSubtype="0" accel="50000" decel="50000" fill="hold" grpId="1" nodeType="withEffect">
                                  <p:stCondLst>
                                    <p:cond delay="0"/>
                                  </p:stCondLst>
                                  <p:childTnLst>
                                    <p:animMotion origin="layout" path="M 2.77778E-7 -4.81481E-6 L 0.29253 0.17338 " pathEditMode="relative" rAng="0" ptsTypes="AA">
                                      <p:cBhvr>
                                        <p:cTn id="19" dur="1500" spd="-100000" fill="hold"/>
                                        <p:tgtEl>
                                          <p:spTgt spid="6"/>
                                        </p:tgtEl>
                                        <p:attrNameLst>
                                          <p:attrName>ppt_x</p:attrName>
                                          <p:attrName>ppt_y</p:attrName>
                                        </p:attrNameLst>
                                      </p:cBhvr>
                                      <p:rCtr x="14618" y="8657"/>
                                    </p:animMotion>
                                  </p:childTnLst>
                                </p:cTn>
                              </p:par>
                              <p:par>
                                <p:cTn id="20" presetID="23" presetClass="entr" presetSubtype="16"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 calcmode="lin" valueType="num">
                                      <p:cBhvr>
                                        <p:cTn id="22" dur="1500" fill="hold"/>
                                        <p:tgtEl>
                                          <p:spTgt spid="7"/>
                                        </p:tgtEl>
                                        <p:attrNameLst>
                                          <p:attrName>ppt_w</p:attrName>
                                        </p:attrNameLst>
                                      </p:cBhvr>
                                      <p:tavLst>
                                        <p:tav tm="0">
                                          <p:val>
                                            <p:fltVal val="0"/>
                                          </p:val>
                                        </p:tav>
                                        <p:tav tm="100000">
                                          <p:val>
                                            <p:strVal val="#ppt_w"/>
                                          </p:val>
                                        </p:tav>
                                      </p:tavLst>
                                    </p:anim>
                                    <p:anim calcmode="lin" valueType="num">
                                      <p:cBhvr>
                                        <p:cTn id="23" dur="1500" fill="hold"/>
                                        <p:tgtEl>
                                          <p:spTgt spid="7"/>
                                        </p:tgtEl>
                                        <p:attrNameLst>
                                          <p:attrName>ppt_h</p:attrName>
                                        </p:attrNameLst>
                                      </p:cBhvr>
                                      <p:tavLst>
                                        <p:tav tm="0">
                                          <p:val>
                                            <p:fltVal val="0"/>
                                          </p:val>
                                        </p:tav>
                                        <p:tav tm="100000">
                                          <p:val>
                                            <p:strVal val="#ppt_h"/>
                                          </p:val>
                                        </p:tav>
                                      </p:tavLst>
                                    </p:anim>
                                  </p:childTnLst>
                                </p:cTn>
                              </p:par>
                              <p:par>
                                <p:cTn id="24" presetID="42" presetClass="path" presetSubtype="0" accel="50000" decel="50000" fill="hold" grpId="1" nodeType="withEffect">
                                  <p:stCondLst>
                                    <p:cond delay="200"/>
                                  </p:stCondLst>
                                  <p:childTnLst>
                                    <p:animMotion origin="layout" path="M -1.66667E-6 -4.44444E-6 L 0.0434 0.30857 " pathEditMode="relative" rAng="0" ptsTypes="AA">
                                      <p:cBhvr>
                                        <p:cTn id="25" dur="1500" spd="-100000" fill="hold"/>
                                        <p:tgtEl>
                                          <p:spTgt spid="7"/>
                                        </p:tgtEl>
                                        <p:attrNameLst>
                                          <p:attrName>ppt_x</p:attrName>
                                          <p:attrName>ppt_y</p:attrName>
                                        </p:attrNameLst>
                                      </p:cBhvr>
                                      <p:rCtr x="2170" y="15417"/>
                                    </p:animMotion>
                                  </p:childTnLst>
                                </p:cTn>
                              </p:par>
                              <p:par>
                                <p:cTn id="26" presetID="23" presetClass="entr" presetSubtype="16" fill="hold" grpId="0" nodeType="withEffect">
                                  <p:stCondLst>
                                    <p:cond delay="4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500" fill="hold"/>
                                        <p:tgtEl>
                                          <p:spTgt spid="8"/>
                                        </p:tgtEl>
                                        <p:attrNameLst>
                                          <p:attrName>ppt_w</p:attrName>
                                        </p:attrNameLst>
                                      </p:cBhvr>
                                      <p:tavLst>
                                        <p:tav tm="0">
                                          <p:val>
                                            <p:fltVal val="0"/>
                                          </p:val>
                                        </p:tav>
                                        <p:tav tm="100000">
                                          <p:val>
                                            <p:strVal val="#ppt_w"/>
                                          </p:val>
                                        </p:tav>
                                      </p:tavLst>
                                    </p:anim>
                                    <p:anim calcmode="lin" valueType="num">
                                      <p:cBhvr>
                                        <p:cTn id="29" dur="1500" fill="hold"/>
                                        <p:tgtEl>
                                          <p:spTgt spid="8"/>
                                        </p:tgtEl>
                                        <p:attrNameLst>
                                          <p:attrName>ppt_h</p:attrName>
                                        </p:attrNameLst>
                                      </p:cBhvr>
                                      <p:tavLst>
                                        <p:tav tm="0">
                                          <p:val>
                                            <p:fltVal val="0"/>
                                          </p:val>
                                        </p:tav>
                                        <p:tav tm="100000">
                                          <p:val>
                                            <p:strVal val="#ppt_h"/>
                                          </p:val>
                                        </p:tav>
                                      </p:tavLst>
                                    </p:anim>
                                  </p:childTnLst>
                                </p:cTn>
                              </p:par>
                              <p:par>
                                <p:cTn id="30" presetID="42" presetClass="path" presetSubtype="0" accel="50000" decel="50000" fill="hold" grpId="1" nodeType="withEffect">
                                  <p:stCondLst>
                                    <p:cond delay="400"/>
                                  </p:stCondLst>
                                  <p:childTnLst>
                                    <p:animMotion origin="layout" path="M -2.5E-6 1.48148E-6 L -0.17309 0.14305 " pathEditMode="relative" rAng="0" ptsTypes="AA">
                                      <p:cBhvr>
                                        <p:cTn id="31" dur="1500" spd="-100000" fill="hold"/>
                                        <p:tgtEl>
                                          <p:spTgt spid="8"/>
                                        </p:tgtEl>
                                        <p:attrNameLst>
                                          <p:attrName>ppt_x</p:attrName>
                                          <p:attrName>ppt_y</p:attrName>
                                        </p:attrNameLst>
                                      </p:cBhvr>
                                      <p:rCtr x="-8663" y="7153"/>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50"/>
                                        <p:tgtEl>
                                          <p:spTgt spid="5"/>
                                        </p:tgtEl>
                                      </p:cBhvr>
                                    </p:animEffect>
                                  </p:childTnLst>
                                </p:cTn>
                              </p:par>
                              <p:par>
                                <p:cTn id="40" presetID="3" presetClass="emph" presetSubtype="2" fill="hold" grpId="3" nodeType="withEffect">
                                  <p:stCondLst>
                                    <p:cond delay="1000"/>
                                  </p:stCondLst>
                                  <p:childTnLst>
                                    <p:animClr clrSpc="rgb" dir="cw">
                                      <p:cBhvr override="childStyle">
                                        <p:cTn id="41" dur="2000" fill="hold"/>
                                        <p:tgtEl>
                                          <p:spTgt spid="5"/>
                                        </p:tgtEl>
                                        <p:attrNameLst>
                                          <p:attrName>style.color</p:attrName>
                                        </p:attrNameLst>
                                      </p:cBhvr>
                                      <p:to>
                                        <a:schemeClr val="tx1"/>
                                      </p:to>
                                    </p:animClr>
                                  </p:childTnLst>
                                </p:cTn>
                              </p:par>
                              <p:par>
                                <p:cTn id="42" presetID="3" presetClass="emph" presetSubtype="2" fill="hold" grpId="3" nodeType="withEffect">
                                  <p:stCondLst>
                                    <p:cond delay="1000"/>
                                  </p:stCondLst>
                                  <p:childTnLst>
                                    <p:animClr clrSpc="rgb" dir="cw">
                                      <p:cBhvr override="childStyle">
                                        <p:cTn id="43" dur="2000" fill="hold"/>
                                        <p:tgtEl>
                                          <p:spTgt spid="4"/>
                                        </p:tgtEl>
                                        <p:attrNameLst>
                                          <p:attrName>style.color</p:attrName>
                                        </p:attrNameLst>
                                      </p:cBhvr>
                                      <p:to>
                                        <a:schemeClr val="bg1"/>
                                      </p:to>
                                    </p:animClr>
                                  </p:childTnLst>
                                </p:cTn>
                              </p:par>
                              <p:par>
                                <p:cTn id="44" presetID="42" presetClass="path" presetSubtype="0" accel="50000" decel="50000" fill="hold" grpId="2" nodeType="withEffect">
                                  <p:stCondLst>
                                    <p:cond delay="1000"/>
                                  </p:stCondLst>
                                  <p:childTnLst>
                                    <p:animMotion origin="layout" path="M -3.61111E-6 -1.85185E-6 L -0.15191 -0.19954 " pathEditMode="relative" rAng="0" ptsTypes="AA">
                                      <p:cBhvr>
                                        <p:cTn id="45" dur="2000" fill="hold"/>
                                        <p:tgtEl>
                                          <p:spTgt spid="4"/>
                                        </p:tgtEl>
                                        <p:attrNameLst>
                                          <p:attrName>ppt_x</p:attrName>
                                          <p:attrName>ppt_y</p:attrName>
                                        </p:attrNameLst>
                                      </p:cBhvr>
                                      <p:rCtr x="-7604" y="-9977"/>
                                    </p:animMotion>
                                  </p:childTnLst>
                                </p:cTn>
                              </p:par>
                              <p:par>
                                <p:cTn id="46" presetID="42" presetClass="path" presetSubtype="0" accel="50000" decel="50000" fill="hold" grpId="2" nodeType="withEffect">
                                  <p:stCondLst>
                                    <p:cond delay="1000"/>
                                  </p:stCondLst>
                                  <p:childTnLst>
                                    <p:animMotion origin="layout" path="M -1.94444E-6 4.81481E-6 L 0.32674 0.33611 " pathEditMode="relative" rAng="0" ptsTypes="AA">
                                      <p:cBhvr>
                                        <p:cTn id="47" dur="2000" fill="hold"/>
                                        <p:tgtEl>
                                          <p:spTgt spid="5"/>
                                        </p:tgtEl>
                                        <p:attrNameLst>
                                          <p:attrName>ppt_x</p:attrName>
                                          <p:attrName>ppt_y</p:attrName>
                                        </p:attrNameLst>
                                      </p:cBhvr>
                                      <p:rCtr x="16337" y="16806"/>
                                    </p:animMotion>
                                  </p:childTnLst>
                                </p:cTn>
                              </p:par>
                              <p:par>
                                <p:cTn id="48" presetID="10" presetClass="exit" presetSubtype="0" fill="hold" grpId="1" nodeType="withEffect">
                                  <p:stCondLst>
                                    <p:cond delay="100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42" presetClass="path" presetSubtype="0" accel="50000" decel="50000" fill="hold" grpId="2" nodeType="withEffect">
                                  <p:stCondLst>
                                    <p:cond delay="0"/>
                                  </p:stCondLst>
                                  <p:childTnLst>
                                    <p:animMotion origin="layout" path="M 2.77778E-7 -4.81481E-6 L 0.29601 0.17338 " pathEditMode="relative" rAng="0" ptsTypes="AA">
                                      <p:cBhvr>
                                        <p:cTn id="52" dur="1500" fill="hold"/>
                                        <p:tgtEl>
                                          <p:spTgt spid="6"/>
                                        </p:tgtEl>
                                        <p:attrNameLst>
                                          <p:attrName>ppt_x</p:attrName>
                                          <p:attrName>ppt_y</p:attrName>
                                        </p:attrNameLst>
                                      </p:cBhvr>
                                      <p:rCtr x="14792" y="8657"/>
                                    </p:animMotion>
                                  </p:childTnLst>
                                </p:cTn>
                              </p:par>
                              <p:par>
                                <p:cTn id="53" presetID="42" presetClass="path" presetSubtype="0" accel="50000" decel="50000" fill="hold" grpId="2" nodeType="withEffect">
                                  <p:stCondLst>
                                    <p:cond delay="0"/>
                                  </p:stCondLst>
                                  <p:childTnLst>
                                    <p:animMotion origin="layout" path="M -1.66667E-6 -4.44444E-6 L 0.05191 0.30857 " pathEditMode="relative" rAng="0" ptsTypes="AA">
                                      <p:cBhvr>
                                        <p:cTn id="54" dur="1500" fill="hold"/>
                                        <p:tgtEl>
                                          <p:spTgt spid="7"/>
                                        </p:tgtEl>
                                        <p:attrNameLst>
                                          <p:attrName>ppt_x</p:attrName>
                                          <p:attrName>ppt_y</p:attrName>
                                        </p:attrNameLst>
                                      </p:cBhvr>
                                      <p:rCtr x="2587" y="15417"/>
                                    </p:animMotion>
                                  </p:childTnLst>
                                </p:cTn>
                              </p:par>
                              <p:par>
                                <p:cTn id="55" presetID="42" presetClass="path" presetSubtype="0" accel="50000" decel="50000" fill="hold" grpId="2" nodeType="withEffect">
                                  <p:stCondLst>
                                    <p:cond delay="0"/>
                                  </p:stCondLst>
                                  <p:childTnLst>
                                    <p:animMotion origin="layout" path="M -2.5E-6 1.48148E-6 L -0.16614 0.14074 " pathEditMode="relative" rAng="0" ptsTypes="AA">
                                      <p:cBhvr>
                                        <p:cTn id="56" dur="1500" fill="hold"/>
                                        <p:tgtEl>
                                          <p:spTgt spid="8"/>
                                        </p:tgtEl>
                                        <p:attrNameLst>
                                          <p:attrName>ppt_x</p:attrName>
                                          <p:attrName>ppt_y</p:attrName>
                                        </p:attrNameLst>
                                      </p:cBhvr>
                                      <p:rCtr x="-8316" y="7037"/>
                                    </p:animMotion>
                                  </p:childTnLst>
                                </p:cTn>
                              </p:par>
                              <p:par>
                                <p:cTn id="57" presetID="23" presetClass="exit" presetSubtype="32" fill="hold" grpId="3" nodeType="withEffect">
                                  <p:stCondLst>
                                    <p:cond delay="0"/>
                                  </p:stCondLst>
                                  <p:childTnLst>
                                    <p:anim calcmode="lin" valueType="num">
                                      <p:cBhvr>
                                        <p:cTn id="58" dur="1500"/>
                                        <p:tgtEl>
                                          <p:spTgt spid="6"/>
                                        </p:tgtEl>
                                        <p:attrNameLst>
                                          <p:attrName>ppt_w</p:attrName>
                                        </p:attrNameLst>
                                      </p:cBhvr>
                                      <p:tavLst>
                                        <p:tav tm="0">
                                          <p:val>
                                            <p:strVal val="ppt_w"/>
                                          </p:val>
                                        </p:tav>
                                        <p:tav tm="100000">
                                          <p:val>
                                            <p:fltVal val="0"/>
                                          </p:val>
                                        </p:tav>
                                      </p:tavLst>
                                    </p:anim>
                                    <p:anim calcmode="lin" valueType="num">
                                      <p:cBhvr>
                                        <p:cTn id="59" dur="1500"/>
                                        <p:tgtEl>
                                          <p:spTgt spid="6"/>
                                        </p:tgtEl>
                                        <p:attrNameLst>
                                          <p:attrName>ppt_h</p:attrName>
                                        </p:attrNameLst>
                                      </p:cBhvr>
                                      <p:tavLst>
                                        <p:tav tm="0">
                                          <p:val>
                                            <p:strVal val="ppt_h"/>
                                          </p:val>
                                        </p:tav>
                                        <p:tav tm="100000">
                                          <p:val>
                                            <p:fltVal val="0"/>
                                          </p:val>
                                        </p:tav>
                                      </p:tavLst>
                                    </p:anim>
                                    <p:set>
                                      <p:cBhvr>
                                        <p:cTn id="60" dur="1" fill="hold">
                                          <p:stCondLst>
                                            <p:cond delay="1499"/>
                                          </p:stCondLst>
                                        </p:cTn>
                                        <p:tgtEl>
                                          <p:spTgt spid="6"/>
                                        </p:tgtEl>
                                        <p:attrNameLst>
                                          <p:attrName>style.visibility</p:attrName>
                                        </p:attrNameLst>
                                      </p:cBhvr>
                                      <p:to>
                                        <p:strVal val="hidden"/>
                                      </p:to>
                                    </p:set>
                                  </p:childTnLst>
                                </p:cTn>
                              </p:par>
                              <p:par>
                                <p:cTn id="61" presetID="23" presetClass="exit" presetSubtype="32" fill="hold" grpId="3" nodeType="withEffect">
                                  <p:stCondLst>
                                    <p:cond delay="0"/>
                                  </p:stCondLst>
                                  <p:childTnLst>
                                    <p:anim calcmode="lin" valueType="num">
                                      <p:cBhvr>
                                        <p:cTn id="62" dur="1500"/>
                                        <p:tgtEl>
                                          <p:spTgt spid="7"/>
                                        </p:tgtEl>
                                        <p:attrNameLst>
                                          <p:attrName>ppt_w</p:attrName>
                                        </p:attrNameLst>
                                      </p:cBhvr>
                                      <p:tavLst>
                                        <p:tav tm="0">
                                          <p:val>
                                            <p:strVal val="ppt_w"/>
                                          </p:val>
                                        </p:tav>
                                        <p:tav tm="100000">
                                          <p:val>
                                            <p:fltVal val="0"/>
                                          </p:val>
                                        </p:tav>
                                      </p:tavLst>
                                    </p:anim>
                                    <p:anim calcmode="lin" valueType="num">
                                      <p:cBhvr>
                                        <p:cTn id="63" dur="1500"/>
                                        <p:tgtEl>
                                          <p:spTgt spid="7"/>
                                        </p:tgtEl>
                                        <p:attrNameLst>
                                          <p:attrName>ppt_h</p:attrName>
                                        </p:attrNameLst>
                                      </p:cBhvr>
                                      <p:tavLst>
                                        <p:tav tm="0">
                                          <p:val>
                                            <p:strVal val="ppt_h"/>
                                          </p:val>
                                        </p:tav>
                                        <p:tav tm="100000">
                                          <p:val>
                                            <p:fltVal val="0"/>
                                          </p:val>
                                        </p:tav>
                                      </p:tavLst>
                                    </p:anim>
                                    <p:set>
                                      <p:cBhvr>
                                        <p:cTn id="64" dur="1" fill="hold">
                                          <p:stCondLst>
                                            <p:cond delay="1499"/>
                                          </p:stCondLst>
                                        </p:cTn>
                                        <p:tgtEl>
                                          <p:spTgt spid="7"/>
                                        </p:tgtEl>
                                        <p:attrNameLst>
                                          <p:attrName>style.visibility</p:attrName>
                                        </p:attrNameLst>
                                      </p:cBhvr>
                                      <p:to>
                                        <p:strVal val="hidden"/>
                                      </p:to>
                                    </p:set>
                                  </p:childTnLst>
                                </p:cTn>
                              </p:par>
                              <p:par>
                                <p:cTn id="65" presetID="23" presetClass="exit" presetSubtype="32" fill="hold" grpId="3" nodeType="withEffect">
                                  <p:stCondLst>
                                    <p:cond delay="0"/>
                                  </p:stCondLst>
                                  <p:childTnLst>
                                    <p:anim calcmode="lin" valueType="num">
                                      <p:cBhvr>
                                        <p:cTn id="66" dur="1500"/>
                                        <p:tgtEl>
                                          <p:spTgt spid="8"/>
                                        </p:tgtEl>
                                        <p:attrNameLst>
                                          <p:attrName>ppt_w</p:attrName>
                                        </p:attrNameLst>
                                      </p:cBhvr>
                                      <p:tavLst>
                                        <p:tav tm="0">
                                          <p:val>
                                            <p:strVal val="ppt_w"/>
                                          </p:val>
                                        </p:tav>
                                        <p:tav tm="100000">
                                          <p:val>
                                            <p:fltVal val="0"/>
                                          </p:val>
                                        </p:tav>
                                      </p:tavLst>
                                    </p:anim>
                                    <p:anim calcmode="lin" valueType="num">
                                      <p:cBhvr>
                                        <p:cTn id="67" dur="1500"/>
                                        <p:tgtEl>
                                          <p:spTgt spid="8"/>
                                        </p:tgtEl>
                                        <p:attrNameLst>
                                          <p:attrName>ppt_h</p:attrName>
                                        </p:attrNameLst>
                                      </p:cBhvr>
                                      <p:tavLst>
                                        <p:tav tm="0">
                                          <p:val>
                                            <p:strVal val="ppt_h"/>
                                          </p:val>
                                        </p:tav>
                                        <p:tav tm="100000">
                                          <p:val>
                                            <p:fltVal val="0"/>
                                          </p:val>
                                        </p:tav>
                                      </p:tavLst>
                                    </p:anim>
                                    <p:set>
                                      <p:cBhvr>
                                        <p:cTn id="68" dur="1" fill="hold">
                                          <p:stCondLst>
                                            <p:cond delay="1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5" grpId="0"/>
      <p:bldP spid="5" grpId="2"/>
      <p:bldP spid="5" grpId="3"/>
      <p:bldP spid="6" grpId="0"/>
      <p:bldP spid="6" grpId="1"/>
      <p:bldP spid="6" grpId="2"/>
      <p:bldP spid="6" grpId="3"/>
      <p:bldP spid="7" grpId="0"/>
      <p:bldP spid="7" grpId="1"/>
      <p:bldP spid="7" grpId="2"/>
      <p:bldP spid="7" grpId="3"/>
      <p:bldP spid="8" grpId="0"/>
      <p:bldP spid="8" grpId="1"/>
      <p:bldP spid="8" grpId="2"/>
      <p:bldP spid="8" grpId="3"/>
      <p:bldP spid="9"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DAFBA-8784-45DE-99C7-C70D45241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E05C5F1F-D227-465E-ACFC-C29936886704}"/>
              </a:ext>
            </a:extLst>
          </p:cNvPr>
          <p:cNvSpPr txBox="1">
            <a:spLocks/>
          </p:cNvSpPr>
          <p:nvPr/>
        </p:nvSpPr>
        <p:spPr>
          <a:xfrm>
            <a:off x="2120333" y="3339400"/>
            <a:ext cx="42454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685800" y="2514600"/>
            <a:ext cx="8066314" cy="28834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highway of the upright                      is to depart from evil; He who       keeps his way preserves his soul.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16:17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Highway">
            <a:extLst>
              <a:ext uri="{FF2B5EF4-FFF2-40B4-BE49-F238E27FC236}">
                <a16:creationId xmlns:a16="http://schemas.microsoft.com/office/drawing/2014/main" id="{DF4127C1-AE96-4269-A2F0-75519143A144}"/>
              </a:ext>
            </a:extLst>
          </p:cNvPr>
          <p:cNvSpPr txBox="1">
            <a:spLocks noChangeArrowheads="1"/>
          </p:cNvSpPr>
          <p:nvPr/>
        </p:nvSpPr>
        <p:spPr bwMode="auto">
          <a:xfrm>
            <a:off x="2268623" y="2571750"/>
            <a:ext cx="2560552" cy="81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highway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Preserves">
            <a:extLst>
              <a:ext uri="{FF2B5EF4-FFF2-40B4-BE49-F238E27FC236}">
                <a16:creationId xmlns:a16="http://schemas.microsoft.com/office/drawing/2014/main" id="{5E92DE58-2870-4A41-83B7-B48EED7CC5FD}"/>
              </a:ext>
            </a:extLst>
          </p:cNvPr>
          <p:cNvSpPr txBox="1">
            <a:spLocks noChangeArrowheads="1"/>
          </p:cNvSpPr>
          <p:nvPr/>
        </p:nvSpPr>
        <p:spPr bwMode="auto">
          <a:xfrm>
            <a:off x="4134876" y="3913451"/>
            <a:ext cx="2494524" cy="82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preserves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The">
            <a:extLst>
              <a:ext uri="{FF2B5EF4-FFF2-40B4-BE49-F238E27FC236}">
                <a16:creationId xmlns:a16="http://schemas.microsoft.com/office/drawing/2014/main" id="{1344C45D-7981-4D60-8B42-F38CD107462B}"/>
              </a:ext>
            </a:extLst>
          </p:cNvPr>
          <p:cNvSpPr txBox="1">
            <a:spLocks noChangeArrowheads="1"/>
          </p:cNvSpPr>
          <p:nvPr/>
        </p:nvSpPr>
        <p:spPr bwMode="auto">
          <a:xfrm>
            <a:off x="5145000" y="2576513"/>
            <a:ext cx="1005769" cy="80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Soul">
            <a:extLst>
              <a:ext uri="{FF2B5EF4-FFF2-40B4-BE49-F238E27FC236}">
                <a16:creationId xmlns:a16="http://schemas.microsoft.com/office/drawing/2014/main" id="{9C038B89-30E0-4DEF-BBAC-C89622D48937}"/>
              </a:ext>
            </a:extLst>
          </p:cNvPr>
          <p:cNvSpPr txBox="1">
            <a:spLocks noChangeArrowheads="1"/>
          </p:cNvSpPr>
          <p:nvPr/>
        </p:nvSpPr>
        <p:spPr bwMode="auto">
          <a:xfrm>
            <a:off x="7169944" y="3900388"/>
            <a:ext cx="1465313" cy="84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soul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Depart">
            <a:extLst>
              <a:ext uri="{FF2B5EF4-FFF2-40B4-BE49-F238E27FC236}">
                <a16:creationId xmlns:a16="http://schemas.microsoft.com/office/drawing/2014/main" id="{A77F3DE4-762F-4747-803F-A11A0A1331DF}"/>
              </a:ext>
            </a:extLst>
          </p:cNvPr>
          <p:cNvSpPr txBox="1">
            <a:spLocks noChangeArrowheads="1"/>
          </p:cNvSpPr>
          <p:nvPr/>
        </p:nvSpPr>
        <p:spPr bwMode="auto">
          <a:xfrm>
            <a:off x="1510975" y="3228001"/>
            <a:ext cx="2639543" cy="84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depart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Keeps">
            <a:extLst>
              <a:ext uri="{FF2B5EF4-FFF2-40B4-BE49-F238E27FC236}">
                <a16:creationId xmlns:a16="http://schemas.microsoft.com/office/drawing/2014/main" id="{195BE3E9-D00B-4BDA-A103-A09C38AA6A9D}"/>
              </a:ext>
            </a:extLst>
          </p:cNvPr>
          <p:cNvSpPr txBox="1">
            <a:spLocks noChangeArrowheads="1"/>
          </p:cNvSpPr>
          <p:nvPr/>
        </p:nvSpPr>
        <p:spPr bwMode="auto">
          <a:xfrm>
            <a:off x="634149" y="3907890"/>
            <a:ext cx="1904264" cy="83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Evil">
            <a:extLst>
              <a:ext uri="{FF2B5EF4-FFF2-40B4-BE49-F238E27FC236}">
                <a16:creationId xmlns:a16="http://schemas.microsoft.com/office/drawing/2014/main" id="{5A0FD506-D1C7-4891-8022-DA1CC6FC341C}"/>
              </a:ext>
            </a:extLst>
          </p:cNvPr>
          <p:cNvSpPr txBox="1">
            <a:spLocks noChangeArrowheads="1"/>
          </p:cNvSpPr>
          <p:nvPr/>
        </p:nvSpPr>
        <p:spPr bwMode="auto">
          <a:xfrm>
            <a:off x="5043112" y="3255169"/>
            <a:ext cx="1336257" cy="79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32E30EF-DE1D-4776-B908-1C5D56B08EF5}"/>
              </a:ext>
            </a:extLst>
          </p:cNvPr>
          <p:cNvSpPr txBox="1">
            <a:spLocks noChangeArrowheads="1"/>
          </p:cNvSpPr>
          <p:nvPr/>
        </p:nvSpPr>
        <p:spPr bwMode="auto">
          <a:xfrm>
            <a:off x="2194491" y="3271838"/>
            <a:ext cx="4106140" cy="75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depart from evil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058BFB8-ABA0-4023-B7FC-A5F58D4D0A62}"/>
              </a:ext>
            </a:extLst>
          </p:cNvPr>
          <p:cNvSpPr txBox="1">
            <a:spLocks noChangeArrowheads="1"/>
          </p:cNvSpPr>
          <p:nvPr/>
        </p:nvSpPr>
        <p:spPr bwMode="auto">
          <a:xfrm>
            <a:off x="581026" y="3947743"/>
            <a:ext cx="8126756" cy="75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keeps his way preserves his soul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9" name="SpotlightShape1_rendered">
            <a:extLst>
              <a:ext uri="{FF2B5EF4-FFF2-40B4-BE49-F238E27FC236}">
                <a16:creationId xmlns:a16="http://schemas.microsoft.com/office/drawing/2014/main" id="{B63C788A-B5DA-4669-880B-716DFA245E17}"/>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103690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2.22222E-6 -1.85185E-6 L -0.21111 -0.47106 " pathEditMode="relative" rAng="0" ptsTypes="AA">
                                      <p:cBhvr>
                                        <p:cTn id="10" dur="1000" spd="-100000" fill="hold"/>
                                        <p:tgtEl>
                                          <p:spTgt spid="3074"/>
                                        </p:tgtEl>
                                        <p:attrNameLst>
                                          <p:attrName>ppt_x</p:attrName>
                                          <p:attrName>ppt_y</p:attrName>
                                        </p:attrNameLst>
                                      </p:cBhvr>
                                      <p:rCtr x="-10556" y="-23565"/>
                                    </p:animMotion>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5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5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5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18" presetClass="emph" presetSubtype="0" fill="hold" grpId="1" nodeType="withEffect">
                                  <p:stCondLst>
                                    <p:cond delay="0"/>
                                  </p:stCondLst>
                                  <p:childTnLst>
                                    <p:set>
                                      <p:cBhvr override="childStyle">
                                        <p:cTn id="39" dur="500" fill="hold"/>
                                        <p:tgtEl>
                                          <p:spTgt spid="4"/>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2"/>
      <p:bldP spid="8" grpId="0"/>
      <p:bldP spid="10" grpId="0"/>
      <p:bldP spid="11" grpId="0"/>
      <p:bldP spid="12" grpId="0"/>
      <p:bldP spid="13" grpId="0"/>
      <p:bldP spid="14" grpId="0"/>
      <p:bldP spid="15"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DAFBA-8784-45DE-99C7-C70D45241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Highway">
            <a:extLst>
              <a:ext uri="{FF2B5EF4-FFF2-40B4-BE49-F238E27FC236}">
                <a16:creationId xmlns:a16="http://schemas.microsoft.com/office/drawing/2014/main" id="{4C31C6E8-AE6E-4CDD-A2C8-8AB7A58DD223}"/>
              </a:ext>
            </a:extLst>
          </p:cNvPr>
          <p:cNvSpPr txBox="1">
            <a:spLocks noChangeArrowheads="1"/>
          </p:cNvSpPr>
          <p:nvPr/>
        </p:nvSpPr>
        <p:spPr bwMode="auto">
          <a:xfrm>
            <a:off x="1145217" y="1926759"/>
            <a:ext cx="2488504" cy="81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highway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Preserves">
            <a:extLst>
              <a:ext uri="{FF2B5EF4-FFF2-40B4-BE49-F238E27FC236}">
                <a16:creationId xmlns:a16="http://schemas.microsoft.com/office/drawing/2014/main" id="{61B28895-843B-437B-9BF8-3B8CD0EF43F3}"/>
              </a:ext>
            </a:extLst>
          </p:cNvPr>
          <p:cNvSpPr txBox="1">
            <a:spLocks noChangeArrowheads="1"/>
          </p:cNvSpPr>
          <p:nvPr/>
        </p:nvSpPr>
        <p:spPr bwMode="auto">
          <a:xfrm>
            <a:off x="3377230" y="1927898"/>
            <a:ext cx="2488504" cy="81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preserves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The">
            <a:extLst>
              <a:ext uri="{FF2B5EF4-FFF2-40B4-BE49-F238E27FC236}">
                <a16:creationId xmlns:a16="http://schemas.microsoft.com/office/drawing/2014/main" id="{B6C7C21F-AF1A-4773-B84A-2B8155DA4ED4}"/>
              </a:ext>
            </a:extLst>
          </p:cNvPr>
          <p:cNvSpPr txBox="1">
            <a:spLocks noChangeArrowheads="1"/>
          </p:cNvSpPr>
          <p:nvPr/>
        </p:nvSpPr>
        <p:spPr bwMode="auto">
          <a:xfrm>
            <a:off x="5745891" y="1927277"/>
            <a:ext cx="1031311" cy="81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Soul">
            <a:extLst>
              <a:ext uri="{FF2B5EF4-FFF2-40B4-BE49-F238E27FC236}">
                <a16:creationId xmlns:a16="http://schemas.microsoft.com/office/drawing/2014/main" id="{9377AA95-AEA3-419A-8C99-6D82E987EA60}"/>
              </a:ext>
            </a:extLst>
          </p:cNvPr>
          <p:cNvSpPr txBox="1">
            <a:spLocks noChangeArrowheads="1"/>
          </p:cNvSpPr>
          <p:nvPr/>
        </p:nvSpPr>
        <p:spPr bwMode="auto">
          <a:xfrm>
            <a:off x="6524921" y="1927898"/>
            <a:ext cx="1457193" cy="81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soul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Depart">
            <a:extLst>
              <a:ext uri="{FF2B5EF4-FFF2-40B4-BE49-F238E27FC236}">
                <a16:creationId xmlns:a16="http://schemas.microsoft.com/office/drawing/2014/main" id="{5EA050D2-8601-4072-9B0C-CDB9402EA1E0}"/>
              </a:ext>
            </a:extLst>
          </p:cNvPr>
          <p:cNvSpPr txBox="1">
            <a:spLocks noChangeArrowheads="1"/>
          </p:cNvSpPr>
          <p:nvPr/>
        </p:nvSpPr>
        <p:spPr bwMode="auto">
          <a:xfrm>
            <a:off x="2059616" y="5278870"/>
            <a:ext cx="2597064" cy="81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depart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Keeps">
            <a:extLst>
              <a:ext uri="{FF2B5EF4-FFF2-40B4-BE49-F238E27FC236}">
                <a16:creationId xmlns:a16="http://schemas.microsoft.com/office/drawing/2014/main" id="{DF42CCFB-5DAB-4E78-A86B-E702DA98FCBA}"/>
              </a:ext>
            </a:extLst>
          </p:cNvPr>
          <p:cNvSpPr txBox="1">
            <a:spLocks noChangeArrowheads="1"/>
          </p:cNvSpPr>
          <p:nvPr/>
        </p:nvSpPr>
        <p:spPr bwMode="auto">
          <a:xfrm>
            <a:off x="4304812" y="5279490"/>
            <a:ext cx="1883078" cy="81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Evil">
            <a:extLst>
              <a:ext uri="{FF2B5EF4-FFF2-40B4-BE49-F238E27FC236}">
                <a16:creationId xmlns:a16="http://schemas.microsoft.com/office/drawing/2014/main" id="{3EAF6792-9A1E-4334-830B-AE7953D67F1F}"/>
              </a:ext>
            </a:extLst>
          </p:cNvPr>
          <p:cNvSpPr txBox="1">
            <a:spLocks noChangeArrowheads="1"/>
          </p:cNvSpPr>
          <p:nvPr/>
        </p:nvSpPr>
        <p:spPr bwMode="auto">
          <a:xfrm>
            <a:off x="5800757" y="5278869"/>
            <a:ext cx="1319409" cy="81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CF21C11-1173-4EA6-ABEA-7BFBAC40585D}"/>
              </a:ext>
            </a:extLst>
          </p:cNvPr>
          <p:cNvSpPr txBox="1">
            <a:spLocks noChangeArrowheads="1"/>
          </p:cNvSpPr>
          <p:nvPr/>
        </p:nvSpPr>
        <p:spPr bwMode="auto">
          <a:xfrm>
            <a:off x="2135746" y="5279876"/>
            <a:ext cx="2488504" cy="81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low-way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hidden="1"/>
          <p:cNvSpPr>
            <a:spLocks noGrp="1" noChangeArrowheads="1"/>
          </p:cNvSpPr>
          <p:nvPr>
            <p:ph type="title"/>
          </p:nvPr>
        </p:nvSpPr>
        <p:spPr>
          <a:xfrm>
            <a:off x="977029" y="1981200"/>
            <a:ext cx="7189941" cy="4062608"/>
          </a:xfrm>
        </p:spPr>
        <p:txBody>
          <a:bodyPr>
            <a:scene3d>
              <a:camera prst="orthographicFront"/>
              <a:lightRig rig="flat" dir="t"/>
            </a:scene3d>
            <a:sp3d prstMaterial="plastic"/>
          </a:body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highway preserves the soul</a:t>
            </a:r>
            <a:b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br>
            <a:b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br>
            <a:b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br>
            <a:b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br>
            <a:b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br>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 depart keeps evil</a:t>
            </a:r>
            <a:endParaRPr lang="en-US" altLang="en-US" sz="4000" b="1" i="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88586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xit" presetSubtype="0" fill="hold" grpId="0" nodeType="withEffect">
                                  <p:stCondLst>
                                    <p:cond delay="0"/>
                                  </p:stCondLst>
                                  <p:childTnLst>
                                    <p:animEffect transition="out" filter="fade">
                                      <p:cBhvr>
                                        <p:cTn id="11" dur="1000"/>
                                        <p:tgtEl>
                                          <p:spTgt spid="16"/>
                                        </p:tgtEl>
                                      </p:cBhvr>
                                    </p:animEffect>
                                    <p:anim calcmode="lin" valueType="num">
                                      <p:cBhvr>
                                        <p:cTn id="12" dur="1000"/>
                                        <p:tgtEl>
                                          <p:spTgt spid="16"/>
                                        </p:tgtEl>
                                        <p:attrNameLst>
                                          <p:attrName>ppt_x</p:attrName>
                                        </p:attrNameLst>
                                      </p:cBhvr>
                                      <p:tavLst>
                                        <p:tav tm="0">
                                          <p:val>
                                            <p:strVal val="ppt_x"/>
                                          </p:val>
                                        </p:tav>
                                        <p:tav tm="100000">
                                          <p:val>
                                            <p:strVal val="ppt_x"/>
                                          </p:val>
                                        </p:tav>
                                      </p:tavLst>
                                    </p:anim>
                                    <p:anim calcmode="lin" valueType="num">
                                      <p:cBhvr>
                                        <p:cTn id="13" dur="1000"/>
                                        <p:tgtEl>
                                          <p:spTgt spid="16"/>
                                        </p:tgtEl>
                                        <p:attrNameLst>
                                          <p:attrName>ppt_y</p:attrName>
                                        </p:attrNameLst>
                                      </p:cBhvr>
                                      <p:tavLst>
                                        <p:tav tm="0">
                                          <p:val>
                                            <p:strVal val="ppt_y"/>
                                          </p:val>
                                        </p:tav>
                                        <p:tav tm="100000">
                                          <p:val>
                                            <p:strVal val="ppt_y+.1"/>
                                          </p:val>
                                        </p:tav>
                                      </p:tavLst>
                                    </p:anim>
                                    <p:set>
                                      <p:cBhvr>
                                        <p:cTn id="14"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633B27D-CCCE-4497-B1AF-9699244C0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ᐈ Sneak stock pictures, Royalty Free sneak thief images ...">
            <a:extLst>
              <a:ext uri="{FF2B5EF4-FFF2-40B4-BE49-F238E27FC236}">
                <a16:creationId xmlns:a16="http://schemas.microsoft.com/office/drawing/2014/main" id="{D3469C79-944B-4167-8C68-3567EAC1A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0" y="0"/>
            <a:ext cx="91262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767A8E0-1D27-41B9-9F85-26820525C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0" y="0"/>
            <a:ext cx="9126280" cy="6858000"/>
          </a:xfrm>
          <a:prstGeom prst="rect">
            <a:avLst/>
          </a:prstGeom>
        </p:spPr>
      </p:pic>
      <p:pic>
        <p:nvPicPr>
          <p:cNvPr id="5" name="Picture 2">
            <a:extLst>
              <a:ext uri="{FF2B5EF4-FFF2-40B4-BE49-F238E27FC236}">
                <a16:creationId xmlns:a16="http://schemas.microsoft.com/office/drawing/2014/main" id="{6E725082-663C-425C-8F0C-18ADDD46DB85}"/>
              </a:ext>
            </a:extLst>
          </p:cNvPr>
          <p:cNvPicPr>
            <a:picLocks noChangeAspect="1"/>
          </p:cNvPicPr>
          <p:nvPr/>
        </p:nvPicPr>
        <p:blipFill rotWithShape="1">
          <a:blip r:embed="rId6">
            <a:extLst>
              <a:ext uri="{28A0092B-C50C-407E-A947-70E740481C1C}">
                <a14:useLocalDpi xmlns:a14="http://schemas.microsoft.com/office/drawing/2010/main" val="0"/>
              </a:ext>
            </a:extLst>
          </a:blip>
          <a:srcRect r="7752"/>
          <a:stretch/>
        </p:blipFill>
        <p:spPr>
          <a:xfrm>
            <a:off x="0" y="0"/>
            <a:ext cx="9144000" cy="6855941"/>
          </a:xfrm>
          <a:prstGeom prst="rect">
            <a:avLst/>
          </a:prstGeom>
        </p:spPr>
      </p:pic>
      <p:pic>
        <p:nvPicPr>
          <p:cNvPr id="6" name="Picture 2">
            <a:extLst>
              <a:ext uri="{FF2B5EF4-FFF2-40B4-BE49-F238E27FC236}">
                <a16:creationId xmlns:a16="http://schemas.microsoft.com/office/drawing/2014/main" id="{91AEB50A-E222-474F-AAD6-06C8BC427D92}"/>
              </a:ext>
            </a:extLst>
          </p:cNvPr>
          <p:cNvPicPr>
            <a:picLocks noChangeAspect="1"/>
          </p:cNvPicPr>
          <p:nvPr/>
        </p:nvPicPr>
        <p:blipFill rotWithShape="1">
          <a:blip r:embed="rId7">
            <a:extLst>
              <a:ext uri="{28A0092B-C50C-407E-A947-70E740481C1C}">
                <a14:useLocalDpi xmlns:a14="http://schemas.microsoft.com/office/drawing/2010/main" val="0"/>
              </a:ext>
            </a:extLst>
          </a:blip>
          <a:srcRect b="6250"/>
          <a:stretch/>
        </p:blipFill>
        <p:spPr>
          <a:xfrm>
            <a:off x="0" y="0"/>
            <a:ext cx="9144000" cy="6858000"/>
          </a:xfrm>
          <a:prstGeom prst="rect">
            <a:avLst/>
          </a:prstGeom>
        </p:spPr>
      </p:pic>
      <p:pic>
        <p:nvPicPr>
          <p:cNvPr id="7" name="Picture 2">
            <a:extLst>
              <a:ext uri="{FF2B5EF4-FFF2-40B4-BE49-F238E27FC236}">
                <a16:creationId xmlns:a16="http://schemas.microsoft.com/office/drawing/2014/main" id="{B82A0749-D5DC-408D-8B67-EB158562D7EE}"/>
              </a:ext>
            </a:extLst>
          </p:cNvPr>
          <p:cNvPicPr>
            <a:picLocks noChangeAspect="1"/>
          </p:cNvPicPr>
          <p:nvPr/>
        </p:nvPicPr>
        <p:blipFill rotWithShape="1">
          <a:blip r:embed="rId8">
            <a:extLst>
              <a:ext uri="{28A0092B-C50C-407E-A947-70E740481C1C}">
                <a14:useLocalDpi xmlns:a14="http://schemas.microsoft.com/office/drawing/2010/main" val="0"/>
              </a:ext>
            </a:extLst>
          </a:blip>
          <a:srcRect t="17802" b="22857"/>
          <a:stretch/>
        </p:blipFill>
        <p:spPr>
          <a:xfrm>
            <a:off x="0" y="0"/>
            <a:ext cx="9144000" cy="6858000"/>
          </a:xfrm>
          <a:prstGeom prst="rect">
            <a:avLst/>
          </a:prstGeom>
        </p:spPr>
      </p:pic>
      <p:pic>
        <p:nvPicPr>
          <p:cNvPr id="8" name="Picture 2">
            <a:extLst>
              <a:ext uri="{FF2B5EF4-FFF2-40B4-BE49-F238E27FC236}">
                <a16:creationId xmlns:a16="http://schemas.microsoft.com/office/drawing/2014/main" id="{C8563391-0C30-47E6-88A4-C6CC6961FA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B1B9CCED-1562-49EE-BD40-0F7AD68B59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892"/>
            <a:ext cx="9144000" cy="6888892"/>
          </a:xfrm>
          <a:prstGeom prst="rect">
            <a:avLst/>
          </a:prstGeom>
        </p:spPr>
      </p:pic>
      <p:pic>
        <p:nvPicPr>
          <p:cNvPr id="10" name="Picture 2">
            <a:extLst>
              <a:ext uri="{FF2B5EF4-FFF2-40B4-BE49-F238E27FC236}">
                <a16:creationId xmlns:a16="http://schemas.microsoft.com/office/drawing/2014/main" id="{F436DE33-F8F0-4963-8D82-C6359BDAD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49CCBE5C-DFA8-492C-A85A-B216ECC373E1}"/>
              </a:ext>
            </a:extLst>
          </p:cNvPr>
          <p:cNvPicPr>
            <a:picLocks noChangeAspect="1"/>
          </p:cNvPicPr>
          <p:nvPr/>
        </p:nvPicPr>
        <p:blipFill rotWithShape="1">
          <a:blip r:embed="rId12">
            <a:extLst>
              <a:ext uri="{28A0092B-C50C-407E-A947-70E740481C1C}">
                <a14:useLocalDpi xmlns:a14="http://schemas.microsoft.com/office/drawing/2010/main" val="0"/>
              </a:ext>
            </a:extLst>
          </a:blip>
          <a:srcRect t="5000" b="22273"/>
          <a:stretch/>
        </p:blipFill>
        <p:spPr>
          <a:xfrm>
            <a:off x="0" y="0"/>
            <a:ext cx="9144000" cy="6858000"/>
          </a:xfrm>
          <a:prstGeom prst="rect">
            <a:avLst/>
          </a:prstGeom>
        </p:spPr>
      </p:pic>
      <p:pic>
        <p:nvPicPr>
          <p:cNvPr id="12" name="Picture 2">
            <a:extLst>
              <a:ext uri="{FF2B5EF4-FFF2-40B4-BE49-F238E27FC236}">
                <a16:creationId xmlns:a16="http://schemas.microsoft.com/office/drawing/2014/main" id="{1E1ED031-0772-41C3-A9A4-12CE53DC37AB}"/>
              </a:ext>
            </a:extLst>
          </p:cNvPr>
          <p:cNvPicPr>
            <a:picLocks noChangeAspect="1"/>
          </p:cNvPicPr>
          <p:nvPr/>
        </p:nvPicPr>
        <p:blipFill>
          <a:blip r:embed="rId13">
            <a:extLst>
              <a:ext uri="{BEBA8EAE-BF5A-486C-A8C5-ECC9F3942E4B}">
                <a14:imgProps xmlns:a14="http://schemas.microsoft.com/office/drawing/2010/main">
                  <a14:imgLayer r:embed="rId14">
                    <a14:imgEffect>
                      <a14:saturation sat="66000"/>
                    </a14:imgEffect>
                  </a14:imgLayer>
                </a14:imgProps>
              </a:ext>
              <a:ext uri="{28A0092B-C50C-407E-A947-70E740481C1C}">
                <a14:useLocalDpi xmlns:a14="http://schemas.microsoft.com/office/drawing/2010/main" val="0"/>
              </a:ext>
            </a:extLst>
          </a:blip>
          <a:stretch>
            <a:fillRect/>
          </a:stretch>
        </p:blipFill>
        <p:spPr>
          <a:xfrm>
            <a:off x="-16476" y="0"/>
            <a:ext cx="9160476" cy="6826296"/>
          </a:xfrm>
          <a:prstGeom prst="rect">
            <a:avLst/>
          </a:prstGeom>
        </p:spPr>
      </p:pic>
      <p:pic>
        <p:nvPicPr>
          <p:cNvPr id="13" name="Picture 2">
            <a:extLst>
              <a:ext uri="{FF2B5EF4-FFF2-40B4-BE49-F238E27FC236}">
                <a16:creationId xmlns:a16="http://schemas.microsoft.com/office/drawing/2014/main" id="{A667A9A5-3A78-4293-90A8-07A1F9976EFD}"/>
              </a:ext>
            </a:extLst>
          </p:cNvPr>
          <p:cNvPicPr>
            <a:picLocks noChangeAspect="1"/>
          </p:cNvPicPr>
          <p:nvPr/>
        </p:nvPicPr>
        <p:blipFill>
          <a:blip r:embed="rId15">
            <a:extLst>
              <a:ext uri="{BEBA8EAE-BF5A-486C-A8C5-ECC9F3942E4B}">
                <a14:imgProps xmlns:a14="http://schemas.microsoft.com/office/drawing/2010/main">
                  <a14:imgLayer r:embed="rId16">
                    <a14:imgEffect>
                      <a14:saturation sat="66000"/>
                    </a14:imgEffect>
                  </a14:imgLayer>
                </a14:imgProps>
              </a:ex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4" name="Picture 2">
            <a:extLst>
              <a:ext uri="{FF2B5EF4-FFF2-40B4-BE49-F238E27FC236}">
                <a16:creationId xmlns:a16="http://schemas.microsoft.com/office/drawing/2014/main" id="{9C835507-4BE0-4AA6-8958-EAED85049B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2E67C123-C91A-4314-AD74-63D6E059D994}"/>
              </a:ext>
            </a:extLst>
          </p:cNvPr>
          <p:cNvPicPr>
            <a:picLocks noChangeAspect="1"/>
          </p:cNvPicPr>
          <p:nvPr/>
        </p:nvPicPr>
        <p:blipFill rotWithShape="1">
          <a:blip r:embed="rId18">
            <a:extLst>
              <a:ext uri="{28A0092B-C50C-407E-A947-70E740481C1C}">
                <a14:useLocalDpi xmlns:a14="http://schemas.microsoft.com/office/drawing/2010/main" val="0"/>
              </a:ext>
            </a:extLst>
          </a:blip>
          <a:srcRect l="23267"/>
          <a:stretch/>
        </p:blipFill>
        <p:spPr>
          <a:xfrm>
            <a:off x="0" y="0"/>
            <a:ext cx="9121346" cy="6858000"/>
          </a:xfrm>
          <a:prstGeom prst="rect">
            <a:avLst/>
          </a:prstGeom>
        </p:spPr>
      </p:pic>
      <p:pic>
        <p:nvPicPr>
          <p:cNvPr id="16" name="Picture 2">
            <a:extLst>
              <a:ext uri="{FF2B5EF4-FFF2-40B4-BE49-F238E27FC236}">
                <a16:creationId xmlns:a16="http://schemas.microsoft.com/office/drawing/2014/main" id="{CC4D6098-6478-46D0-969A-B199D109E181}"/>
              </a:ext>
            </a:extLst>
          </p:cNvPr>
          <p:cNvPicPr>
            <a:picLocks noChangeAspect="1"/>
          </p:cNvPicPr>
          <p:nvPr/>
        </p:nvPicPr>
        <p:blipFill>
          <a:blip r:embed="rId19">
            <a:extLst>
              <a:ext uri="{BEBA8EAE-BF5A-486C-A8C5-ECC9F3942E4B}">
                <a14:imgProps xmlns:a14="http://schemas.microsoft.com/office/drawing/2010/main">
                  <a14:imgLayer r:embed="rId20">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595" y="0"/>
            <a:ext cx="9123405" cy="6858000"/>
          </a:xfrm>
          <a:prstGeom prst="rect">
            <a:avLst/>
          </a:prstGeom>
        </p:spPr>
      </p:pic>
      <p:pic>
        <p:nvPicPr>
          <p:cNvPr id="17" name="Picture 4">
            <a:extLst>
              <a:ext uri="{FF2B5EF4-FFF2-40B4-BE49-F238E27FC236}">
                <a16:creationId xmlns:a16="http://schemas.microsoft.com/office/drawing/2014/main" id="{FE9826CF-BC05-4031-BD86-A71BC85D07F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119" y="0"/>
            <a:ext cx="9139881" cy="6858000"/>
          </a:xfrm>
          <a:prstGeom prst="rect">
            <a:avLst/>
          </a:prstGeom>
        </p:spPr>
      </p:pic>
      <p:pic>
        <p:nvPicPr>
          <p:cNvPr id="18" name="Picture 2">
            <a:extLst>
              <a:ext uri="{FF2B5EF4-FFF2-40B4-BE49-F238E27FC236}">
                <a16:creationId xmlns:a16="http://schemas.microsoft.com/office/drawing/2014/main" id="{1F87DFE6-69BE-41A9-9FE7-6AC29577A17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B47707F9-D907-4220-93E4-B3101C52A9C9}"/>
              </a:ext>
            </a:extLst>
          </p:cNvPr>
          <p:cNvPicPr>
            <a:picLocks noChangeAspect="1"/>
          </p:cNvPicPr>
          <p:nvPr/>
        </p:nvPicPr>
        <p:blipFill>
          <a:blip r:embed="rId23">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CDC810E8-6246-41C0-B9E0-C3AEE29C01A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29089B45-0D3C-4651-AC1C-E3CF7403427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178" y="0"/>
            <a:ext cx="9150178" cy="6858000"/>
          </a:xfrm>
          <a:prstGeom prst="rect">
            <a:avLst/>
          </a:prstGeom>
        </p:spPr>
      </p:pic>
      <p:pic>
        <p:nvPicPr>
          <p:cNvPr id="22" name="Picture 2">
            <a:extLst>
              <a:ext uri="{FF2B5EF4-FFF2-40B4-BE49-F238E27FC236}">
                <a16:creationId xmlns:a16="http://schemas.microsoft.com/office/drawing/2014/main" id="{C54A6735-6669-4A37-B433-5CF1B02DDD4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3" name="Picture 2">
            <a:extLst>
              <a:ext uri="{FF2B5EF4-FFF2-40B4-BE49-F238E27FC236}">
                <a16:creationId xmlns:a16="http://schemas.microsoft.com/office/drawing/2014/main" id="{0F0787CD-09E2-4331-BC29-3A91A56092A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
            <a:extLst>
              <a:ext uri="{FF2B5EF4-FFF2-40B4-BE49-F238E27FC236}">
                <a16:creationId xmlns:a16="http://schemas.microsoft.com/office/drawing/2014/main" id="{3A49D2D9-A009-434E-84AA-43B2D165BFA8}"/>
              </a:ext>
            </a:extLst>
          </p:cNvPr>
          <p:cNvPicPr>
            <a:picLocks noChangeAspect="1"/>
          </p:cNvPicPr>
          <p:nvPr/>
        </p:nvPicPr>
        <p:blipFill rotWithShape="1">
          <a:blip r:embed="rId29">
            <a:extLst>
              <a:ext uri="{28A0092B-C50C-407E-A947-70E740481C1C}">
                <a14:useLocalDpi xmlns:a14="http://schemas.microsoft.com/office/drawing/2010/main" val="0"/>
              </a:ext>
            </a:extLst>
          </a:blip>
          <a:srcRect t="5556" r="11231" b="5556"/>
          <a:stretch/>
        </p:blipFill>
        <p:spPr>
          <a:xfrm>
            <a:off x="12357" y="0"/>
            <a:ext cx="9131643" cy="6858000"/>
          </a:xfrm>
          <a:prstGeom prst="rect">
            <a:avLst/>
          </a:prstGeom>
        </p:spPr>
      </p:pic>
      <p:pic>
        <p:nvPicPr>
          <p:cNvPr id="24" name="Picture 2">
            <a:extLst>
              <a:ext uri="{FF2B5EF4-FFF2-40B4-BE49-F238E27FC236}">
                <a16:creationId xmlns:a16="http://schemas.microsoft.com/office/drawing/2014/main" id="{C9CD9D11-1989-41C4-BB5A-D45BDC67BFB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0"/>
            <a:ext cx="9142597" cy="6858000"/>
          </a:xfrm>
          <a:prstGeom prst="rect">
            <a:avLst/>
          </a:prstGeom>
        </p:spPr>
      </p:pic>
      <p:sp>
        <p:nvSpPr>
          <p:cNvPr id="26" name="Rectangle 2">
            <a:extLst>
              <a:ext uri="{FF2B5EF4-FFF2-40B4-BE49-F238E27FC236}">
                <a16:creationId xmlns:a16="http://schemas.microsoft.com/office/drawing/2014/main" id="{26CCC4D1-2FFB-4CA1-B5E3-27BC01486CF8}"/>
              </a:ext>
            </a:extLst>
          </p:cNvPr>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we must give the more earnest heed to the things we have heard, lest we drift away.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7" name="Rectangle 2">
            <a:extLst>
              <a:ext uri="{FF2B5EF4-FFF2-40B4-BE49-F238E27FC236}">
                <a16:creationId xmlns:a16="http://schemas.microsoft.com/office/drawing/2014/main" id="{4BB092E0-2141-4429-86B1-A9FC65E905DF}"/>
              </a:ext>
            </a:extLst>
          </p:cNvPr>
          <p:cNvSpPr txBox="1">
            <a:spLocks noChangeArrowheads="1"/>
          </p:cNvSpPr>
          <p:nvPr/>
        </p:nvSpPr>
        <p:spPr bwMode="auto">
          <a:xfrm>
            <a:off x="4188824" y="1816984"/>
            <a:ext cx="3884023" cy="353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must give </a:t>
            </a:r>
          </a:p>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earnest heed </a:t>
            </a:r>
          </a:p>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to the things</a:t>
            </a:r>
          </a:p>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we have heard</a:t>
            </a:r>
          </a:p>
        </p:txBody>
      </p:sp>
      <p:sp>
        <p:nvSpPr>
          <p:cNvPr id="28" name="Rectangle 2">
            <a:extLst>
              <a:ext uri="{FF2B5EF4-FFF2-40B4-BE49-F238E27FC236}">
                <a16:creationId xmlns:a16="http://schemas.microsoft.com/office/drawing/2014/main" id="{3AA3C056-6D2E-4937-A5BB-DC6A4D3AF1C6}"/>
              </a:ext>
            </a:extLst>
          </p:cNvPr>
          <p:cNvSpPr txBox="1">
            <a:spLocks noChangeArrowheads="1"/>
          </p:cNvSpPr>
          <p:nvPr/>
        </p:nvSpPr>
        <p:spPr bwMode="auto">
          <a:xfrm>
            <a:off x="348343" y="5538651"/>
            <a:ext cx="4628606" cy="927463"/>
          </a:xfrm>
          <a:prstGeom prst="rect">
            <a:avLst/>
          </a:prstGeom>
          <a:solidFill>
            <a:schemeClr val="tx1"/>
          </a:solidFill>
          <a:ln>
            <a:noFill/>
          </a:ln>
          <a:effectLst>
            <a:softEdge rad="127000"/>
          </a:effec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lest we drift away</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01FDD849-448C-4D7E-AAFF-2243EA5A4469}"/>
              </a:ext>
            </a:extLst>
          </p:cNvPr>
          <p:cNvSpPr txBox="1">
            <a:spLocks noChangeArrowheads="1"/>
          </p:cNvSpPr>
          <p:nvPr/>
        </p:nvSpPr>
        <p:spPr bwMode="auto">
          <a:xfrm>
            <a:off x="3699170" y="2074614"/>
            <a:ext cx="2730206" cy="754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must give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2BB45969-D727-4137-896D-28D6EBA80A6F}"/>
              </a:ext>
            </a:extLst>
          </p:cNvPr>
          <p:cNvSpPr txBox="1">
            <a:spLocks noChangeArrowheads="1"/>
          </p:cNvSpPr>
          <p:nvPr/>
        </p:nvSpPr>
        <p:spPr bwMode="auto">
          <a:xfrm>
            <a:off x="886800" y="2717076"/>
            <a:ext cx="3479799" cy="81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earnest heed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8CA08653-5E19-4145-991F-52B230F1BF7B}"/>
              </a:ext>
            </a:extLst>
          </p:cNvPr>
          <p:cNvSpPr txBox="1">
            <a:spLocks noChangeArrowheads="1"/>
          </p:cNvSpPr>
          <p:nvPr/>
        </p:nvSpPr>
        <p:spPr bwMode="auto">
          <a:xfrm>
            <a:off x="4011833" y="2733979"/>
            <a:ext cx="3466738" cy="77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 things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773BA643-CE04-49EF-93EB-4393E53FC96A}"/>
              </a:ext>
            </a:extLst>
          </p:cNvPr>
          <p:cNvSpPr txBox="1">
            <a:spLocks noChangeArrowheads="1"/>
          </p:cNvSpPr>
          <p:nvPr/>
        </p:nvSpPr>
        <p:spPr bwMode="auto">
          <a:xfrm>
            <a:off x="7182190" y="2732519"/>
            <a:ext cx="102398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60EDDF38-FFF9-4688-B6F1-2627478D3592}"/>
              </a:ext>
            </a:extLst>
          </p:cNvPr>
          <p:cNvSpPr txBox="1">
            <a:spLocks noChangeArrowheads="1"/>
          </p:cNvSpPr>
          <p:nvPr/>
        </p:nvSpPr>
        <p:spPr bwMode="auto">
          <a:xfrm>
            <a:off x="764381" y="3407026"/>
            <a:ext cx="3041990" cy="78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 heard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31F91E04-6897-4237-B565-330D33186290}"/>
              </a:ext>
            </a:extLst>
          </p:cNvPr>
          <p:cNvSpPr txBox="1">
            <a:spLocks noChangeArrowheads="1"/>
          </p:cNvSpPr>
          <p:nvPr/>
        </p:nvSpPr>
        <p:spPr bwMode="auto">
          <a:xfrm>
            <a:off x="3500437" y="3409406"/>
            <a:ext cx="4875236" cy="77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lest we drift away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3688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ppt_w/2"/>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ppt_w</p:attrName>
                                        </p:attrNameLst>
                                      </p:cBhvr>
                                      <p:tavLst>
                                        <p:tav tm="0">
                                          <p:val>
                                            <p:fltVal val="0"/>
                                          </p:val>
                                        </p:tav>
                                        <p:tav tm="100000">
                                          <p:val>
                                            <p:strVal val="#ppt_w"/>
                                          </p:val>
                                        </p:tav>
                                      </p:tavLst>
                                    </p:anim>
                                    <p:anim calcmode="lin" valueType="num">
                                      <p:cBhvr>
                                        <p:cTn id="10"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5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25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25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250"/>
                                        <p:tgtEl>
                                          <p:spTgt spid="34"/>
                                        </p:tgtEl>
                                      </p:cBhvr>
                                    </p:animEffect>
                                  </p:childTnLst>
                                </p:cTn>
                              </p:par>
                              <p:par>
                                <p:cTn id="31" presetID="42" presetClass="path" presetSubtype="0" accel="50000" decel="50000" fill="hold" grpId="2" nodeType="withEffect">
                                  <p:stCondLst>
                                    <p:cond delay="0"/>
                                  </p:stCondLst>
                                  <p:childTnLst>
                                    <p:animMotion origin="layout" path="M 5.55556E-7 2.59259E-6 L 0.11615 0.01898 " pathEditMode="relative" rAng="0" ptsTypes="AA">
                                      <p:cBhvr>
                                        <p:cTn id="32" dur="2000" fill="hold"/>
                                        <p:tgtEl>
                                          <p:spTgt spid="29"/>
                                        </p:tgtEl>
                                        <p:attrNameLst>
                                          <p:attrName>ppt_x</p:attrName>
                                          <p:attrName>ppt_y</p:attrName>
                                        </p:attrNameLst>
                                      </p:cBhvr>
                                      <p:rCtr x="5799" y="949"/>
                                    </p:animMotion>
                                  </p:childTnLst>
                                </p:cTn>
                              </p:par>
                              <p:par>
                                <p:cTn id="33" presetID="42" presetClass="path" presetSubtype="0" accel="50000" decel="50000" fill="hold" grpId="2" nodeType="withEffect">
                                  <p:stCondLst>
                                    <p:cond delay="0"/>
                                  </p:stCondLst>
                                  <p:childTnLst>
                                    <p:animMotion origin="layout" path="M 3.61111E-6 4.44444E-6 L 0.38298 0.01805 " pathEditMode="relative" rAng="0" ptsTypes="AA">
                                      <p:cBhvr>
                                        <p:cTn id="34" dur="2000" fill="hold"/>
                                        <p:tgtEl>
                                          <p:spTgt spid="30"/>
                                        </p:tgtEl>
                                        <p:attrNameLst>
                                          <p:attrName>ppt_x</p:attrName>
                                          <p:attrName>ppt_y</p:attrName>
                                        </p:attrNameLst>
                                      </p:cBhvr>
                                      <p:rCtr x="19149" y="903"/>
                                    </p:animMotion>
                                  </p:childTnLst>
                                </p:cTn>
                              </p:par>
                              <p:par>
                                <p:cTn id="35" presetID="42" presetClass="path" presetSubtype="0" accel="50000" decel="50000" fill="hold" grpId="2" nodeType="withEffect">
                                  <p:stCondLst>
                                    <p:cond delay="0"/>
                                  </p:stCondLst>
                                  <p:childTnLst>
                                    <p:animMotion origin="layout" path="M 1.38889E-6 -4.07407E-6 L 0.04201 0.11667 " pathEditMode="relative" rAng="0" ptsTypes="AA">
                                      <p:cBhvr>
                                        <p:cTn id="36" dur="2000" fill="hold"/>
                                        <p:tgtEl>
                                          <p:spTgt spid="31"/>
                                        </p:tgtEl>
                                        <p:attrNameLst>
                                          <p:attrName>ppt_x</p:attrName>
                                          <p:attrName>ppt_y</p:attrName>
                                        </p:attrNameLst>
                                      </p:cBhvr>
                                      <p:rCtr x="2101" y="5833"/>
                                    </p:animMotion>
                                  </p:childTnLst>
                                </p:cTn>
                              </p:par>
                              <p:par>
                                <p:cTn id="37" presetID="42" presetClass="path" presetSubtype="0" accel="50000" decel="50000" fill="hold" grpId="2" nodeType="withEffect">
                                  <p:stCondLst>
                                    <p:cond delay="0"/>
                                  </p:stCondLst>
                                  <p:childTnLst>
                                    <p:animMotion origin="layout" path="M 5.55556E-7 -2.59259E-6 L -0.32049 0.21435 " pathEditMode="relative" rAng="0" ptsTypes="AA">
                                      <p:cBhvr>
                                        <p:cTn id="38" dur="2000" fill="hold"/>
                                        <p:tgtEl>
                                          <p:spTgt spid="32"/>
                                        </p:tgtEl>
                                        <p:attrNameLst>
                                          <p:attrName>ppt_x</p:attrName>
                                          <p:attrName>ppt_y</p:attrName>
                                        </p:attrNameLst>
                                      </p:cBhvr>
                                      <p:rCtr x="-16024" y="10718"/>
                                    </p:animMotion>
                                  </p:childTnLst>
                                </p:cTn>
                              </p:par>
                              <p:par>
                                <p:cTn id="39" presetID="42" presetClass="path" presetSubtype="0" accel="50000" decel="50000" fill="hold" grpId="2" nodeType="withEffect">
                                  <p:stCondLst>
                                    <p:cond delay="0"/>
                                  </p:stCondLst>
                                  <p:childTnLst>
                                    <p:animMotion origin="layout" path="M 3.61111E-6 -3.7037E-6 L 0.46562 0.11598 " pathEditMode="relative" rAng="0" ptsTypes="AA">
                                      <p:cBhvr>
                                        <p:cTn id="40" dur="2000" fill="hold"/>
                                        <p:tgtEl>
                                          <p:spTgt spid="33"/>
                                        </p:tgtEl>
                                        <p:attrNameLst>
                                          <p:attrName>ppt_x</p:attrName>
                                          <p:attrName>ppt_y</p:attrName>
                                        </p:attrNameLst>
                                      </p:cBhvr>
                                      <p:rCtr x="23281" y="5787"/>
                                    </p:animMotion>
                                  </p:childTnLst>
                                </p:cTn>
                              </p:par>
                              <p:par>
                                <p:cTn id="41" presetID="42" presetClass="path" presetSubtype="0" accel="50000" decel="50000" fill="hold" grpId="2" nodeType="withEffect">
                                  <p:stCondLst>
                                    <p:cond delay="0"/>
                                  </p:stCondLst>
                                  <p:childTnLst>
                                    <p:animMotion origin="layout" path="M 4.44444E-6 -2.22222E-6 L -0.35764 0.32153 " pathEditMode="relative" rAng="0" ptsTypes="AA">
                                      <p:cBhvr>
                                        <p:cTn id="42" dur="2000" fill="hold"/>
                                        <p:tgtEl>
                                          <p:spTgt spid="34"/>
                                        </p:tgtEl>
                                        <p:attrNameLst>
                                          <p:attrName>ppt_x</p:attrName>
                                          <p:attrName>ppt_y</p:attrName>
                                        </p:attrNameLst>
                                      </p:cBhvr>
                                      <p:rCtr x="-17882" y="16065"/>
                                    </p:animMotion>
                                  </p:childTnLst>
                                </p:cTn>
                              </p:par>
                              <p:par>
                                <p:cTn id="43" presetID="37" presetClass="path" presetSubtype="0" accel="50000" decel="50000" fill="hold" grpId="3" nodeType="withEffect">
                                  <p:stCondLst>
                                    <p:cond delay="0"/>
                                  </p:stCondLst>
                                  <p:childTnLst>
                                    <p:animMotion origin="layout" path="M 4.44444E-6 -2.22222E-6 C -0.0007 0.0375 -0.004 0.1507 -0.01528 0.18982 C -0.03733 0.23079 -0.05556 0.27037 -0.11268 0.29213 C -0.16997 0.31412 -0.32084 0.30857 -0.35834 0.32153 " pathEditMode="relative" rAng="0" ptsTypes="AAAA">
                                      <p:cBhvr>
                                        <p:cTn id="44" dur="2000" fill="hold"/>
                                        <p:tgtEl>
                                          <p:spTgt spid="34"/>
                                        </p:tgtEl>
                                        <p:attrNameLst>
                                          <p:attrName>ppt_x</p:attrName>
                                          <p:attrName>ppt_y</p:attrName>
                                        </p:attrNameLst>
                                      </p:cBhvr>
                                      <p:rCtr x="-17917" y="16065"/>
                                    </p:animMotion>
                                  </p:childTnLst>
                                </p:cTn>
                              </p:par>
                              <p:par>
                                <p:cTn id="45" presetID="10" presetClass="exit" presetSubtype="0" fill="hold" grpId="1" nodeType="withEffect">
                                  <p:stCondLst>
                                    <p:cond delay="0"/>
                                  </p:stCondLst>
                                  <p:childTnLst>
                                    <p:animEffect transition="out" filter="fade">
                                      <p:cBhvr>
                                        <p:cTn id="46" dur="1250"/>
                                        <p:tgtEl>
                                          <p:spTgt spid="26"/>
                                        </p:tgtEl>
                                      </p:cBhvr>
                                    </p:animEffect>
                                    <p:set>
                                      <p:cBhvr>
                                        <p:cTn id="47" dur="1" fill="hold">
                                          <p:stCondLst>
                                            <p:cond delay="1249"/>
                                          </p:stCondLst>
                                        </p:cTn>
                                        <p:tgtEl>
                                          <p:spTgt spid="26"/>
                                        </p:tgtEl>
                                        <p:attrNameLst>
                                          <p:attrName>style.visibility</p:attrName>
                                        </p:attrNameLst>
                                      </p:cBhvr>
                                      <p:to>
                                        <p:strVal val="hidden"/>
                                      </p:to>
                                    </p:se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par>
                                <p:cTn id="52" presetID="10" presetClass="exit" presetSubtype="0" fill="hold" grpId="1"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2"/>
                                        </p:tgtEl>
                                      </p:cBhvr>
                                    </p:animEffect>
                                    <p:set>
                                      <p:cBhvr>
                                        <p:cTn id="63" dur="1" fill="hold">
                                          <p:stCondLst>
                                            <p:cond delay="499"/>
                                          </p:stCondLst>
                                        </p:cTn>
                                        <p:tgtEl>
                                          <p:spTgt spid="3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3"/>
                                        </p:tgtEl>
                                      </p:cBhvr>
                                    </p:animEffect>
                                    <p:set>
                                      <p:cBhvr>
                                        <p:cTn id="66" dur="1" fill="hold">
                                          <p:stCondLst>
                                            <p:cond delay="499"/>
                                          </p:stCondLst>
                                        </p:cTn>
                                        <p:tgtEl>
                                          <p:spTgt spid="3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animBg="1"/>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4" grpId="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ᐈ Sneak stock pictures, Royalty Free sneak thief images ...">
            <a:extLst>
              <a:ext uri="{FF2B5EF4-FFF2-40B4-BE49-F238E27FC236}">
                <a16:creationId xmlns:a16="http://schemas.microsoft.com/office/drawing/2014/main" id="{D06FEB26-C00A-4B90-B8AE-0ECA6BBBD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765544" y="2194719"/>
            <a:ext cx="7612912"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did evil, because he did not prepare his heart to seek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Chronicles 12:14 </a:t>
            </a:r>
          </a:p>
        </p:txBody>
      </p:sp>
      <p:pic>
        <p:nvPicPr>
          <p:cNvPr id="12" name="Picture 12">
            <a:extLst>
              <a:ext uri="{FF2B5EF4-FFF2-40B4-BE49-F238E27FC236}">
                <a16:creationId xmlns:a16="http://schemas.microsoft.com/office/drawing/2014/main" id="{8B198F40-43E9-49C2-B485-8A5226D63D2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ounded Rectangle 58">
            <a:extLst>
              <a:ext uri="{FF2B5EF4-FFF2-40B4-BE49-F238E27FC236}">
                <a16:creationId xmlns:a16="http://schemas.microsoft.com/office/drawing/2014/main" id="{3E6540CB-091A-4452-8D5B-38A629FCC3B0}"/>
              </a:ext>
            </a:extLst>
          </p:cNvPr>
          <p:cNvSpPr/>
          <p:nvPr/>
        </p:nvSpPr>
        <p:spPr>
          <a:xfrm>
            <a:off x="3509319" y="2446638"/>
            <a:ext cx="1050324" cy="654908"/>
          </a:xfrm>
          <a:prstGeom prst="roundRect">
            <a:avLst/>
          </a:prstGeom>
          <a:blipFill>
            <a:blip r:embed="rId5"/>
            <a:stretch>
              <a:fillRect/>
            </a:stretch>
          </a:blipFill>
          <a:ln w="25400" cap="flat" cmpd="sng" algn="ctr">
            <a:noFill/>
            <a:prstDash val="solid"/>
          </a:ln>
          <a:effectLst>
            <a:softEdge rad="98236"/>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59">
            <a:extLst>
              <a:ext uri="{FF2B5EF4-FFF2-40B4-BE49-F238E27FC236}">
                <a16:creationId xmlns:a16="http://schemas.microsoft.com/office/drawing/2014/main" id="{AE7E5E4E-5B1D-4644-8B08-894942B74576}"/>
              </a:ext>
            </a:extLst>
          </p:cNvPr>
          <p:cNvSpPr/>
          <p:nvPr/>
        </p:nvSpPr>
        <p:spPr>
          <a:xfrm>
            <a:off x="1050324" y="3076832"/>
            <a:ext cx="3027406" cy="790833"/>
          </a:xfrm>
          <a:prstGeom prst="roundRect">
            <a:avLst/>
          </a:prstGeom>
          <a:blipFill>
            <a:blip r:embed="rId6"/>
            <a:stretch>
              <a:fillRect/>
            </a:stretch>
          </a:blipFill>
          <a:ln w="25400" cap="flat" cmpd="sng" algn="ctr">
            <a:noFill/>
            <a:prstDash val="solid"/>
          </a:ln>
          <a:effectLst>
            <a:softEdge rad="118625"/>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CD0E7E3-A1D3-417D-84DD-5213EA1FB3A1}"/>
              </a:ext>
            </a:extLst>
          </p:cNvPr>
          <p:cNvSpPr txBox="1">
            <a:spLocks/>
          </p:cNvSpPr>
          <p:nvPr/>
        </p:nvSpPr>
        <p:spPr>
          <a:xfrm>
            <a:off x="1948747" y="3112566"/>
            <a:ext cx="219942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prepare</a:t>
            </a:r>
          </a:p>
        </p:txBody>
      </p:sp>
      <p:sp>
        <p:nvSpPr>
          <p:cNvPr id="16" name="Rectangle 2">
            <a:extLst>
              <a:ext uri="{FF2B5EF4-FFF2-40B4-BE49-F238E27FC236}">
                <a16:creationId xmlns:a16="http://schemas.microsoft.com/office/drawing/2014/main" id="{F51E4B6E-4253-45F2-8960-3CEAB3FD91E4}"/>
              </a:ext>
            </a:extLst>
          </p:cNvPr>
          <p:cNvSpPr txBox="1">
            <a:spLocks noChangeArrowheads="1"/>
          </p:cNvSpPr>
          <p:nvPr/>
        </p:nvSpPr>
        <p:spPr bwMode="auto">
          <a:xfrm>
            <a:off x="1943100" y="3031958"/>
            <a:ext cx="2207794" cy="79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prepare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A4F5161B-1CDC-4F74-B83C-3D8FE86218DF}"/>
              </a:ext>
            </a:extLst>
          </p:cNvPr>
          <p:cNvSpPr txBox="1">
            <a:spLocks noChangeArrowheads="1"/>
          </p:cNvSpPr>
          <p:nvPr/>
        </p:nvSpPr>
        <p:spPr bwMode="auto">
          <a:xfrm>
            <a:off x="5982157" y="2886420"/>
            <a:ext cx="2295487" cy="103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seek</a:t>
            </a:r>
            <a:endParaRPr lang="en-US" altLang="en-US" sz="6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489002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8" presetClass="emph" presetSubtype="0" fill="hold" grpId="1" nodeType="withEffect">
                                  <p:stCondLst>
                                    <p:cond delay="0"/>
                                  </p:stCondLst>
                                  <p:childTnLst>
                                    <p:set>
                                      <p:cBhvr override="childStyle">
                                        <p:cTn id="28" dur="500" fill="hold"/>
                                        <p:tgtEl>
                                          <p:spTgt spid="17"/>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out)">
                                      <p:cBhvr>
                                        <p:cTn id="33" dur="1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xit" presetSubtype="32" fill="hold" grpId="1" nodeType="clickEffect">
                                  <p:stCondLst>
                                    <p:cond delay="0"/>
                                  </p:stCondLst>
                                  <p:childTnLst>
                                    <p:anim calcmode="lin" valueType="num">
                                      <p:cBhvr>
                                        <p:cTn id="37" dur="1000"/>
                                        <p:tgtEl>
                                          <p:spTgt spid="20"/>
                                        </p:tgtEl>
                                        <p:attrNameLst>
                                          <p:attrName>ppt_w</p:attrName>
                                        </p:attrNameLst>
                                      </p:cBhvr>
                                      <p:tavLst>
                                        <p:tav tm="0">
                                          <p:val>
                                            <p:strVal val="ppt_w"/>
                                          </p:val>
                                        </p:tav>
                                        <p:tav tm="100000">
                                          <p:val>
                                            <p:fltVal val="0"/>
                                          </p:val>
                                        </p:tav>
                                      </p:tavLst>
                                    </p:anim>
                                    <p:anim calcmode="lin" valueType="num">
                                      <p:cBhvr>
                                        <p:cTn id="38" dur="1000"/>
                                        <p:tgtEl>
                                          <p:spTgt spid="20"/>
                                        </p:tgtEl>
                                        <p:attrNameLst>
                                          <p:attrName>ppt_h</p:attrName>
                                        </p:attrNameLst>
                                      </p:cBhvr>
                                      <p:tavLst>
                                        <p:tav tm="0">
                                          <p:val>
                                            <p:strVal val="ppt_h"/>
                                          </p:val>
                                        </p:tav>
                                        <p:tav tm="100000">
                                          <p:val>
                                            <p:fltVal val="0"/>
                                          </p:val>
                                        </p:tav>
                                      </p:tavLst>
                                    </p:anim>
                                    <p:set>
                                      <p:cBhvr>
                                        <p:cTn id="39" dur="1" fill="hold">
                                          <p:stCondLst>
                                            <p:cond delay="999"/>
                                          </p:stCondLst>
                                        </p:cTn>
                                        <p:tgtEl>
                                          <p:spTgt spid="20"/>
                                        </p:tgtEl>
                                        <p:attrNameLst>
                                          <p:attrName>style.visibility</p:attrName>
                                        </p:attrNameLst>
                                      </p:cBhvr>
                                      <p:to>
                                        <p:strVal val="hidden"/>
                                      </p:to>
                                    </p:set>
                                  </p:childTnLst>
                                </p:cTn>
                              </p:par>
                              <p:par>
                                <p:cTn id="40" presetID="42" presetClass="path" presetSubtype="0" accel="50000" decel="50000" fill="hold" grpId="2" nodeType="withEffect">
                                  <p:stCondLst>
                                    <p:cond delay="0"/>
                                  </p:stCondLst>
                                  <p:childTnLst>
                                    <p:animMotion origin="layout" path="M 2.5E-6 3.7037E-6 L -0.44844 0.00972 " pathEditMode="relative" rAng="0" ptsTypes="AA">
                                      <p:cBhvr>
                                        <p:cTn id="41" dur="1000" fill="hold"/>
                                        <p:tgtEl>
                                          <p:spTgt spid="20"/>
                                        </p:tgtEl>
                                        <p:attrNameLst>
                                          <p:attrName>ppt_x</p:attrName>
                                          <p:attrName>ppt_y</p:attrName>
                                        </p:attrNameLst>
                                      </p:cBhvr>
                                      <p:rCtr x="-22431" y="486"/>
                                    </p:animMotion>
                                  </p:childTnLst>
                                </p:cTn>
                              </p:par>
                              <p:par>
                                <p:cTn id="42" presetID="10" presetClass="exit" presetSubtype="0" fill="hold" grpId="1"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13" grpId="0" animBg="1"/>
      <p:bldP spid="13" grpId="1" animBg="1"/>
      <p:bldP spid="14" grpId="0" animBg="1"/>
      <p:bldP spid="14" grpId="1" animBg="1"/>
      <p:bldP spid="17" grpId="0"/>
      <p:bldP spid="17" grpId="1"/>
      <p:bldP spid="16" grpId="0"/>
      <p:bldP spid="20" grpId="0"/>
      <p:bldP spid="20" grpId="1"/>
      <p:bldP spid="20"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393D07E-37A7-4282-A2C4-A0A51F1F4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97040" cy="1364777"/>
          </a:xfrm>
          <a:prstGeom prst="rect">
            <a:avLst/>
          </a:prstGeom>
        </p:spPr>
      </p:pic>
      <p:pic>
        <p:nvPicPr>
          <p:cNvPr id="3" name="Picture 2" descr="ᐈ Sneak stock pictures, Royalty Free sneak thief images ...">
            <a:extLst>
              <a:ext uri="{FF2B5EF4-FFF2-40B4-BE49-F238E27FC236}">
                <a16:creationId xmlns:a16="http://schemas.microsoft.com/office/drawing/2014/main" id="{73642EDC-BB68-4DB2-90F0-96538C9F3D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3735" y="1"/>
            <a:ext cx="1816174" cy="1364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54562B7-0B14-40BA-B593-D2B45B50FF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9119" y="1"/>
            <a:ext cx="1814578" cy="1360934"/>
          </a:xfrm>
          <a:prstGeom prst="rect">
            <a:avLst/>
          </a:prstGeom>
        </p:spPr>
      </p:pic>
      <p:pic>
        <p:nvPicPr>
          <p:cNvPr id="5" name="Picture 2">
            <a:extLst>
              <a:ext uri="{FF2B5EF4-FFF2-40B4-BE49-F238E27FC236}">
                <a16:creationId xmlns:a16="http://schemas.microsoft.com/office/drawing/2014/main" id="{7292B01D-6225-4479-86F5-101449F670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752"/>
          <a:stretch/>
        </p:blipFill>
        <p:spPr>
          <a:xfrm>
            <a:off x="7287905" y="0"/>
            <a:ext cx="1856096" cy="1364777"/>
          </a:xfrm>
          <a:prstGeom prst="rect">
            <a:avLst/>
          </a:prstGeom>
        </p:spPr>
      </p:pic>
      <p:pic>
        <p:nvPicPr>
          <p:cNvPr id="6" name="Picture 2">
            <a:extLst>
              <a:ext uri="{FF2B5EF4-FFF2-40B4-BE49-F238E27FC236}">
                <a16:creationId xmlns:a16="http://schemas.microsoft.com/office/drawing/2014/main" id="{06889C17-1BEC-422B-B83D-B618776FFE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250"/>
          <a:stretch/>
        </p:blipFill>
        <p:spPr>
          <a:xfrm>
            <a:off x="5513695" y="1"/>
            <a:ext cx="1774209" cy="1364776"/>
          </a:xfrm>
          <a:prstGeom prst="rect">
            <a:avLst/>
          </a:prstGeom>
        </p:spPr>
      </p:pic>
      <p:pic>
        <p:nvPicPr>
          <p:cNvPr id="7" name="Picture 2">
            <a:extLst>
              <a:ext uri="{FF2B5EF4-FFF2-40B4-BE49-F238E27FC236}">
                <a16:creationId xmlns:a16="http://schemas.microsoft.com/office/drawing/2014/main" id="{627890E8-61EA-426D-9313-FA5DA3F2745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802" b="22857"/>
          <a:stretch/>
        </p:blipFill>
        <p:spPr>
          <a:xfrm>
            <a:off x="0" y="1360968"/>
            <a:ext cx="1866253" cy="1350335"/>
          </a:xfrm>
          <a:prstGeom prst="rect">
            <a:avLst/>
          </a:prstGeom>
        </p:spPr>
      </p:pic>
      <p:pic>
        <p:nvPicPr>
          <p:cNvPr id="8" name="Picture 2">
            <a:extLst>
              <a:ext uri="{FF2B5EF4-FFF2-40B4-BE49-F238E27FC236}">
                <a16:creationId xmlns:a16="http://schemas.microsoft.com/office/drawing/2014/main" id="{BDC2ABAD-A130-4C74-9A51-476F2CC0B5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0066" y="1353948"/>
            <a:ext cx="1786428" cy="1357355"/>
          </a:xfrm>
          <a:prstGeom prst="rect">
            <a:avLst/>
          </a:prstGeom>
        </p:spPr>
      </p:pic>
      <p:pic>
        <p:nvPicPr>
          <p:cNvPr id="9" name="Picture 2">
            <a:extLst>
              <a:ext uri="{FF2B5EF4-FFF2-40B4-BE49-F238E27FC236}">
                <a16:creationId xmlns:a16="http://schemas.microsoft.com/office/drawing/2014/main" id="{DA4EBE8E-8BB1-4DA5-987A-5881B38C55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4346" y="1362043"/>
            <a:ext cx="1842304" cy="1349260"/>
          </a:xfrm>
          <a:prstGeom prst="rect">
            <a:avLst/>
          </a:prstGeom>
        </p:spPr>
      </p:pic>
      <p:pic>
        <p:nvPicPr>
          <p:cNvPr id="10" name="Picture 2">
            <a:extLst>
              <a:ext uri="{FF2B5EF4-FFF2-40B4-BE49-F238E27FC236}">
                <a16:creationId xmlns:a16="http://schemas.microsoft.com/office/drawing/2014/main" id="{B782ECD3-4759-4B26-9A5D-6E4FA0E8E1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63126" y="1356968"/>
            <a:ext cx="1842977" cy="1343701"/>
          </a:xfrm>
          <a:prstGeom prst="rect">
            <a:avLst/>
          </a:prstGeom>
        </p:spPr>
      </p:pic>
      <p:pic>
        <p:nvPicPr>
          <p:cNvPr id="11" name="Picture 2">
            <a:extLst>
              <a:ext uri="{FF2B5EF4-FFF2-40B4-BE49-F238E27FC236}">
                <a16:creationId xmlns:a16="http://schemas.microsoft.com/office/drawing/2014/main" id="{5A587AD7-4DC4-42E2-ADAA-2A4316AB3EDF}"/>
              </a:ext>
            </a:extLst>
          </p:cNvPr>
          <p:cNvPicPr>
            <a:picLocks noChangeAspect="1"/>
          </p:cNvPicPr>
          <p:nvPr/>
        </p:nvPicPr>
        <p:blipFill rotWithShape="1">
          <a:blip r:embed="rId12">
            <a:extLst>
              <a:ext uri="{28A0092B-C50C-407E-A947-70E740481C1C}">
                <a14:useLocalDpi xmlns:a14="http://schemas.microsoft.com/office/drawing/2010/main" val="0"/>
              </a:ext>
            </a:extLst>
          </a:blip>
          <a:srcRect t="5000" b="22273"/>
          <a:stretch/>
        </p:blipFill>
        <p:spPr>
          <a:xfrm>
            <a:off x="7301552" y="1357355"/>
            <a:ext cx="1842449" cy="1343316"/>
          </a:xfrm>
          <a:prstGeom prst="rect">
            <a:avLst/>
          </a:prstGeom>
        </p:spPr>
      </p:pic>
      <p:pic>
        <p:nvPicPr>
          <p:cNvPr id="12" name="Picture 2">
            <a:extLst>
              <a:ext uri="{FF2B5EF4-FFF2-40B4-BE49-F238E27FC236}">
                <a16:creationId xmlns:a16="http://schemas.microsoft.com/office/drawing/2014/main" id="{AE23DE84-7B2D-4696-8B17-3B9C1E61009A}"/>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66000"/>
                    </a14:imgEffect>
                  </a14:imgLayer>
                </a14:imgProps>
              </a:ext>
              <a:ext uri="{28A0092B-C50C-407E-A947-70E740481C1C}">
                <a14:useLocalDpi xmlns:a14="http://schemas.microsoft.com/office/drawing/2010/main" val="0"/>
              </a:ext>
            </a:extLst>
          </a:blip>
          <a:stretch>
            <a:fillRect/>
          </a:stretch>
        </p:blipFill>
        <p:spPr>
          <a:xfrm>
            <a:off x="0" y="2697879"/>
            <a:ext cx="1839433" cy="1257433"/>
          </a:xfrm>
          <a:prstGeom prst="rect">
            <a:avLst/>
          </a:prstGeom>
        </p:spPr>
      </p:pic>
      <p:pic>
        <p:nvPicPr>
          <p:cNvPr id="13" name="Picture 2">
            <a:extLst>
              <a:ext uri="{FF2B5EF4-FFF2-40B4-BE49-F238E27FC236}">
                <a16:creationId xmlns:a16="http://schemas.microsoft.com/office/drawing/2014/main" id="{DCCA8E17-B210-4FB1-9454-97A0AD888131}"/>
              </a:ext>
            </a:extLst>
          </p:cNvPr>
          <p:cNvPicPr>
            <a:picLocks noChangeAspect="1"/>
          </p:cNvPicPr>
          <p:nvPr/>
        </p:nvPicPr>
        <p:blipFill>
          <a:blip r:embed="rId15" cstate="print">
            <a:extLst>
              <a:ext uri="{BEBA8EAE-BF5A-486C-A8C5-ECC9F3942E4B}">
                <a14:imgProps xmlns:a14="http://schemas.microsoft.com/office/drawing/2010/main">
                  <a14:imgLayer r:embed="rId16">
                    <a14:imgEffect>
                      <a14:saturation sat="66000"/>
                    </a14:imgEffect>
                  </a14:imgLayer>
                </a14:imgProps>
              </a:ext>
              <a:ext uri="{28A0092B-C50C-407E-A947-70E740481C1C}">
                <a14:useLocalDpi xmlns:a14="http://schemas.microsoft.com/office/drawing/2010/main" val="0"/>
              </a:ext>
            </a:extLst>
          </a:blip>
          <a:stretch>
            <a:fillRect/>
          </a:stretch>
        </p:blipFill>
        <p:spPr>
          <a:xfrm>
            <a:off x="1839433" y="2693814"/>
            <a:ext cx="1832133" cy="1261498"/>
          </a:xfrm>
          <a:prstGeom prst="rect">
            <a:avLst/>
          </a:prstGeom>
        </p:spPr>
      </p:pic>
      <p:pic>
        <p:nvPicPr>
          <p:cNvPr id="14" name="Picture 2">
            <a:extLst>
              <a:ext uri="{FF2B5EF4-FFF2-40B4-BE49-F238E27FC236}">
                <a16:creationId xmlns:a16="http://schemas.microsoft.com/office/drawing/2014/main" id="{BF65E05E-B549-4EC9-BBAE-952FB9E440C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68867" y="2690039"/>
            <a:ext cx="1826895" cy="1275906"/>
          </a:xfrm>
          <a:prstGeom prst="rect">
            <a:avLst/>
          </a:prstGeom>
        </p:spPr>
      </p:pic>
      <p:pic>
        <p:nvPicPr>
          <p:cNvPr id="15" name="Picture 2">
            <a:extLst>
              <a:ext uri="{FF2B5EF4-FFF2-40B4-BE49-F238E27FC236}">
                <a16:creationId xmlns:a16="http://schemas.microsoft.com/office/drawing/2014/main" id="{1178D59D-0213-4FAC-A7BD-E1AEF794F96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3267"/>
          <a:stretch/>
        </p:blipFill>
        <p:spPr>
          <a:xfrm>
            <a:off x="0" y="3945917"/>
            <a:ext cx="1839433" cy="1274668"/>
          </a:xfrm>
          <a:prstGeom prst="rect">
            <a:avLst/>
          </a:prstGeom>
        </p:spPr>
      </p:pic>
      <p:pic>
        <p:nvPicPr>
          <p:cNvPr id="16" name="Picture 2">
            <a:extLst>
              <a:ext uri="{FF2B5EF4-FFF2-40B4-BE49-F238E27FC236}">
                <a16:creationId xmlns:a16="http://schemas.microsoft.com/office/drawing/2014/main" id="{DE811BCE-475D-41DD-A3CB-D18B9C4F90B6}"/>
              </a:ext>
            </a:extLst>
          </p:cNvPr>
          <p:cNvPicPr>
            <a:picLocks noChangeAspect="1"/>
          </p:cNvPicPr>
          <p:nvPr/>
        </p:nvPicPr>
        <p:blipFill>
          <a:blip r:embed="rId19">
            <a:extLst>
              <a:ext uri="{BEBA8EAE-BF5A-486C-A8C5-ECC9F3942E4B}">
                <a14:imgProps xmlns:a14="http://schemas.microsoft.com/office/drawing/2010/main">
                  <a14:imgLayer r:embed="rId20">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39433" y="3943673"/>
            <a:ext cx="1792777" cy="1287546"/>
          </a:xfrm>
          <a:prstGeom prst="rect">
            <a:avLst/>
          </a:prstGeom>
        </p:spPr>
      </p:pic>
      <p:pic>
        <p:nvPicPr>
          <p:cNvPr id="17" name="Picture 4">
            <a:extLst>
              <a:ext uri="{FF2B5EF4-FFF2-40B4-BE49-F238E27FC236}">
                <a16:creationId xmlns:a16="http://schemas.microsoft.com/office/drawing/2014/main" id="{CC27B7C3-15C9-4AE5-BEDE-7EF083DA1B9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635856" y="3944679"/>
            <a:ext cx="1840707" cy="1286540"/>
          </a:xfrm>
          <a:prstGeom prst="rect">
            <a:avLst/>
          </a:prstGeom>
        </p:spPr>
      </p:pic>
      <p:pic>
        <p:nvPicPr>
          <p:cNvPr id="18" name="Picture 2">
            <a:extLst>
              <a:ext uri="{FF2B5EF4-FFF2-40B4-BE49-F238E27FC236}">
                <a16:creationId xmlns:a16="http://schemas.microsoft.com/office/drawing/2014/main" id="{8EFF7934-652F-45B4-8555-8DE46551A88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75346" y="3956830"/>
            <a:ext cx="1824144" cy="1274388"/>
          </a:xfrm>
          <a:prstGeom prst="rect">
            <a:avLst/>
          </a:prstGeom>
        </p:spPr>
      </p:pic>
      <p:pic>
        <p:nvPicPr>
          <p:cNvPr id="19" name="Picture 2">
            <a:extLst>
              <a:ext uri="{FF2B5EF4-FFF2-40B4-BE49-F238E27FC236}">
                <a16:creationId xmlns:a16="http://schemas.microsoft.com/office/drawing/2014/main" id="{2A3EDA86-818F-4EAA-8F2F-B745DF991308}"/>
              </a:ext>
            </a:extLst>
          </p:cNvPr>
          <p:cNvPicPr>
            <a:picLocks noChangeAspect="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tretch>
            <a:fillRect/>
          </a:stretch>
        </p:blipFill>
        <p:spPr>
          <a:xfrm>
            <a:off x="7300814" y="3954157"/>
            <a:ext cx="1843188" cy="1287693"/>
          </a:xfrm>
          <a:prstGeom prst="rect">
            <a:avLst/>
          </a:prstGeom>
        </p:spPr>
      </p:pic>
      <p:pic>
        <p:nvPicPr>
          <p:cNvPr id="20" name="Picture 2">
            <a:extLst>
              <a:ext uri="{FF2B5EF4-FFF2-40B4-BE49-F238E27FC236}">
                <a16:creationId xmlns:a16="http://schemas.microsoft.com/office/drawing/2014/main" id="{DE2FE6C4-370C-46F4-882B-4178A392AAD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92326" y="2690631"/>
            <a:ext cx="1826048" cy="1275313"/>
          </a:xfrm>
          <a:prstGeom prst="rect">
            <a:avLst/>
          </a:prstGeom>
        </p:spPr>
      </p:pic>
      <p:pic>
        <p:nvPicPr>
          <p:cNvPr id="21" name="Picture 2">
            <a:extLst>
              <a:ext uri="{FF2B5EF4-FFF2-40B4-BE49-F238E27FC236}">
                <a16:creationId xmlns:a16="http://schemas.microsoft.com/office/drawing/2014/main" id="{6AB910C8-6721-44D7-8103-092AFF74096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312575" y="2687742"/>
            <a:ext cx="1831425" cy="1278204"/>
          </a:xfrm>
          <a:prstGeom prst="rect">
            <a:avLst/>
          </a:prstGeom>
        </p:spPr>
      </p:pic>
      <p:pic>
        <p:nvPicPr>
          <p:cNvPr id="22" name="Picture 2">
            <a:extLst>
              <a:ext uri="{FF2B5EF4-FFF2-40B4-BE49-F238E27FC236}">
                <a16:creationId xmlns:a16="http://schemas.microsoft.com/office/drawing/2014/main" id="{8A80AFA9-9AC5-4FBA-8E93-E8A67903577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64734" y="5212529"/>
            <a:ext cx="2328531" cy="1645471"/>
          </a:xfrm>
          <a:prstGeom prst="rect">
            <a:avLst/>
          </a:prstGeom>
        </p:spPr>
      </p:pic>
      <p:pic>
        <p:nvPicPr>
          <p:cNvPr id="23" name="Picture 2">
            <a:extLst>
              <a:ext uri="{FF2B5EF4-FFF2-40B4-BE49-F238E27FC236}">
                <a16:creationId xmlns:a16="http://schemas.microsoft.com/office/drawing/2014/main" id="{085CD62E-3ED7-4AFB-83A6-CAB19B093BF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91732" y="5211416"/>
            <a:ext cx="2266267" cy="1646584"/>
          </a:xfrm>
          <a:prstGeom prst="rect">
            <a:avLst/>
          </a:prstGeom>
        </p:spPr>
      </p:pic>
      <p:pic>
        <p:nvPicPr>
          <p:cNvPr id="25" name="Picture 2">
            <a:extLst>
              <a:ext uri="{FF2B5EF4-FFF2-40B4-BE49-F238E27FC236}">
                <a16:creationId xmlns:a16="http://schemas.microsoft.com/office/drawing/2014/main" id="{539A78F1-B74D-44C6-B69F-4C3366DB89C4}"/>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t="5556" r="11231" b="5556"/>
          <a:stretch/>
        </p:blipFill>
        <p:spPr>
          <a:xfrm>
            <a:off x="1" y="5212270"/>
            <a:ext cx="2286000" cy="1645730"/>
          </a:xfrm>
          <a:prstGeom prst="rect">
            <a:avLst/>
          </a:prstGeom>
        </p:spPr>
      </p:pic>
      <p:pic>
        <p:nvPicPr>
          <p:cNvPr id="24" name="Picture 2">
            <a:extLst>
              <a:ext uri="{FF2B5EF4-FFF2-40B4-BE49-F238E27FC236}">
                <a16:creationId xmlns:a16="http://schemas.microsoft.com/office/drawing/2014/main" id="{76B0D120-0D71-4C04-BA08-84C1DF1A492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858000" y="5209952"/>
            <a:ext cx="2286000" cy="1648047"/>
          </a:xfrm>
          <a:prstGeom prst="rect">
            <a:avLst/>
          </a:prstGeom>
        </p:spPr>
      </p:pic>
    </p:spTree>
    <p:extLst>
      <p:ext uri="{BB962C8B-B14F-4D97-AF65-F5344CB8AC3E}">
        <p14:creationId xmlns:p14="http://schemas.microsoft.com/office/powerpoint/2010/main" val="4173740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60D3E-5B61-4312-93FF-24878A097295}"/>
              </a:ext>
            </a:extLst>
          </p:cNvPr>
          <p:cNvPicPr>
            <a:picLocks noChangeAspect="1"/>
          </p:cNvPicPr>
          <p:nvPr/>
        </p:nvPicPr>
        <p:blipFill rotWithShape="1">
          <a:blip r:embed="rId3">
            <a:extLst>
              <a:ext uri="{28A0092B-C50C-407E-A947-70E740481C1C}">
                <a14:useLocalDpi xmlns:a14="http://schemas.microsoft.com/office/drawing/2010/main" val="0"/>
              </a:ext>
            </a:extLst>
          </a:blip>
          <a:srcRect t="5556" r="11231" b="5556"/>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 occurs when God is not considered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proclaims we prepare to meet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Waiting on the Lord increases personal strength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fret as evil prospers in its’ wicked scheming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 in the Lord and do what He asks of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has invited all to come to His kingdom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Unprepared expecting souls will be thrown out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warning to be prepared has gone forth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call is to come before regret sees to late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Hypocrites say they believe but do not follow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Living righteously leads to eternal life over death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Keeping away from evil preserves the soul in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If one is not watchful one may drift away from truth </a:t>
            </a:r>
          </a:p>
        </p:txBody>
      </p:sp>
      <p:sp>
        <p:nvSpPr>
          <p:cNvPr id="5" name="Rectangle 4"/>
          <p:cNvSpPr>
            <a:spLocks noChangeArrowheads="1"/>
          </p:cNvSpPr>
          <p:nvPr/>
        </p:nvSpPr>
        <p:spPr bwMode="auto">
          <a:xfrm rot="21202571">
            <a:off x="615691" y="1077903"/>
            <a:ext cx="7954327"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28575"/>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To truly come  to oneself God is seen above all</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16667E-6 3.7037E-6 L -0.03524 0.78217 " pathEditMode="relative" rAng="0" ptsTypes="AA">
                                      <p:cBhvr>
                                        <p:cTn id="189" dur="1750" fill="hold"/>
                                        <p:tgtEl>
                                          <p:spTgt spid="4">
                                            <p:txEl>
                                              <p:pRg st="0" end="0"/>
                                            </p:txEl>
                                          </p:spTgt>
                                        </p:tgtEl>
                                        <p:attrNameLst>
                                          <p:attrName>ppt_x</p:attrName>
                                          <p:attrName>ppt_y</p:attrName>
                                        </p:attrNameLst>
                                      </p:cBhvr>
                                      <p:rCtr x="-1771" y="39097"/>
                                    </p:animMotion>
                                  </p:childTnLst>
                                </p:cTn>
                              </p:par>
                              <p:par>
                                <p:cTn id="190" presetID="0" presetClass="path" presetSubtype="0" accel="50000" decel="50000" fill="hold" nodeType="withEffect">
                                  <p:stCondLst>
                                    <p:cond delay="0"/>
                                  </p:stCondLst>
                                  <p:childTnLst>
                                    <p:animMotion origin="layout" path="M -1.66667E-6 -2.96296E-6 L -0.04427 0.71551 " pathEditMode="relative" rAng="0" ptsTypes="AA">
                                      <p:cBhvr>
                                        <p:cTn id="191" dur="1750" fill="hold"/>
                                        <p:tgtEl>
                                          <p:spTgt spid="4">
                                            <p:txEl>
                                              <p:pRg st="1" end="1"/>
                                            </p:txEl>
                                          </p:spTgt>
                                        </p:tgtEl>
                                        <p:attrNameLst>
                                          <p:attrName>ppt_x</p:attrName>
                                          <p:attrName>ppt_y</p:attrName>
                                        </p:attrNameLst>
                                      </p:cBhvr>
                                      <p:rCtr x="-2222" y="35764"/>
                                    </p:animMotion>
                                  </p:childTnLst>
                                </p:cTn>
                              </p:par>
                              <p:par>
                                <p:cTn id="192" presetID="0" presetClass="path" presetSubtype="0" accel="50000" decel="50000" fill="hold" nodeType="withEffect">
                                  <p:stCondLst>
                                    <p:cond delay="0"/>
                                  </p:stCondLst>
                                  <p:childTnLst>
                                    <p:animMotion origin="layout" path="M -2.77778E-7 0.00023 L -0.11632 0.64074 " pathEditMode="relative" rAng="0" ptsTypes="AA">
                                      <p:cBhvr>
                                        <p:cTn id="193" dur="1750" fill="hold"/>
                                        <p:tgtEl>
                                          <p:spTgt spid="4">
                                            <p:txEl>
                                              <p:pRg st="2" end="2"/>
                                            </p:txEl>
                                          </p:spTgt>
                                        </p:tgtEl>
                                        <p:attrNameLst>
                                          <p:attrName>ppt_x</p:attrName>
                                          <p:attrName>ppt_y</p:attrName>
                                        </p:attrNameLst>
                                      </p:cBhvr>
                                      <p:rCtr x="-5816" y="32014"/>
                                    </p:animMotion>
                                  </p:childTnLst>
                                </p:cTn>
                              </p:par>
                              <p:par>
                                <p:cTn id="194" presetID="0" presetClass="path" presetSubtype="0" accel="50000" decel="50000" fill="hold" nodeType="withEffect">
                                  <p:stCondLst>
                                    <p:cond delay="0"/>
                                  </p:stCondLst>
                                  <p:childTnLst>
                                    <p:animMotion origin="layout" path="M 4.16667E-6 0.00023 L -0.1375 0.5669 " pathEditMode="relative" rAng="0" ptsTypes="AA">
                                      <p:cBhvr>
                                        <p:cTn id="195" dur="1750" fill="hold"/>
                                        <p:tgtEl>
                                          <p:spTgt spid="4">
                                            <p:txEl>
                                              <p:pRg st="3" end="3"/>
                                            </p:txEl>
                                          </p:spTgt>
                                        </p:tgtEl>
                                        <p:attrNameLst>
                                          <p:attrName>ppt_x</p:attrName>
                                          <p:attrName>ppt_y</p:attrName>
                                        </p:attrNameLst>
                                      </p:cBhvr>
                                      <p:rCtr x="-6875" y="28333"/>
                                    </p:animMotion>
                                  </p:childTnLst>
                                </p:cTn>
                              </p:par>
                              <p:par>
                                <p:cTn id="196" presetID="0" presetClass="path" presetSubtype="0" accel="50000" decel="50000" fill="hold" nodeType="withEffect">
                                  <p:stCondLst>
                                    <p:cond delay="0"/>
                                  </p:stCondLst>
                                  <p:childTnLst>
                                    <p:animMotion origin="layout" path="M 5.55112E-17 0.00069 L -0.07552 0.49421 " pathEditMode="relative" rAng="0" ptsTypes="AA">
                                      <p:cBhvr>
                                        <p:cTn id="197" dur="1750" fill="hold"/>
                                        <p:tgtEl>
                                          <p:spTgt spid="4">
                                            <p:txEl>
                                              <p:pRg st="4" end="4"/>
                                            </p:txEl>
                                          </p:spTgt>
                                        </p:tgtEl>
                                        <p:attrNameLst>
                                          <p:attrName>ppt_x</p:attrName>
                                          <p:attrName>ppt_y</p:attrName>
                                        </p:attrNameLst>
                                      </p:cBhvr>
                                      <p:rCtr x="-3785" y="24676"/>
                                    </p:animMotion>
                                  </p:childTnLst>
                                </p:cTn>
                              </p:par>
                              <p:par>
                                <p:cTn id="198" presetID="0" presetClass="path" presetSubtype="0" accel="50000" decel="50000" fill="hold" nodeType="withEffect">
                                  <p:stCondLst>
                                    <p:cond delay="0"/>
                                  </p:stCondLst>
                                  <p:childTnLst>
                                    <p:animMotion origin="layout" path="M 2.5E-6 0.00046 L -0.06858 0.41944 " pathEditMode="relative" rAng="0" ptsTypes="AA">
                                      <p:cBhvr>
                                        <p:cTn id="199" dur="1750" fill="hold"/>
                                        <p:tgtEl>
                                          <p:spTgt spid="4">
                                            <p:txEl>
                                              <p:pRg st="5" end="5"/>
                                            </p:txEl>
                                          </p:spTgt>
                                        </p:tgtEl>
                                        <p:attrNameLst>
                                          <p:attrName>ppt_x</p:attrName>
                                          <p:attrName>ppt_y</p:attrName>
                                        </p:attrNameLst>
                                      </p:cBhvr>
                                      <p:rCtr x="-3438" y="20949"/>
                                    </p:animMotion>
                                  </p:childTnLst>
                                </p:cTn>
                              </p:par>
                              <p:par>
                                <p:cTn id="200" presetID="0" presetClass="path" presetSubtype="0" accel="50000" decel="50000" fill="hold" nodeType="withEffect">
                                  <p:stCondLst>
                                    <p:cond delay="0"/>
                                  </p:stCondLst>
                                  <p:childTnLst>
                                    <p:animMotion origin="layout" path="M -5.55556E-7 0.00046 L -0.11337 0.34745 " pathEditMode="relative" rAng="0" ptsTypes="AA">
                                      <p:cBhvr>
                                        <p:cTn id="201" dur="1750" fill="hold"/>
                                        <p:tgtEl>
                                          <p:spTgt spid="4">
                                            <p:txEl>
                                              <p:pRg st="6" end="6"/>
                                            </p:txEl>
                                          </p:spTgt>
                                        </p:tgtEl>
                                        <p:attrNameLst>
                                          <p:attrName>ppt_x</p:attrName>
                                          <p:attrName>ppt_y</p:attrName>
                                        </p:attrNameLst>
                                      </p:cBhvr>
                                      <p:rCtr x="-5677" y="17338"/>
                                    </p:animMotion>
                                  </p:childTnLst>
                                </p:cTn>
                              </p:par>
                              <p:par>
                                <p:cTn id="202" presetID="0" presetClass="path" presetSubtype="0" accel="50000" decel="50000" fill="hold" nodeType="withEffect">
                                  <p:stCondLst>
                                    <p:cond delay="0"/>
                                  </p:stCondLst>
                                  <p:childTnLst>
                                    <p:animMotion origin="layout" path="M -2.77778E-6 0.00023 L -0.07187 0.27407 " pathEditMode="relative" rAng="0" ptsTypes="AA">
                                      <p:cBhvr>
                                        <p:cTn id="203" dur="1750" fill="hold"/>
                                        <p:tgtEl>
                                          <p:spTgt spid="4">
                                            <p:txEl>
                                              <p:pRg st="7" end="7"/>
                                            </p:txEl>
                                          </p:spTgt>
                                        </p:tgtEl>
                                        <p:attrNameLst>
                                          <p:attrName>ppt_x</p:attrName>
                                          <p:attrName>ppt_y</p:attrName>
                                        </p:attrNameLst>
                                      </p:cBhvr>
                                      <p:rCtr x="-3594" y="13681"/>
                                    </p:animMotion>
                                  </p:childTnLst>
                                </p:cTn>
                              </p:par>
                              <p:par>
                                <p:cTn id="204" presetID="0" presetClass="path" presetSubtype="0" accel="50000" decel="50000" fill="hold" nodeType="withEffect">
                                  <p:stCondLst>
                                    <p:cond delay="0"/>
                                  </p:stCondLst>
                                  <p:childTnLst>
                                    <p:animMotion origin="layout" path="M -4.44444E-6 0.00069 L -0.09913 0.2037 " pathEditMode="relative" rAng="0" ptsTypes="AA">
                                      <p:cBhvr>
                                        <p:cTn id="205" dur="1750" fill="hold"/>
                                        <p:tgtEl>
                                          <p:spTgt spid="4">
                                            <p:txEl>
                                              <p:pRg st="8" end="8"/>
                                            </p:txEl>
                                          </p:spTgt>
                                        </p:tgtEl>
                                        <p:attrNameLst>
                                          <p:attrName>ppt_x</p:attrName>
                                          <p:attrName>ppt_y</p:attrName>
                                        </p:attrNameLst>
                                      </p:cBhvr>
                                      <p:rCtr x="-4965" y="10139"/>
                                    </p:animMotion>
                                  </p:childTnLst>
                                </p:cTn>
                              </p:par>
                              <p:par>
                                <p:cTn id="206" presetID="0" presetClass="path" presetSubtype="0" accel="50000" decel="50000" fill="hold" nodeType="withEffect">
                                  <p:stCondLst>
                                    <p:cond delay="0"/>
                                  </p:stCondLst>
                                  <p:childTnLst>
                                    <p:animMotion origin="layout" path="M -3.88889E-6 0.00023 L -0.13194 0.12754 " pathEditMode="relative" rAng="0" ptsTypes="AA">
                                      <p:cBhvr>
                                        <p:cTn id="207" dur="1750" fill="hold"/>
                                        <p:tgtEl>
                                          <p:spTgt spid="4">
                                            <p:txEl>
                                              <p:pRg st="9" end="9"/>
                                            </p:txEl>
                                          </p:spTgt>
                                        </p:tgtEl>
                                        <p:attrNameLst>
                                          <p:attrName>ppt_x</p:attrName>
                                          <p:attrName>ppt_y</p:attrName>
                                        </p:attrNameLst>
                                      </p:cBhvr>
                                      <p:rCtr x="-6597" y="6366"/>
                                    </p:animMotion>
                                  </p:childTnLst>
                                </p:cTn>
                              </p:par>
                              <p:par>
                                <p:cTn id="208" presetID="0" presetClass="path" presetSubtype="0" accel="50000" decel="50000" fill="hold" nodeType="withEffect">
                                  <p:stCondLst>
                                    <p:cond delay="0"/>
                                  </p:stCondLst>
                                  <p:childTnLst>
                                    <p:animMotion origin="layout" path="M -8.33333E-7 0.00023 L -0.12257 0.05324 " pathEditMode="relative" rAng="0" ptsTypes="AA">
                                      <p:cBhvr>
                                        <p:cTn id="209" dur="1750" fill="hold"/>
                                        <p:tgtEl>
                                          <p:spTgt spid="4">
                                            <p:txEl>
                                              <p:pRg st="10" end="10"/>
                                            </p:txEl>
                                          </p:spTgt>
                                        </p:tgtEl>
                                        <p:attrNameLst>
                                          <p:attrName>ppt_x</p:attrName>
                                          <p:attrName>ppt_y</p:attrName>
                                        </p:attrNameLst>
                                      </p:cBhvr>
                                      <p:rCtr x="-6128" y="2639"/>
                                    </p:animMotion>
                                  </p:childTnLst>
                                </p:cTn>
                              </p:par>
                              <p:par>
                                <p:cTn id="210" presetID="0" presetClass="path" presetSubtype="0" accel="50000" decel="50000" fill="hold" nodeType="withEffect">
                                  <p:stCondLst>
                                    <p:cond delay="0"/>
                                  </p:stCondLst>
                                  <p:childTnLst>
                                    <p:animMotion origin="layout" path="M -5.55556E-7 0.00069 L -0.11805 -0.02061 " pathEditMode="relative" rAng="0" ptsTypes="AA">
                                      <p:cBhvr>
                                        <p:cTn id="211" dur="1750" fill="hold"/>
                                        <p:tgtEl>
                                          <p:spTgt spid="4">
                                            <p:txEl>
                                              <p:pRg st="11" end="11"/>
                                            </p:txEl>
                                          </p:spTgt>
                                        </p:tgtEl>
                                        <p:attrNameLst>
                                          <p:attrName>ppt_x</p:attrName>
                                          <p:attrName>ppt_y</p:attrName>
                                        </p:attrNameLst>
                                      </p:cBhvr>
                                      <p:rCtr x="-5903" y="-1065"/>
                                    </p:animMotion>
                                  </p:childTnLst>
                                </p:cTn>
                              </p:par>
                              <p:par>
                                <p:cTn id="212" presetID="0" presetClass="path" presetSubtype="0" accel="50000" decel="50000" fill="hold" nodeType="withEffect">
                                  <p:stCondLst>
                                    <p:cond delay="0"/>
                                  </p:stCondLst>
                                  <p:childTnLst>
                                    <p:animMotion origin="layout" path="M -2.5E-6 0.00046 L -0.15451 -0.09329 " pathEditMode="relative" rAng="0" ptsTypes="AA">
                                      <p:cBhvr>
                                        <p:cTn id="213" dur="1750" fill="hold"/>
                                        <p:tgtEl>
                                          <p:spTgt spid="4">
                                            <p:txEl>
                                              <p:pRg st="12" end="12"/>
                                            </p:txEl>
                                          </p:spTgt>
                                        </p:tgtEl>
                                        <p:attrNameLst>
                                          <p:attrName>ppt_x</p:attrName>
                                          <p:attrName>ppt_y</p:attrName>
                                        </p:attrNameLst>
                                      </p:cBhvr>
                                      <p:rCtr x="-7726" y="-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89B185-015D-40BF-8244-5AD5055D5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A0223CE-2870-4482-8A32-C8F6F64E952E}"/>
              </a:ext>
            </a:extLst>
          </p:cNvPr>
          <p:cNvSpPr txBox="1">
            <a:spLocks/>
          </p:cNvSpPr>
          <p:nvPr/>
        </p:nvSpPr>
        <p:spPr>
          <a:xfrm>
            <a:off x="1836395" y="3453503"/>
            <a:ext cx="646258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Rectangle 2">
            <a:extLst>
              <a:ext uri="{FF2B5EF4-FFF2-40B4-BE49-F238E27FC236}">
                <a16:creationId xmlns:a16="http://schemas.microsoft.com/office/drawing/2014/main" id="{FFC2F124-B3F0-4EA2-9622-A0AD4179D0FF}"/>
              </a:ext>
            </a:extLst>
          </p:cNvPr>
          <p:cNvSpPr txBox="1">
            <a:spLocks noChangeArrowheads="1"/>
          </p:cNvSpPr>
          <p:nvPr/>
        </p:nvSpPr>
        <p:spPr bwMode="auto">
          <a:xfrm>
            <a:off x="1931389" y="3056350"/>
            <a:ext cx="2233460" cy="75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Prepare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571500" y="1889919"/>
            <a:ext cx="80010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thus will I do to you, O Israel; Because I will do this to you, Prepare to meet your God, O Israel!"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Amos 4:12 </a:t>
            </a:r>
          </a:p>
        </p:txBody>
      </p:sp>
      <p:sp>
        <p:nvSpPr>
          <p:cNvPr id="8" name="!!God">
            <a:extLst>
              <a:ext uri="{FF2B5EF4-FFF2-40B4-BE49-F238E27FC236}">
                <a16:creationId xmlns:a16="http://schemas.microsoft.com/office/drawing/2014/main" id="{B7449850-2734-4EC0-B9D3-634EE9CC2A3B}"/>
              </a:ext>
            </a:extLst>
          </p:cNvPr>
          <p:cNvSpPr txBox="1">
            <a:spLocks noChangeArrowheads="1"/>
          </p:cNvSpPr>
          <p:nvPr/>
        </p:nvSpPr>
        <p:spPr bwMode="auto">
          <a:xfrm>
            <a:off x="6960394" y="3364706"/>
            <a:ext cx="1328564" cy="79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3415A159-9FDD-4689-ADD2-2D3464829B7F}"/>
              </a:ext>
            </a:extLst>
          </p:cNvPr>
          <p:cNvSpPr txBox="1">
            <a:spLocks noChangeArrowheads="1"/>
          </p:cNvSpPr>
          <p:nvPr/>
        </p:nvSpPr>
        <p:spPr bwMode="auto">
          <a:xfrm>
            <a:off x="1757941" y="3395663"/>
            <a:ext cx="6623223" cy="74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Prepare to meet your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12">
            <a:extLst>
              <a:ext uri="{FF2B5EF4-FFF2-40B4-BE49-F238E27FC236}">
                <a16:creationId xmlns:a16="http://schemas.microsoft.com/office/drawing/2014/main" id="{402BB61F-0E52-4187-BD2B-42D92E4F21D8}"/>
              </a:ext>
            </a:extLst>
          </p:cNvPr>
          <p:cNvSpPr>
            <a:spLocks noChangeArrowheads="1"/>
          </p:cNvSpPr>
          <p:nvPr/>
        </p:nvSpPr>
        <p:spPr bwMode="auto">
          <a:xfrm>
            <a:off x="1913930" y="2362199"/>
            <a:ext cx="3458170" cy="800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Turned away</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1221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250" fill="hold"/>
                                        <p:tgtEl>
                                          <p:spTgt spid="7">
                                            <p:txEl>
                                              <p:pRg st="0" end="0"/>
                                            </p:txEl>
                                          </p:spTgt>
                                        </p:tgtEl>
                                        <p:attrNameLst>
                                          <p:attrName>style.color</p:attrName>
                                        </p:attrNameLst>
                                      </p:cBhvr>
                                      <p:to>
                                        <a:srgbClr val="0066FF"/>
                                      </p:to>
                                    </p:animClr>
                                  </p:childTnLst>
                                </p:cTn>
                              </p:par>
                              <p:par>
                                <p:cTn id="7" presetID="42" presetClass="path" presetSubtype="0" accel="50000" decel="50000" fill="hold" grpId="2" nodeType="withEffect">
                                  <p:stCondLst>
                                    <p:cond delay="0"/>
                                  </p:stCondLst>
                                  <p:childTnLst>
                                    <p:animMotion origin="layout" path="M 2.22222E-6 -1.48148E-6 L -0.01025 0.04908 " pathEditMode="relative" rAng="0" ptsTypes="AA">
                                      <p:cBhvr>
                                        <p:cTn id="8" dur="1250" fill="hold"/>
                                        <p:tgtEl>
                                          <p:spTgt spid="7">
                                            <p:txEl>
                                              <p:pRg st="0" end="0"/>
                                            </p:txEl>
                                          </p:spTgt>
                                        </p:tgtEl>
                                        <p:attrNameLst>
                                          <p:attrName>ppt_x</p:attrName>
                                          <p:attrName>ppt_y</p:attrName>
                                        </p:attrNameLst>
                                      </p:cBhvr>
                                      <p:rCtr x="-521" y="2454"/>
                                    </p:animMotion>
                                  </p:childTnLst>
                                </p:cTn>
                              </p:par>
                              <p:par>
                                <p:cTn id="9" presetID="22" presetClass="entr" presetSubtype="2" fill="hold" grpId="0" nodeType="withEffect">
                                  <p:stCondLst>
                                    <p:cond delay="1000"/>
                                  </p:stCondLst>
                                  <p:childTnLst>
                                    <p:set>
                                      <p:cBhvr>
                                        <p:cTn id="10" dur="1" fill="hold">
                                          <p:stCondLst>
                                            <p:cond delay="0"/>
                                          </p:stCondLst>
                                        </p:cTn>
                                        <p:tgtEl>
                                          <p:spTgt spid="3074"/>
                                        </p:tgtEl>
                                        <p:attrNameLst>
                                          <p:attrName>style.visibility</p:attrName>
                                        </p:attrNameLst>
                                      </p:cBhvr>
                                      <p:to>
                                        <p:strVal val="visible"/>
                                      </p:to>
                                    </p:set>
                                    <p:animEffect transition="in" filter="wipe(right)">
                                      <p:cBhvr>
                                        <p:cTn id="11" dur="500"/>
                                        <p:tgtEl>
                                          <p:spTgt spid="3074"/>
                                        </p:tgtEl>
                                      </p:cBhvr>
                                    </p:animEffect>
                                  </p:childTnLst>
                                </p:cTn>
                              </p:par>
                            </p:childTnLst>
                          </p:cTn>
                        </p:par>
                        <p:par>
                          <p:cTn id="12" fill="hold">
                            <p:stCondLst>
                              <p:cond delay="1500"/>
                            </p:stCondLst>
                            <p:childTnLst>
                              <p:par>
                                <p:cTn id="13" presetID="10" presetClass="exit" presetSubtype="0" fill="hold" grpId="1" nodeType="afterEffect">
                                  <p:stCondLst>
                                    <p:cond delay="0"/>
                                  </p:stCondLst>
                                  <p:childTnLst>
                                    <p:animEffect transition="out" filter="fade">
                                      <p:cBhvr>
                                        <p:cTn id="14" dur="250"/>
                                        <p:tgtEl>
                                          <p:spTgt spid="7"/>
                                        </p:tgtEl>
                                      </p:cBhvr>
                                    </p:animEffect>
                                    <p:set>
                                      <p:cBhvr>
                                        <p:cTn id="15" dur="1" fill="hold">
                                          <p:stCondLst>
                                            <p:cond delay="249"/>
                                          </p:stCondLst>
                                        </p:cTn>
                                        <p:tgtEl>
                                          <p:spTgt spid="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8" presetClass="emph" presetSubtype="0" fill="hold" grpId="1" nodeType="withEffect">
                                  <p:stCondLst>
                                    <p:cond delay="0"/>
                                  </p:stCondLst>
                                  <p:childTnLst>
                                    <p:set>
                                      <p:cBhvr override="childStyle">
                                        <p:cTn id="33" dur="500" fill="hold"/>
                                        <p:tgtEl>
                                          <p:spTgt spid="4"/>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10" presetClass="exit" presetSubtype="0" fill="hold" grpId="1"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1"/>
      <p:bldP spid="7" grpId="2" build="allAtOnce"/>
      <p:bldP spid="3074" grpId="0"/>
      <p:bldP spid="8" grpId="0"/>
      <p:bldP spid="5" grpId="0"/>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89B185-015D-40BF-8244-5AD5055D5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God">
            <a:extLst>
              <a:ext uri="{FF2B5EF4-FFF2-40B4-BE49-F238E27FC236}">
                <a16:creationId xmlns:a16="http://schemas.microsoft.com/office/drawing/2014/main" id="{77169DBB-9DE1-4F27-80A7-EE7B5E0B7E3A}"/>
              </a:ext>
            </a:extLst>
          </p:cNvPr>
          <p:cNvSpPr txBox="1">
            <a:spLocks noChangeArrowheads="1"/>
          </p:cNvSpPr>
          <p:nvPr/>
        </p:nvSpPr>
        <p:spPr bwMode="auto">
          <a:xfrm>
            <a:off x="6897182" y="1364457"/>
            <a:ext cx="1630075"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Technology">
            <a:extLst>
              <a:ext uri="{FF2B5EF4-FFF2-40B4-BE49-F238E27FC236}">
                <a16:creationId xmlns:a16="http://schemas.microsoft.com/office/drawing/2014/main" id="{EDAD947F-0C61-43B5-B5A8-12255E0B4654}"/>
              </a:ext>
            </a:extLst>
          </p:cNvPr>
          <p:cNvSpPr txBox="1">
            <a:spLocks noChangeArrowheads="1"/>
          </p:cNvSpPr>
          <p:nvPr/>
        </p:nvSpPr>
        <p:spPr bwMode="auto">
          <a:xfrm>
            <a:off x="6897182" y="1364457"/>
            <a:ext cx="1630075"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Money">
            <a:extLst>
              <a:ext uri="{FF2B5EF4-FFF2-40B4-BE49-F238E27FC236}">
                <a16:creationId xmlns:a16="http://schemas.microsoft.com/office/drawing/2014/main" id="{F98E8378-E2A1-4ED9-AF6D-D3939634EB2B}"/>
              </a:ext>
            </a:extLst>
          </p:cNvPr>
          <p:cNvSpPr txBox="1">
            <a:spLocks noChangeArrowheads="1"/>
          </p:cNvSpPr>
          <p:nvPr/>
        </p:nvSpPr>
        <p:spPr bwMode="auto">
          <a:xfrm>
            <a:off x="6897182" y="1351931"/>
            <a:ext cx="1630075"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Stuff">
            <a:extLst>
              <a:ext uri="{FF2B5EF4-FFF2-40B4-BE49-F238E27FC236}">
                <a16:creationId xmlns:a16="http://schemas.microsoft.com/office/drawing/2014/main" id="{ACD7548A-DCDD-4AB2-9CDF-B06C27327C5F}"/>
              </a:ext>
            </a:extLst>
          </p:cNvPr>
          <p:cNvSpPr txBox="1">
            <a:spLocks noChangeArrowheads="1"/>
          </p:cNvSpPr>
          <p:nvPr/>
        </p:nvSpPr>
        <p:spPr bwMode="auto">
          <a:xfrm>
            <a:off x="6897182" y="1364457"/>
            <a:ext cx="1630075"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Entertainment">
            <a:extLst>
              <a:ext uri="{FF2B5EF4-FFF2-40B4-BE49-F238E27FC236}">
                <a16:creationId xmlns:a16="http://schemas.microsoft.com/office/drawing/2014/main" id="{0C586D12-548C-4954-B919-C3E192766BA0}"/>
              </a:ext>
            </a:extLst>
          </p:cNvPr>
          <p:cNvSpPr txBox="1">
            <a:spLocks noChangeArrowheads="1"/>
          </p:cNvSpPr>
          <p:nvPr/>
        </p:nvSpPr>
        <p:spPr bwMode="auto">
          <a:xfrm>
            <a:off x="6897182" y="1364457"/>
            <a:ext cx="1630075"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Pleasure">
            <a:extLst>
              <a:ext uri="{FF2B5EF4-FFF2-40B4-BE49-F238E27FC236}">
                <a16:creationId xmlns:a16="http://schemas.microsoft.com/office/drawing/2014/main" id="{401470A7-FF35-4B18-A23F-611C1D6BADF8}"/>
              </a:ext>
            </a:extLst>
          </p:cNvPr>
          <p:cNvSpPr txBox="1">
            <a:spLocks noChangeArrowheads="1"/>
          </p:cNvSpPr>
          <p:nvPr/>
        </p:nvSpPr>
        <p:spPr bwMode="auto">
          <a:xfrm>
            <a:off x="6897182" y="1364457"/>
            <a:ext cx="1630075"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65588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89B185-015D-40BF-8244-5AD5055D5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Money">
            <a:extLst>
              <a:ext uri="{FF2B5EF4-FFF2-40B4-BE49-F238E27FC236}">
                <a16:creationId xmlns:a16="http://schemas.microsoft.com/office/drawing/2014/main" id="{7D82ABFB-F5B7-4044-A168-F35B57CF4994}"/>
              </a:ext>
            </a:extLst>
          </p:cNvPr>
          <p:cNvSpPr txBox="1">
            <a:spLocks noChangeArrowheads="1"/>
          </p:cNvSpPr>
          <p:nvPr/>
        </p:nvSpPr>
        <p:spPr bwMode="auto">
          <a:xfrm>
            <a:off x="1124771" y="4623312"/>
            <a:ext cx="1919053"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Money</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Technology">
            <a:extLst>
              <a:ext uri="{FF2B5EF4-FFF2-40B4-BE49-F238E27FC236}">
                <a16:creationId xmlns:a16="http://schemas.microsoft.com/office/drawing/2014/main" id="{4CD21043-6E7B-4F60-9355-5A880A73820A}"/>
              </a:ext>
            </a:extLst>
          </p:cNvPr>
          <p:cNvSpPr txBox="1">
            <a:spLocks noChangeArrowheads="1"/>
          </p:cNvSpPr>
          <p:nvPr/>
        </p:nvSpPr>
        <p:spPr bwMode="auto">
          <a:xfrm>
            <a:off x="3757325" y="5339383"/>
            <a:ext cx="3259338"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Technology</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Stuff">
            <a:extLst>
              <a:ext uri="{FF2B5EF4-FFF2-40B4-BE49-F238E27FC236}">
                <a16:creationId xmlns:a16="http://schemas.microsoft.com/office/drawing/2014/main" id="{C667E03F-D569-4A0E-8C59-58BE0E68ED5E}"/>
              </a:ext>
            </a:extLst>
          </p:cNvPr>
          <p:cNvSpPr txBox="1">
            <a:spLocks noChangeArrowheads="1"/>
          </p:cNvSpPr>
          <p:nvPr/>
        </p:nvSpPr>
        <p:spPr bwMode="auto">
          <a:xfrm>
            <a:off x="3880497" y="3608704"/>
            <a:ext cx="1493169"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Stuff</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Entertainment">
            <a:extLst>
              <a:ext uri="{FF2B5EF4-FFF2-40B4-BE49-F238E27FC236}">
                <a16:creationId xmlns:a16="http://schemas.microsoft.com/office/drawing/2014/main" id="{38BC9453-3D88-4F76-B7DD-24B1E14D9DA9}"/>
              </a:ext>
            </a:extLst>
          </p:cNvPr>
          <p:cNvSpPr txBox="1">
            <a:spLocks noChangeArrowheads="1"/>
          </p:cNvSpPr>
          <p:nvPr/>
        </p:nvSpPr>
        <p:spPr bwMode="auto">
          <a:xfrm>
            <a:off x="774042" y="2143159"/>
            <a:ext cx="3985847"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Entertainment</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Pleasure">
            <a:extLst>
              <a:ext uri="{FF2B5EF4-FFF2-40B4-BE49-F238E27FC236}">
                <a16:creationId xmlns:a16="http://schemas.microsoft.com/office/drawing/2014/main" id="{F0AEC159-D0DC-45DF-8635-515A922C4336}"/>
              </a:ext>
            </a:extLst>
          </p:cNvPr>
          <p:cNvSpPr txBox="1">
            <a:spLocks noChangeArrowheads="1"/>
          </p:cNvSpPr>
          <p:nvPr/>
        </p:nvSpPr>
        <p:spPr bwMode="auto">
          <a:xfrm>
            <a:off x="3732756" y="376989"/>
            <a:ext cx="2455102"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Pleasure</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God">
            <a:extLst>
              <a:ext uri="{FF2B5EF4-FFF2-40B4-BE49-F238E27FC236}">
                <a16:creationId xmlns:a16="http://schemas.microsoft.com/office/drawing/2014/main" id="{77169DBB-9DE1-4F27-80A7-EE7B5E0B7E3A}"/>
              </a:ext>
            </a:extLst>
          </p:cNvPr>
          <p:cNvSpPr txBox="1">
            <a:spLocks noChangeArrowheads="1"/>
          </p:cNvSpPr>
          <p:nvPr/>
        </p:nvSpPr>
        <p:spPr bwMode="auto">
          <a:xfrm>
            <a:off x="6897182" y="1364457"/>
            <a:ext cx="1630075"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40037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1500"/>
                                        <p:tgtEl>
                                          <p:spTgt spid="8"/>
                                        </p:tgtEl>
                                        <p:attrNameLst>
                                          <p:attrName>ppt_w</p:attrName>
                                        </p:attrNameLst>
                                      </p:cBhvr>
                                      <p:tavLst>
                                        <p:tav tm="0">
                                          <p:val>
                                            <p:strVal val="ppt_w"/>
                                          </p:val>
                                        </p:tav>
                                        <p:tav tm="100000">
                                          <p:val>
                                            <p:fltVal val="0"/>
                                          </p:val>
                                        </p:tav>
                                      </p:tavLst>
                                    </p:anim>
                                    <p:anim calcmode="lin" valueType="num">
                                      <p:cBhvr>
                                        <p:cTn id="7" dur="1500"/>
                                        <p:tgtEl>
                                          <p:spTgt spid="8"/>
                                        </p:tgtEl>
                                        <p:attrNameLst>
                                          <p:attrName>ppt_h</p:attrName>
                                        </p:attrNameLst>
                                      </p:cBhvr>
                                      <p:tavLst>
                                        <p:tav tm="0">
                                          <p:val>
                                            <p:strVal val="ppt_h"/>
                                          </p:val>
                                        </p:tav>
                                        <p:tav tm="100000">
                                          <p:val>
                                            <p:fltVal val="0"/>
                                          </p:val>
                                        </p:tav>
                                      </p:tavLst>
                                    </p:anim>
                                    <p:set>
                                      <p:cBhvr>
                                        <p:cTn id="8" dur="1" fill="hold">
                                          <p:stCondLst>
                                            <p:cond delay="1499"/>
                                          </p:stCondLst>
                                        </p:cTn>
                                        <p:tgtEl>
                                          <p:spTgt spid="8"/>
                                        </p:tgtEl>
                                        <p:attrNameLst>
                                          <p:attrName>style.visibility</p:attrName>
                                        </p:attrNameLst>
                                      </p:cBhvr>
                                      <p:to>
                                        <p:strVal val="hidden"/>
                                      </p:to>
                                    </p:set>
                                  </p:childTnLst>
                                </p:cTn>
                              </p:par>
                              <p:par>
                                <p:cTn id="9" presetID="23" presetClass="exit" presetSubtype="32" fill="hold" grpId="0" nodeType="withEffect">
                                  <p:stCondLst>
                                    <p:cond delay="0"/>
                                  </p:stCondLst>
                                  <p:childTnLst>
                                    <p:anim calcmode="lin" valueType="num">
                                      <p:cBhvr>
                                        <p:cTn id="10" dur="1500"/>
                                        <p:tgtEl>
                                          <p:spTgt spid="7"/>
                                        </p:tgtEl>
                                        <p:attrNameLst>
                                          <p:attrName>ppt_w</p:attrName>
                                        </p:attrNameLst>
                                      </p:cBhvr>
                                      <p:tavLst>
                                        <p:tav tm="0">
                                          <p:val>
                                            <p:strVal val="ppt_w"/>
                                          </p:val>
                                        </p:tav>
                                        <p:tav tm="100000">
                                          <p:val>
                                            <p:fltVal val="0"/>
                                          </p:val>
                                        </p:tav>
                                      </p:tavLst>
                                    </p:anim>
                                    <p:anim calcmode="lin" valueType="num">
                                      <p:cBhvr>
                                        <p:cTn id="11" dur="1500"/>
                                        <p:tgtEl>
                                          <p:spTgt spid="7"/>
                                        </p:tgtEl>
                                        <p:attrNameLst>
                                          <p:attrName>ppt_h</p:attrName>
                                        </p:attrNameLst>
                                      </p:cBhvr>
                                      <p:tavLst>
                                        <p:tav tm="0">
                                          <p:val>
                                            <p:strVal val="ppt_h"/>
                                          </p:val>
                                        </p:tav>
                                        <p:tav tm="100000">
                                          <p:val>
                                            <p:fltVal val="0"/>
                                          </p:val>
                                        </p:tav>
                                      </p:tavLst>
                                    </p:anim>
                                    <p:set>
                                      <p:cBhvr>
                                        <p:cTn id="12" dur="1" fill="hold">
                                          <p:stCondLst>
                                            <p:cond delay="1499"/>
                                          </p:stCondLst>
                                        </p:cTn>
                                        <p:tgtEl>
                                          <p:spTgt spid="7"/>
                                        </p:tgtEl>
                                        <p:attrNameLst>
                                          <p:attrName>style.visibility</p:attrName>
                                        </p:attrNameLst>
                                      </p:cBhvr>
                                      <p:to>
                                        <p:strVal val="hidden"/>
                                      </p:to>
                                    </p:set>
                                  </p:childTnLst>
                                </p:cTn>
                              </p:par>
                              <p:par>
                                <p:cTn id="13" presetID="23" presetClass="exit" presetSubtype="32" fill="hold" grpId="0" nodeType="withEffect">
                                  <p:stCondLst>
                                    <p:cond delay="0"/>
                                  </p:stCondLst>
                                  <p:childTnLst>
                                    <p:anim calcmode="lin" valueType="num">
                                      <p:cBhvr>
                                        <p:cTn id="14" dur="1500"/>
                                        <p:tgtEl>
                                          <p:spTgt spid="6"/>
                                        </p:tgtEl>
                                        <p:attrNameLst>
                                          <p:attrName>ppt_w</p:attrName>
                                        </p:attrNameLst>
                                      </p:cBhvr>
                                      <p:tavLst>
                                        <p:tav tm="0">
                                          <p:val>
                                            <p:strVal val="ppt_w"/>
                                          </p:val>
                                        </p:tav>
                                        <p:tav tm="100000">
                                          <p:val>
                                            <p:fltVal val="0"/>
                                          </p:val>
                                        </p:tav>
                                      </p:tavLst>
                                    </p:anim>
                                    <p:anim calcmode="lin" valueType="num">
                                      <p:cBhvr>
                                        <p:cTn id="15" dur="1500"/>
                                        <p:tgtEl>
                                          <p:spTgt spid="6"/>
                                        </p:tgtEl>
                                        <p:attrNameLst>
                                          <p:attrName>ppt_h</p:attrName>
                                        </p:attrNameLst>
                                      </p:cBhvr>
                                      <p:tavLst>
                                        <p:tav tm="0">
                                          <p:val>
                                            <p:strVal val="ppt_h"/>
                                          </p:val>
                                        </p:tav>
                                        <p:tav tm="100000">
                                          <p:val>
                                            <p:fltVal val="0"/>
                                          </p:val>
                                        </p:tav>
                                      </p:tavLst>
                                    </p:anim>
                                    <p:set>
                                      <p:cBhvr>
                                        <p:cTn id="16" dur="1" fill="hold">
                                          <p:stCondLst>
                                            <p:cond delay="1499"/>
                                          </p:stCondLst>
                                        </p:cTn>
                                        <p:tgtEl>
                                          <p:spTgt spid="6"/>
                                        </p:tgtEl>
                                        <p:attrNameLst>
                                          <p:attrName>style.visibility</p:attrName>
                                        </p:attrNameLst>
                                      </p:cBhvr>
                                      <p:to>
                                        <p:strVal val="hidden"/>
                                      </p:to>
                                    </p:set>
                                  </p:childTnLst>
                                </p:cTn>
                              </p:par>
                              <p:par>
                                <p:cTn id="17" presetID="23" presetClass="exit" presetSubtype="32" fill="hold" grpId="0" nodeType="withEffect">
                                  <p:stCondLst>
                                    <p:cond delay="0"/>
                                  </p:stCondLst>
                                  <p:childTnLst>
                                    <p:anim calcmode="lin" valueType="num">
                                      <p:cBhvr>
                                        <p:cTn id="18" dur="1500"/>
                                        <p:tgtEl>
                                          <p:spTgt spid="4"/>
                                        </p:tgtEl>
                                        <p:attrNameLst>
                                          <p:attrName>ppt_w</p:attrName>
                                        </p:attrNameLst>
                                      </p:cBhvr>
                                      <p:tavLst>
                                        <p:tav tm="0">
                                          <p:val>
                                            <p:strVal val="ppt_w"/>
                                          </p:val>
                                        </p:tav>
                                        <p:tav tm="100000">
                                          <p:val>
                                            <p:fltVal val="0"/>
                                          </p:val>
                                        </p:tav>
                                      </p:tavLst>
                                    </p:anim>
                                    <p:anim calcmode="lin" valueType="num">
                                      <p:cBhvr>
                                        <p:cTn id="19" dur="1500"/>
                                        <p:tgtEl>
                                          <p:spTgt spid="4"/>
                                        </p:tgtEl>
                                        <p:attrNameLst>
                                          <p:attrName>ppt_h</p:attrName>
                                        </p:attrNameLst>
                                      </p:cBhvr>
                                      <p:tavLst>
                                        <p:tav tm="0">
                                          <p:val>
                                            <p:strVal val="ppt_h"/>
                                          </p:val>
                                        </p:tav>
                                        <p:tav tm="100000">
                                          <p:val>
                                            <p:fltVal val="0"/>
                                          </p:val>
                                        </p:tav>
                                      </p:tavLst>
                                    </p:anim>
                                    <p:set>
                                      <p:cBhvr>
                                        <p:cTn id="20" dur="1" fill="hold">
                                          <p:stCondLst>
                                            <p:cond delay="1499"/>
                                          </p:stCondLst>
                                        </p:cTn>
                                        <p:tgtEl>
                                          <p:spTgt spid="4"/>
                                        </p:tgtEl>
                                        <p:attrNameLst>
                                          <p:attrName>style.visibility</p:attrName>
                                        </p:attrNameLst>
                                      </p:cBhvr>
                                      <p:to>
                                        <p:strVal val="hidden"/>
                                      </p:to>
                                    </p:set>
                                  </p:childTnLst>
                                </p:cTn>
                              </p:par>
                              <p:par>
                                <p:cTn id="21" presetID="23" presetClass="exit" presetSubtype="32" fill="hold" grpId="0" nodeType="withEffect">
                                  <p:stCondLst>
                                    <p:cond delay="0"/>
                                  </p:stCondLst>
                                  <p:childTnLst>
                                    <p:anim calcmode="lin" valueType="num">
                                      <p:cBhvr>
                                        <p:cTn id="22" dur="1500"/>
                                        <p:tgtEl>
                                          <p:spTgt spid="5"/>
                                        </p:tgtEl>
                                        <p:attrNameLst>
                                          <p:attrName>ppt_w</p:attrName>
                                        </p:attrNameLst>
                                      </p:cBhvr>
                                      <p:tavLst>
                                        <p:tav tm="0">
                                          <p:val>
                                            <p:strVal val="ppt_w"/>
                                          </p:val>
                                        </p:tav>
                                        <p:tav tm="100000">
                                          <p:val>
                                            <p:fltVal val="0"/>
                                          </p:val>
                                        </p:tav>
                                      </p:tavLst>
                                    </p:anim>
                                    <p:anim calcmode="lin" valueType="num">
                                      <p:cBhvr>
                                        <p:cTn id="23" dur="1500"/>
                                        <p:tgtEl>
                                          <p:spTgt spid="5"/>
                                        </p:tgtEl>
                                        <p:attrNameLst>
                                          <p:attrName>ppt_h</p:attrName>
                                        </p:attrNameLst>
                                      </p:cBhvr>
                                      <p:tavLst>
                                        <p:tav tm="0">
                                          <p:val>
                                            <p:strVal val="ppt_h"/>
                                          </p:val>
                                        </p:tav>
                                        <p:tav tm="100000">
                                          <p:val>
                                            <p:fltVal val="0"/>
                                          </p:val>
                                        </p:tav>
                                      </p:tavLst>
                                    </p:anim>
                                    <p:set>
                                      <p:cBhvr>
                                        <p:cTn id="24" dur="1" fill="hold">
                                          <p:stCondLst>
                                            <p:cond delay="1499"/>
                                          </p:stCondLst>
                                        </p:cTn>
                                        <p:tgtEl>
                                          <p:spTgt spid="5"/>
                                        </p:tgtEl>
                                        <p:attrNameLst>
                                          <p:attrName>style.visibility</p:attrName>
                                        </p:attrNameLst>
                                      </p:cBhvr>
                                      <p:to>
                                        <p:strVal val="hidden"/>
                                      </p:to>
                                    </p:set>
                                  </p:childTnLst>
                                </p:cTn>
                              </p:par>
                              <p:par>
                                <p:cTn id="25" presetID="8" presetClass="emph" presetSubtype="0" fill="hold" grpId="1" nodeType="withEffect">
                                  <p:stCondLst>
                                    <p:cond delay="0"/>
                                  </p:stCondLst>
                                  <p:childTnLst>
                                    <p:animRot by="-43200000">
                                      <p:cBhvr>
                                        <p:cTn id="26" dur="1500" fill="hold"/>
                                        <p:tgtEl>
                                          <p:spTgt spid="8"/>
                                        </p:tgtEl>
                                        <p:attrNameLst>
                                          <p:attrName>r</p:attrName>
                                        </p:attrNameLst>
                                      </p:cBhvr>
                                    </p:animRot>
                                  </p:childTnLst>
                                </p:cTn>
                              </p:par>
                              <p:par>
                                <p:cTn id="27" presetID="8" presetClass="emph" presetSubtype="0" fill="hold" grpId="1" nodeType="withEffect">
                                  <p:stCondLst>
                                    <p:cond delay="0"/>
                                  </p:stCondLst>
                                  <p:childTnLst>
                                    <p:animRot by="43200000">
                                      <p:cBhvr>
                                        <p:cTn id="28" dur="1500" fill="hold"/>
                                        <p:tgtEl>
                                          <p:spTgt spid="7"/>
                                        </p:tgtEl>
                                        <p:attrNameLst>
                                          <p:attrName>r</p:attrName>
                                        </p:attrNameLst>
                                      </p:cBhvr>
                                    </p:animRot>
                                  </p:childTnLst>
                                </p:cTn>
                              </p:par>
                              <p:par>
                                <p:cTn id="29" presetID="8" presetClass="emph" presetSubtype="0" fill="hold" grpId="1" nodeType="withEffect">
                                  <p:stCondLst>
                                    <p:cond delay="0"/>
                                  </p:stCondLst>
                                  <p:childTnLst>
                                    <p:animRot by="43200000">
                                      <p:cBhvr>
                                        <p:cTn id="30" dur="1500" fill="hold"/>
                                        <p:tgtEl>
                                          <p:spTgt spid="5"/>
                                        </p:tgtEl>
                                        <p:attrNameLst>
                                          <p:attrName>r</p:attrName>
                                        </p:attrNameLst>
                                      </p:cBhvr>
                                    </p:animRot>
                                  </p:childTnLst>
                                </p:cTn>
                              </p:par>
                              <p:par>
                                <p:cTn id="31" presetID="8" presetClass="emph" presetSubtype="0" fill="hold" grpId="1" nodeType="withEffect">
                                  <p:stCondLst>
                                    <p:cond delay="0"/>
                                  </p:stCondLst>
                                  <p:childTnLst>
                                    <p:animRot by="-43200000">
                                      <p:cBhvr>
                                        <p:cTn id="32" dur="1500" fill="hold"/>
                                        <p:tgtEl>
                                          <p:spTgt spid="6"/>
                                        </p:tgtEl>
                                        <p:attrNameLst>
                                          <p:attrName>r</p:attrName>
                                        </p:attrNameLst>
                                      </p:cBhvr>
                                    </p:animRot>
                                  </p:childTnLst>
                                </p:cTn>
                              </p:par>
                              <p:par>
                                <p:cTn id="33" presetID="8" presetClass="emph" presetSubtype="0" fill="hold" grpId="1" nodeType="withEffect">
                                  <p:stCondLst>
                                    <p:cond delay="0"/>
                                  </p:stCondLst>
                                  <p:childTnLst>
                                    <p:animRot by="-43200000">
                                      <p:cBhvr>
                                        <p:cTn id="34" dur="1500" fill="hold"/>
                                        <p:tgtEl>
                                          <p:spTgt spid="4"/>
                                        </p:tgtEl>
                                        <p:attrNameLst>
                                          <p:attrName>r</p:attrName>
                                        </p:attrNameLst>
                                      </p:cBhvr>
                                    </p:animRot>
                                  </p:childTnLst>
                                </p:cTn>
                              </p:par>
                              <p:par>
                                <p:cTn id="35" presetID="42" presetClass="path" presetSubtype="0" accel="50000" decel="50000" fill="hold" grpId="2" nodeType="withEffect">
                                  <p:stCondLst>
                                    <p:cond delay="0"/>
                                  </p:stCondLst>
                                  <p:childTnLst>
                                    <p:animMotion origin="layout" path="M -1.11111E-6 3.7037E-7 L 0.11858 0.24167 " pathEditMode="relative" rAng="0" ptsTypes="AA">
                                      <p:cBhvr>
                                        <p:cTn id="36" dur="1500" fill="hold"/>
                                        <p:tgtEl>
                                          <p:spTgt spid="8"/>
                                        </p:tgtEl>
                                        <p:attrNameLst>
                                          <p:attrName>ppt_x</p:attrName>
                                          <p:attrName>ppt_y</p:attrName>
                                        </p:attrNameLst>
                                      </p:cBhvr>
                                      <p:rCtr x="5920" y="12083"/>
                                    </p:animMotion>
                                  </p:childTnLst>
                                </p:cTn>
                              </p:par>
                              <p:par>
                                <p:cTn id="37" presetID="42" presetClass="path" presetSubtype="0" accel="50000" decel="50000" fill="hold" grpId="2" nodeType="withEffect">
                                  <p:stCondLst>
                                    <p:cond delay="0"/>
                                  </p:stCondLst>
                                  <p:childTnLst>
                                    <p:animMotion origin="layout" path="M -4.16667E-6 2.96296E-6 L 0.35886 -0.01621 " pathEditMode="relative" rAng="0" ptsTypes="AA">
                                      <p:cBhvr>
                                        <p:cTn id="38" dur="1500" fill="hold"/>
                                        <p:tgtEl>
                                          <p:spTgt spid="7"/>
                                        </p:tgtEl>
                                        <p:attrNameLst>
                                          <p:attrName>ppt_x</p:attrName>
                                          <p:attrName>ppt_y</p:attrName>
                                        </p:attrNameLst>
                                      </p:cBhvr>
                                      <p:rCtr x="17934" y="-810"/>
                                    </p:animMotion>
                                  </p:childTnLst>
                                </p:cTn>
                              </p:par>
                              <p:par>
                                <p:cTn id="39" presetID="42" presetClass="path" presetSubtype="0" accel="50000" decel="50000" fill="hold" grpId="2" nodeType="withEffect">
                                  <p:stCondLst>
                                    <p:cond delay="0"/>
                                  </p:stCondLst>
                                  <p:childTnLst>
                                    <p:animMotion origin="layout" path="M -2.77778E-6 4.07407E-6 L 0.15556 -0.23056 " pathEditMode="relative" rAng="0" ptsTypes="AA">
                                      <p:cBhvr>
                                        <p:cTn id="40" dur="1500" fill="hold"/>
                                        <p:tgtEl>
                                          <p:spTgt spid="6"/>
                                        </p:tgtEl>
                                        <p:attrNameLst>
                                          <p:attrName>ppt_x</p:attrName>
                                          <p:attrName>ppt_y</p:attrName>
                                        </p:attrNameLst>
                                      </p:cBhvr>
                                      <p:rCtr x="7778" y="-11528"/>
                                    </p:animMotion>
                                  </p:childTnLst>
                                </p:cTn>
                              </p:par>
                              <p:par>
                                <p:cTn id="41" presetID="42" presetClass="path" presetSubtype="0" accel="50000" decel="50000" fill="hold" grpId="2" nodeType="withEffect">
                                  <p:stCondLst>
                                    <p:cond delay="0"/>
                                  </p:stCondLst>
                                  <p:childTnLst>
                                    <p:animMotion origin="layout" path="M -1.38889E-6 -2.59259E-6 L 0.43351 -0.3787 " pathEditMode="relative" rAng="0" ptsTypes="AA">
                                      <p:cBhvr>
                                        <p:cTn id="42" dur="1500" fill="hold"/>
                                        <p:tgtEl>
                                          <p:spTgt spid="4"/>
                                        </p:tgtEl>
                                        <p:attrNameLst>
                                          <p:attrName>ppt_x</p:attrName>
                                          <p:attrName>ppt_y</p:attrName>
                                        </p:attrNameLst>
                                      </p:cBhvr>
                                      <p:rCtr x="21667" y="-18935"/>
                                    </p:animMotion>
                                  </p:childTnLst>
                                </p:cTn>
                              </p:par>
                              <p:par>
                                <p:cTn id="43" presetID="42" presetClass="path" presetSubtype="0" accel="50000" decel="50000" fill="hold" grpId="2" nodeType="withEffect">
                                  <p:stCondLst>
                                    <p:cond delay="0"/>
                                  </p:stCondLst>
                                  <p:childTnLst>
                                    <p:animMotion origin="layout" path="M -2.5E-6 -7.40741E-7 L 0.07257 -0.4838 " pathEditMode="relative" rAng="0" ptsTypes="AA">
                                      <p:cBhvr>
                                        <p:cTn id="44" dur="1500" fill="hold"/>
                                        <p:tgtEl>
                                          <p:spTgt spid="5"/>
                                        </p:tgtEl>
                                        <p:attrNameLst>
                                          <p:attrName>ppt_x</p:attrName>
                                          <p:attrName>ppt_y</p:attrName>
                                        </p:attrNameLst>
                                      </p:cBhvr>
                                      <p:rCtr x="3628" y="-2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A757F-0FD5-4BCC-8A4F-91020D5C1B00}"/>
              </a:ext>
            </a:extLst>
          </p:cNvPr>
          <p:cNvPicPr>
            <a:picLocks noChangeAspect="1"/>
          </p:cNvPicPr>
          <p:nvPr/>
        </p:nvPicPr>
        <p:blipFill rotWithShape="1">
          <a:blip r:embed="rId3">
            <a:extLst>
              <a:ext uri="{28A0092B-C50C-407E-A947-70E740481C1C}">
                <a14:useLocalDpi xmlns:a14="http://schemas.microsoft.com/office/drawing/2010/main" val="0"/>
              </a:ext>
            </a:extLst>
          </a:blip>
          <a:srcRect r="7752"/>
          <a:stretch/>
        </p:blipFill>
        <p:spPr>
          <a:xfrm>
            <a:off x="0" y="0"/>
            <a:ext cx="9144000" cy="6855941"/>
          </a:xfrm>
          <a:prstGeom prst="rect">
            <a:avLst/>
          </a:prstGeom>
        </p:spPr>
      </p:pic>
      <p:sp>
        <p:nvSpPr>
          <p:cNvPr id="5" name="Title 1">
            <a:extLst>
              <a:ext uri="{FF2B5EF4-FFF2-40B4-BE49-F238E27FC236}">
                <a16:creationId xmlns:a16="http://schemas.microsoft.com/office/drawing/2014/main" id="{ECE40CA8-9419-4465-9ECF-7A8933FE512E}"/>
              </a:ext>
            </a:extLst>
          </p:cNvPr>
          <p:cNvSpPr txBox="1">
            <a:spLocks/>
          </p:cNvSpPr>
          <p:nvPr/>
        </p:nvSpPr>
        <p:spPr>
          <a:xfrm>
            <a:off x="4018405" y="1442271"/>
            <a:ext cx="46101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wait on</a:t>
            </a:r>
            <a:r>
              <a:rPr kumimoji="0" lang="en-US" sz="44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the LORD</a:t>
            </a:r>
            <a:endPar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11" name="Title 1">
            <a:extLst>
              <a:ext uri="{FF2B5EF4-FFF2-40B4-BE49-F238E27FC236}">
                <a16:creationId xmlns:a16="http://schemas.microsoft.com/office/drawing/2014/main" id="{ED89D467-761C-41B7-A06D-72C6ECBBD556}"/>
              </a:ext>
            </a:extLst>
          </p:cNvPr>
          <p:cNvSpPr txBox="1">
            <a:spLocks/>
          </p:cNvSpPr>
          <p:nvPr/>
        </p:nvSpPr>
        <p:spPr>
          <a:xfrm>
            <a:off x="848518" y="4122097"/>
            <a:ext cx="36195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be weary</a:t>
            </a:r>
          </a:p>
        </p:txBody>
      </p:sp>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those who wait on the LORD Shall renew their strength;        They shall mount up with wings like eagles, They shall run and   not be weary, They shall walk   and not faint.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40:31 </a:t>
            </a:r>
          </a:p>
        </p:txBody>
      </p:sp>
      <p:sp>
        <p:nvSpPr>
          <p:cNvPr id="4" name="Rectangle 2">
            <a:extLst>
              <a:ext uri="{FF2B5EF4-FFF2-40B4-BE49-F238E27FC236}">
                <a16:creationId xmlns:a16="http://schemas.microsoft.com/office/drawing/2014/main" id="{FA82400A-89BF-47FE-8354-4F9DCC96A4C6}"/>
              </a:ext>
            </a:extLst>
          </p:cNvPr>
          <p:cNvSpPr txBox="1">
            <a:spLocks noChangeArrowheads="1"/>
          </p:cNvSpPr>
          <p:nvPr/>
        </p:nvSpPr>
        <p:spPr bwMode="auto">
          <a:xfrm>
            <a:off x="6897182" y="1364457"/>
            <a:ext cx="1630075"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9BA5845-18D3-4832-AD35-5B5712753FEF}"/>
              </a:ext>
            </a:extLst>
          </p:cNvPr>
          <p:cNvSpPr txBox="1">
            <a:spLocks noChangeArrowheads="1"/>
          </p:cNvSpPr>
          <p:nvPr/>
        </p:nvSpPr>
        <p:spPr bwMode="auto">
          <a:xfrm>
            <a:off x="3990297" y="1364105"/>
            <a:ext cx="4660901" cy="77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wait on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9A3E4A99-7CD2-4D27-9054-C2E49F87A8B6}"/>
              </a:ext>
            </a:extLst>
          </p:cNvPr>
          <p:cNvSpPr txBox="1">
            <a:spLocks noChangeArrowheads="1"/>
          </p:cNvSpPr>
          <p:nvPr/>
        </p:nvSpPr>
        <p:spPr bwMode="auto">
          <a:xfrm>
            <a:off x="3898106" y="1383507"/>
            <a:ext cx="1659732" cy="7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Pleasure">
            <a:extLst>
              <a:ext uri="{FF2B5EF4-FFF2-40B4-BE49-F238E27FC236}">
                <a16:creationId xmlns:a16="http://schemas.microsoft.com/office/drawing/2014/main" id="{CE94580A-2495-4C58-AB69-C03AD63872E3}"/>
              </a:ext>
            </a:extLst>
          </p:cNvPr>
          <p:cNvSpPr txBox="1">
            <a:spLocks noChangeArrowheads="1"/>
          </p:cNvSpPr>
          <p:nvPr/>
        </p:nvSpPr>
        <p:spPr bwMode="auto">
          <a:xfrm>
            <a:off x="4055269" y="1390650"/>
            <a:ext cx="1492881" cy="71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Pleasure">
            <a:extLst>
              <a:ext uri="{FF2B5EF4-FFF2-40B4-BE49-F238E27FC236}">
                <a16:creationId xmlns:a16="http://schemas.microsoft.com/office/drawing/2014/main" id="{3736A786-BB39-4119-97D9-E12B0BACFC8E}"/>
              </a:ext>
            </a:extLst>
          </p:cNvPr>
          <p:cNvSpPr txBox="1">
            <a:spLocks noChangeArrowheads="1"/>
          </p:cNvSpPr>
          <p:nvPr/>
        </p:nvSpPr>
        <p:spPr bwMode="auto">
          <a:xfrm>
            <a:off x="3432130" y="4636981"/>
            <a:ext cx="2079321" cy="71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Edwardian Script ITC" panose="030303020407070D0804" pitchFamily="66" charset="0"/>
              </a:rPr>
              <a:t>Faith</a:t>
            </a:r>
            <a:endParaRPr lang="en-US" altLang="en-US" sz="6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Edwardian Script ITC" panose="030303020407070D0804" pitchFamily="66" charset="0"/>
            </a:endParaRPr>
          </a:p>
        </p:txBody>
      </p:sp>
      <p:sp>
        <p:nvSpPr>
          <p:cNvPr id="12" name="Rectangle 2">
            <a:extLst>
              <a:ext uri="{FF2B5EF4-FFF2-40B4-BE49-F238E27FC236}">
                <a16:creationId xmlns:a16="http://schemas.microsoft.com/office/drawing/2014/main" id="{75626E96-9175-40E5-947E-E089C7386FC7}"/>
              </a:ext>
            </a:extLst>
          </p:cNvPr>
          <p:cNvSpPr txBox="1">
            <a:spLocks noChangeArrowheads="1"/>
          </p:cNvSpPr>
          <p:nvPr/>
        </p:nvSpPr>
        <p:spPr bwMode="auto">
          <a:xfrm>
            <a:off x="713578" y="4052888"/>
            <a:ext cx="3898901" cy="76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be weary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BAC6BD4-7102-477A-957F-3CEBF2FCA27E}"/>
              </a:ext>
            </a:extLst>
          </p:cNvPr>
          <p:cNvSpPr txBox="1">
            <a:spLocks noChangeArrowheads="1"/>
          </p:cNvSpPr>
          <p:nvPr/>
        </p:nvSpPr>
        <p:spPr bwMode="auto">
          <a:xfrm>
            <a:off x="2490535" y="3910263"/>
            <a:ext cx="2021305" cy="103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Harrington" panose="04040505050A02020702" pitchFamily="82" charset="0"/>
              </a:rPr>
              <a:t>Zeal</a:t>
            </a:r>
            <a:endParaRPr kumimoji="0" lang="en-US" altLang="en-US" sz="6600" b="1" i="1" u="none" strike="noStrike" kern="0" cap="none" spc="0" normalizeH="0" baseline="0" noProof="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Harrington" panose="04040505050A02020702" pitchFamily="82" charset="0"/>
            </a:endParaRPr>
          </a:p>
        </p:txBody>
      </p:sp>
    </p:spTree>
    <p:extLst>
      <p:ext uri="{BB962C8B-B14F-4D97-AF65-F5344CB8AC3E}">
        <p14:creationId xmlns:p14="http://schemas.microsoft.com/office/powerpoint/2010/main" val="413254683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8" presetClass="emph" presetSubtype="0" fill="hold" grpId="1" nodeType="withEffect">
                                  <p:stCondLst>
                                    <p:cond delay="0"/>
                                  </p:stCondLst>
                                  <p:childTnLst>
                                    <p:set>
                                      <p:cBhvr override="childStyle">
                                        <p:cTn id="28" dur="500" fill="hold"/>
                                        <p:tgtEl>
                                          <p:spTgt spid="11"/>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10" presetClass="exit" presetSubtype="0" fill="hold" grpId="1"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6" presetClass="exit" presetSubtype="21" fill="hold" grpId="2" nodeType="withEffect">
                                  <p:stCondLst>
                                    <p:cond delay="0"/>
                                  </p:stCondLst>
                                  <p:childTnLst>
                                    <p:animEffect transition="out" filter="barn(inVertic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10" presetClass="exit" presetSubtype="0" fill="hold" grpId="1"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22" presetClass="exit" presetSubtype="8" fill="hold" grpId="2" nodeType="withEffect">
                                  <p:stCondLst>
                                    <p:cond delay="0"/>
                                  </p:stCondLst>
                                  <p:childTnLst>
                                    <p:animEffect transition="out" filter="wipe(left)">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2"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42" presetClass="path" presetSubtype="0" accel="50000" decel="50000" fill="hold" grpId="3" nodeType="withEffect">
                                  <p:stCondLst>
                                    <p:cond delay="0"/>
                                  </p:stCondLst>
                                  <p:childTnLst>
                                    <p:animMotion origin="layout" path="M -2.77778E-6 -1.11111E-6 L -0.32621 0.00486 " pathEditMode="relative" rAng="0" ptsTypes="AA">
                                      <p:cBhvr>
                                        <p:cTn id="55" dur="2000" fill="hold"/>
                                        <p:tgtEl>
                                          <p:spTgt spid="4"/>
                                        </p:tgtEl>
                                        <p:attrNameLst>
                                          <p:attrName>ppt_x</p:attrName>
                                          <p:attrName>ppt_y</p:attrName>
                                        </p:attrNameLst>
                                      </p:cBhvr>
                                      <p:rCtr x="-16319" y="231"/>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1" nodeType="withEffect">
                                  <p:stCondLst>
                                    <p:cond delay="250"/>
                                  </p:stCondLst>
                                  <p:childTnLst>
                                    <p:animEffect transition="out" filter="fade">
                                      <p:cBhvr>
                                        <p:cTn id="60" dur="750"/>
                                        <p:tgtEl>
                                          <p:spTgt spid="13"/>
                                        </p:tgtEl>
                                      </p:cBhvr>
                                    </p:animEffect>
                                    <p:set>
                                      <p:cBhvr>
                                        <p:cTn id="61" dur="1" fill="hold">
                                          <p:stCondLst>
                                            <p:cond delay="749"/>
                                          </p:stCondLst>
                                        </p:cTn>
                                        <p:tgtEl>
                                          <p:spTgt spid="13"/>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50"/>
                                        <p:tgtEl>
                                          <p:spTgt spid="9"/>
                                        </p:tgtEl>
                                      </p:cBhvr>
                                    </p:animEffect>
                                  </p:childTnLst>
                                </p:cTn>
                              </p:par>
                              <p:par>
                                <p:cTn id="65" presetID="42" presetClass="path" presetSubtype="0" accel="50000" decel="50000" fill="hold" grpId="1" nodeType="withEffect">
                                  <p:stCondLst>
                                    <p:cond delay="0"/>
                                  </p:stCondLst>
                                  <p:childTnLst>
                                    <p:animMotion origin="layout" path="M -3.61111E-6 -2.59259E-6 L -0.02517 0.47176 " pathEditMode="relative" rAng="0" ptsTypes="AA">
                                      <p:cBhvr>
                                        <p:cTn id="66" dur="1750" fill="hold"/>
                                        <p:tgtEl>
                                          <p:spTgt spid="9"/>
                                        </p:tgtEl>
                                        <p:attrNameLst>
                                          <p:attrName>ppt_x</p:attrName>
                                          <p:attrName>ppt_y</p:attrName>
                                        </p:attrNameLst>
                                      </p:cBhvr>
                                      <p:rCtr x="-1267" y="23588"/>
                                    </p:animMotion>
                                  </p:childTnLst>
                                </p:cTn>
                              </p:par>
                              <p:par>
                                <p:cTn id="67" presetID="10" presetClass="exit" presetSubtype="0" fill="hold" grpId="2" nodeType="withEffect">
                                  <p:stCondLst>
                                    <p:cond delay="175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7" presetClass="entr" presetSubtype="10" fill="hold" grpId="0" nodeType="withEffect">
                                  <p:stCondLst>
                                    <p:cond delay="2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750" fill="hold"/>
                                        <p:tgtEl>
                                          <p:spTgt spid="10"/>
                                        </p:tgtEl>
                                        <p:attrNameLst>
                                          <p:attrName>ppt_w</p:attrName>
                                        </p:attrNameLst>
                                      </p:cBhvr>
                                      <p:tavLst>
                                        <p:tav tm="0">
                                          <p:val>
                                            <p:fltVal val="0"/>
                                          </p:val>
                                        </p:tav>
                                        <p:tav tm="100000">
                                          <p:val>
                                            <p:strVal val="#ppt_w"/>
                                          </p:val>
                                        </p:tav>
                                      </p:tavLst>
                                    </p:anim>
                                    <p:anim calcmode="lin" valueType="num">
                                      <p:cBhvr>
                                        <p:cTn id="73" dur="750" fill="hold"/>
                                        <p:tgtEl>
                                          <p:spTgt spid="10"/>
                                        </p:tgtEl>
                                        <p:attrNameLst>
                                          <p:attrName>ppt_h</p:attrName>
                                        </p:attrNameLst>
                                      </p:cBhvr>
                                      <p:tavLst>
                                        <p:tav tm="0">
                                          <p:val>
                                            <p:strVal val="#ppt_h"/>
                                          </p:val>
                                        </p:tav>
                                        <p:tav tm="100000">
                                          <p:val>
                                            <p:strVal val="#ppt_h"/>
                                          </p:val>
                                        </p:tav>
                                      </p:tavLst>
                                    </p:anim>
                                  </p:childTnLst>
                                </p:cTn>
                              </p:par>
                              <p:par>
                                <p:cTn id="74" presetID="50" presetClass="exit" presetSubtype="0" accel="100000" fill="hold" grpId="1" nodeType="withEffect">
                                  <p:stCondLst>
                                    <p:cond delay="2500"/>
                                  </p:stCondLst>
                                  <p:childTnLst>
                                    <p:anim calcmode="lin" valueType="num">
                                      <p:cBhvr>
                                        <p:cTn id="75" dur="1000"/>
                                        <p:tgtEl>
                                          <p:spTgt spid="10"/>
                                        </p:tgtEl>
                                        <p:attrNameLst>
                                          <p:attrName>ppt_w</p:attrName>
                                        </p:attrNameLst>
                                      </p:cBhvr>
                                      <p:tavLst>
                                        <p:tav tm="0">
                                          <p:val>
                                            <p:strVal val="ppt_w"/>
                                          </p:val>
                                        </p:tav>
                                        <p:tav tm="100000">
                                          <p:val>
                                            <p:strVal val="ppt_w+.3"/>
                                          </p:val>
                                        </p:tav>
                                      </p:tavLst>
                                    </p:anim>
                                    <p:anim calcmode="lin" valueType="num">
                                      <p:cBhvr>
                                        <p:cTn id="76" dur="1000"/>
                                        <p:tgtEl>
                                          <p:spTgt spid="10"/>
                                        </p:tgtEl>
                                        <p:attrNameLst>
                                          <p:attrName>ppt_h</p:attrName>
                                        </p:attrNameLst>
                                      </p:cBhvr>
                                      <p:tavLst>
                                        <p:tav tm="0">
                                          <p:val>
                                            <p:strVal val="ppt_h"/>
                                          </p:val>
                                        </p:tav>
                                        <p:tav tm="100000">
                                          <p:val>
                                            <p:strVal val="ppt_h"/>
                                          </p:val>
                                        </p:tav>
                                      </p:tavLst>
                                    </p:anim>
                                    <p:animEffect transition="out" filter="fad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1" grpId="0"/>
      <p:bldP spid="11" grpId="1"/>
      <p:bldP spid="11" grpId="2"/>
      <p:bldP spid="3074" grpId="0"/>
      <p:bldP spid="3074" grpId="1"/>
      <p:bldP spid="4" grpId="1"/>
      <p:bldP spid="4" grpId="2"/>
      <p:bldP spid="4" grpId="3"/>
      <p:bldP spid="6" grpId="0"/>
      <p:bldP spid="6" grpId="1"/>
      <p:bldP spid="9" grpId="0"/>
      <p:bldP spid="9" grpId="1"/>
      <p:bldP spid="9" grpId="2"/>
      <p:bldP spid="10" grpId="0"/>
      <p:bldP spid="10" grpId="1"/>
      <p:bldP spid="12" grpId="0"/>
      <p:bldP spid="12" grpId="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CC5CB-63D9-48B9-A9EB-3BC280BECAE6}"/>
              </a:ext>
            </a:extLst>
          </p:cNvPr>
          <p:cNvPicPr>
            <a:picLocks noChangeAspect="1"/>
          </p:cNvPicPr>
          <p:nvPr/>
        </p:nvPicPr>
        <p:blipFill rotWithShape="1">
          <a:blip r:embed="rId3">
            <a:extLst>
              <a:ext uri="{28A0092B-C50C-407E-A947-70E740481C1C}">
                <a14:useLocalDpi xmlns:a14="http://schemas.microsoft.com/office/drawing/2010/main" val="0"/>
              </a:ext>
            </a:extLst>
          </a:blip>
          <a:srcRect b="6250"/>
          <a:stretch/>
        </p:blipFill>
        <p:spPr>
          <a:xfrm>
            <a:off x="0" y="0"/>
            <a:ext cx="9144000" cy="6858000"/>
          </a:xfrm>
          <a:prstGeom prst="rect">
            <a:avLst/>
          </a:prstGeom>
        </p:spPr>
      </p:pic>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Rest in the LORD, and wait patiently for Him; Do not fret because of him who prospers in his way, Because of the man who brings wicked schemes to pass.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37:7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0DA367A8-3F90-4606-90AA-B22D6E8B8BB0}"/>
              </a:ext>
            </a:extLst>
          </p:cNvPr>
          <p:cNvSpPr txBox="1">
            <a:spLocks noChangeArrowheads="1"/>
          </p:cNvSpPr>
          <p:nvPr/>
        </p:nvSpPr>
        <p:spPr bwMode="auto">
          <a:xfrm>
            <a:off x="3898106" y="1383507"/>
            <a:ext cx="1659732" cy="7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48F7C75E-A707-4B1B-BA61-617417A4294B}"/>
              </a:ext>
            </a:extLst>
          </p:cNvPr>
          <p:cNvSpPr txBox="1">
            <a:spLocks/>
          </p:cNvSpPr>
          <p:nvPr/>
        </p:nvSpPr>
        <p:spPr>
          <a:xfrm>
            <a:off x="1226634" y="1461562"/>
            <a:ext cx="43935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Rest in the LORD</a:t>
            </a:r>
          </a:p>
        </p:txBody>
      </p:sp>
      <p:sp>
        <p:nvSpPr>
          <p:cNvPr id="8" name="Rectangle 2">
            <a:extLst>
              <a:ext uri="{FF2B5EF4-FFF2-40B4-BE49-F238E27FC236}">
                <a16:creationId xmlns:a16="http://schemas.microsoft.com/office/drawing/2014/main" id="{ED758656-3219-4EB1-B5BA-A42E431AAA51}"/>
              </a:ext>
            </a:extLst>
          </p:cNvPr>
          <p:cNvSpPr txBox="1">
            <a:spLocks noChangeArrowheads="1"/>
          </p:cNvSpPr>
          <p:nvPr/>
        </p:nvSpPr>
        <p:spPr bwMode="auto">
          <a:xfrm>
            <a:off x="1828800" y="3962400"/>
            <a:ext cx="5813502" cy="220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Rest in the LORD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wait patiently for Him</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Do not fret</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1E45566-3D53-460E-BA11-7E0E69185D48}"/>
              </a:ext>
            </a:extLst>
          </p:cNvPr>
          <p:cNvSpPr txBox="1">
            <a:spLocks noChangeArrowheads="1"/>
          </p:cNvSpPr>
          <p:nvPr/>
        </p:nvSpPr>
        <p:spPr bwMode="auto">
          <a:xfrm>
            <a:off x="1316076" y="1383793"/>
            <a:ext cx="4216400" cy="79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Rest in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D5F50E2-5EC3-4216-876A-25FE48AB3553}"/>
              </a:ext>
            </a:extLst>
          </p:cNvPr>
          <p:cNvSpPr txBox="1">
            <a:spLocks noChangeArrowheads="1"/>
          </p:cNvSpPr>
          <p:nvPr/>
        </p:nvSpPr>
        <p:spPr bwMode="auto">
          <a:xfrm>
            <a:off x="6400799" y="1393904"/>
            <a:ext cx="1502570" cy="76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wait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02003E9-E710-4DF4-A4FC-474E8A9565FF}"/>
              </a:ext>
            </a:extLst>
          </p:cNvPr>
          <p:cNvSpPr txBox="1">
            <a:spLocks noChangeArrowheads="1"/>
          </p:cNvSpPr>
          <p:nvPr/>
        </p:nvSpPr>
        <p:spPr bwMode="auto">
          <a:xfrm>
            <a:off x="895486" y="2057400"/>
            <a:ext cx="4512334" cy="78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patiently for Him</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C79049D-2120-4BCF-A939-C43820D4355B}"/>
              </a:ext>
            </a:extLst>
          </p:cNvPr>
          <p:cNvSpPr txBox="1">
            <a:spLocks noChangeArrowheads="1"/>
          </p:cNvSpPr>
          <p:nvPr/>
        </p:nvSpPr>
        <p:spPr bwMode="auto">
          <a:xfrm>
            <a:off x="5217319" y="2062860"/>
            <a:ext cx="2950754" cy="77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fret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7A0DFA6-4D7F-4EFC-A9E2-47D337CC20FE}"/>
              </a:ext>
            </a:extLst>
          </p:cNvPr>
          <p:cNvSpPr txBox="1">
            <a:spLocks noChangeArrowheads="1"/>
          </p:cNvSpPr>
          <p:nvPr/>
        </p:nvSpPr>
        <p:spPr bwMode="auto">
          <a:xfrm>
            <a:off x="1307828" y="1402556"/>
            <a:ext cx="4215162" cy="74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Rest in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6">
            <a:extLst>
              <a:ext uri="{FF2B5EF4-FFF2-40B4-BE49-F238E27FC236}">
                <a16:creationId xmlns:a16="http://schemas.microsoft.com/office/drawing/2014/main" id="{C2666648-4397-402D-A976-BAFD749F2846}"/>
              </a:ext>
            </a:extLst>
          </p:cNvPr>
          <p:cNvSpPr>
            <a:spLocks noChangeArrowheads="1"/>
          </p:cNvSpPr>
          <p:nvPr/>
        </p:nvSpPr>
        <p:spPr bwMode="auto">
          <a:xfrm>
            <a:off x="2428118" y="130356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Rectangle 12">
            <a:extLst>
              <a:ext uri="{FF2B5EF4-FFF2-40B4-BE49-F238E27FC236}">
                <a16:creationId xmlns:a16="http://schemas.microsoft.com/office/drawing/2014/main" id="{34AABD35-5429-4C04-AD46-C1427DA1D374}"/>
              </a:ext>
            </a:extLst>
          </p:cNvPr>
          <p:cNvSpPr>
            <a:spLocks noChangeArrowheads="1"/>
          </p:cNvSpPr>
          <p:nvPr/>
        </p:nvSpPr>
        <p:spPr bwMode="auto">
          <a:xfrm>
            <a:off x="2286693" y="4053015"/>
            <a:ext cx="4223645" cy="81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rPr>
              <a:t>wicked schemes</a:t>
            </a:r>
            <a:endParaRPr kumimoji="0" lang="en-US" altLang="en-US" sz="4400" b="1" i="1"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endParaRPr>
          </a:p>
        </p:txBody>
      </p:sp>
      <p:sp>
        <p:nvSpPr>
          <p:cNvPr id="14" name="Rectangle 2">
            <a:extLst>
              <a:ext uri="{FF2B5EF4-FFF2-40B4-BE49-F238E27FC236}">
                <a16:creationId xmlns:a16="http://schemas.microsoft.com/office/drawing/2014/main" id="{A2E71576-7EC6-4B8E-82BF-416F35181AAD}"/>
              </a:ext>
            </a:extLst>
          </p:cNvPr>
          <p:cNvSpPr txBox="1">
            <a:spLocks noChangeArrowheads="1"/>
          </p:cNvSpPr>
          <p:nvPr/>
        </p:nvSpPr>
        <p:spPr bwMode="auto">
          <a:xfrm>
            <a:off x="986790" y="564039"/>
            <a:ext cx="7105650" cy="245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Cease from anger, and forsake wrath; Do not fret-it only causes harm.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37:8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5" name="Rectangle 2">
            <a:extLst>
              <a:ext uri="{FF2B5EF4-FFF2-40B4-BE49-F238E27FC236}">
                <a16:creationId xmlns:a16="http://schemas.microsoft.com/office/drawing/2014/main" id="{84B908EA-F31C-461D-90FE-07EDE9B8DDDB}"/>
              </a:ext>
            </a:extLst>
          </p:cNvPr>
          <p:cNvSpPr txBox="1">
            <a:spLocks noChangeArrowheads="1"/>
          </p:cNvSpPr>
          <p:nvPr/>
        </p:nvSpPr>
        <p:spPr bwMode="auto">
          <a:xfrm>
            <a:off x="2832968" y="1406137"/>
            <a:ext cx="1931913" cy="76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wrath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D4FA267-FF3D-4775-AE34-FC186798E8B5}"/>
              </a:ext>
            </a:extLst>
          </p:cNvPr>
          <p:cNvSpPr txBox="1">
            <a:spLocks noChangeArrowheads="1"/>
          </p:cNvSpPr>
          <p:nvPr/>
        </p:nvSpPr>
        <p:spPr bwMode="auto">
          <a:xfrm>
            <a:off x="2029216" y="2079541"/>
            <a:ext cx="3414322" cy="76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causes harm</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hidden="1">
            <a:extLst>
              <a:ext uri="{FF2B5EF4-FFF2-40B4-BE49-F238E27FC236}">
                <a16:creationId xmlns:a16="http://schemas.microsoft.com/office/drawing/2014/main" id="{231C01F5-EB17-4F69-9BA8-F594DD5CFC9C}"/>
              </a:ext>
            </a:extLst>
          </p:cNvPr>
          <p:cNvSpPr txBox="1">
            <a:spLocks noChangeArrowheads="1"/>
          </p:cNvSpPr>
          <p:nvPr/>
        </p:nvSpPr>
        <p:spPr bwMode="auto">
          <a:xfrm>
            <a:off x="3106454" y="1619250"/>
            <a:ext cx="3106455" cy="15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wrath causes harm</a:t>
            </a:r>
            <a:endParaRPr lang="en-US" altLang="en-US" sz="4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22196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0" presetClass="entr" presetSubtype="0" fill="hold" grpId="0" nodeType="withEffect">
                                  <p:stCondLst>
                                    <p:cond delay="40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stCondLst>
                                            <p:cond delay="0"/>
                                          </p:stCondLst>
                                        </p:cTn>
                                        <p:tgtEl>
                                          <p:spTgt spid="5"/>
                                        </p:tgtEl>
                                      </p:cBhvr>
                                    </p:animEffect>
                                    <p:anim to="" calcmode="lin" valueType="num">
                                      <p:cBhvr>
                                        <p:cTn id="2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4"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5"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50"/>
                                        <p:tgtEl>
                                          <p:spTgt spid="12"/>
                                        </p:tgtEl>
                                      </p:cBhvr>
                                    </p:animEffect>
                                  </p:childTnLst>
                                </p:cTn>
                              </p:par>
                              <p:par>
                                <p:cTn id="51" presetID="42" presetClass="path" presetSubtype="0" accel="50000" decel="50000" fill="hold" grpId="2" nodeType="withEffect">
                                  <p:stCondLst>
                                    <p:cond delay="0"/>
                                  </p:stCondLst>
                                  <p:childTnLst>
                                    <p:animMotion origin="layout" path="M 8.33333E-7 -7.40741E-7 L 0.09896 0.38102 " pathEditMode="relative" rAng="0" ptsTypes="AA">
                                      <p:cBhvr>
                                        <p:cTn id="52" dur="2000" fill="hold"/>
                                        <p:tgtEl>
                                          <p:spTgt spid="9"/>
                                        </p:tgtEl>
                                        <p:attrNameLst>
                                          <p:attrName>ppt_x</p:attrName>
                                          <p:attrName>ppt_y</p:attrName>
                                        </p:attrNameLst>
                                      </p:cBhvr>
                                      <p:rCtr x="4948" y="19051"/>
                                    </p:animMotion>
                                  </p:childTnLst>
                                </p:cTn>
                              </p:par>
                              <p:par>
                                <p:cTn id="53" presetID="42" presetClass="path" presetSubtype="0" accel="50000" decel="50000" fill="hold" grpId="2" nodeType="withEffect">
                                  <p:stCondLst>
                                    <p:cond delay="0"/>
                                  </p:stCondLst>
                                  <p:childTnLst>
                                    <p:animMotion origin="layout" path="M 1.94444E-6 7.40741E-7 L -0.46563 0.47824 " pathEditMode="relative" rAng="0" ptsTypes="AA">
                                      <p:cBhvr>
                                        <p:cTn id="54" dur="2000" fill="hold"/>
                                        <p:tgtEl>
                                          <p:spTgt spid="10"/>
                                        </p:tgtEl>
                                        <p:attrNameLst>
                                          <p:attrName>ppt_x</p:attrName>
                                          <p:attrName>ppt_y</p:attrName>
                                        </p:attrNameLst>
                                      </p:cBhvr>
                                      <p:rCtr x="-23281" y="23912"/>
                                    </p:animMotion>
                                  </p:childTnLst>
                                </p:cTn>
                              </p:par>
                              <p:par>
                                <p:cTn id="55" presetID="42" presetClass="path" presetSubtype="0" accel="50000" decel="50000" fill="hold" grpId="2" nodeType="withEffect">
                                  <p:stCondLst>
                                    <p:cond delay="0"/>
                                  </p:stCondLst>
                                  <p:childTnLst>
                                    <p:animMotion origin="layout" path="M 1.94444E-6 4.07407E-6 L 0.25833 0.38101 " pathEditMode="relative" rAng="0" ptsTypes="AA">
                                      <p:cBhvr>
                                        <p:cTn id="56" dur="2000" fill="hold"/>
                                        <p:tgtEl>
                                          <p:spTgt spid="11"/>
                                        </p:tgtEl>
                                        <p:attrNameLst>
                                          <p:attrName>ppt_x</p:attrName>
                                          <p:attrName>ppt_y</p:attrName>
                                        </p:attrNameLst>
                                      </p:cBhvr>
                                      <p:rCtr x="12917" y="19051"/>
                                    </p:animMotion>
                                  </p:childTnLst>
                                </p:cTn>
                              </p:par>
                              <p:par>
                                <p:cTn id="57" presetID="42" presetClass="path" presetSubtype="0" accel="50000" decel="50000" fill="hold" grpId="2" nodeType="withEffect">
                                  <p:stCondLst>
                                    <p:cond delay="0"/>
                                  </p:stCondLst>
                                  <p:childTnLst>
                                    <p:animMotion origin="layout" path="M -4.44444E-6 4.07407E-6 L -0.33142 0.47893 " pathEditMode="relative" rAng="0" ptsTypes="AA">
                                      <p:cBhvr>
                                        <p:cTn id="58" dur="2000" fill="hold"/>
                                        <p:tgtEl>
                                          <p:spTgt spid="12"/>
                                        </p:tgtEl>
                                        <p:attrNameLst>
                                          <p:attrName>ppt_x</p:attrName>
                                          <p:attrName>ppt_y</p:attrName>
                                        </p:attrNameLst>
                                      </p:cBhvr>
                                      <p:rCtr x="-16580" y="23935"/>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250"/>
                                        <p:tgtEl>
                                          <p:spTgt spid="8"/>
                                        </p:tgtEl>
                                      </p:cBhvr>
                                    </p:animEffect>
                                  </p:childTnLst>
                                </p:cTn>
                              </p:par>
                              <p:par>
                                <p:cTn id="78" presetID="10" presetClass="exit" presetSubtype="0" fill="hold" grpId="1"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fade">
                                      <p:cBhvr>
                                        <p:cTn id="94" dur="1000"/>
                                        <p:tgtEl>
                                          <p:spTgt spid="14"/>
                                        </p:tgtEl>
                                      </p:cBhvr>
                                    </p:animEffect>
                                    <p:anim calcmode="lin" valueType="num">
                                      <p:cBhvr>
                                        <p:cTn id="95" dur="1000" fill="hold"/>
                                        <p:tgtEl>
                                          <p:spTgt spid="14"/>
                                        </p:tgtEl>
                                        <p:attrNameLst>
                                          <p:attrName>ppt_x</p:attrName>
                                        </p:attrNameLst>
                                      </p:cBhvr>
                                      <p:tavLst>
                                        <p:tav tm="0">
                                          <p:val>
                                            <p:strVal val="#ppt_x"/>
                                          </p:val>
                                        </p:tav>
                                        <p:tav tm="100000">
                                          <p:val>
                                            <p:strVal val="#ppt_x"/>
                                          </p:val>
                                        </p:tav>
                                      </p:tavLst>
                                    </p:anim>
                                    <p:anim calcmode="lin" valueType="num">
                                      <p:cBhvr>
                                        <p:cTn id="9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250"/>
                                        <p:tgtEl>
                                          <p:spTgt spid="1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250"/>
                                        <p:tgtEl>
                                          <p:spTgt spid="17"/>
                                        </p:tgtEl>
                                      </p:cBhvr>
                                    </p:animEffect>
                                  </p:childTnLst>
                                </p:cTn>
                              </p:par>
                              <p:par>
                                <p:cTn id="105" presetID="42" presetClass="path" presetSubtype="0" accel="50000" decel="50000" fill="hold" grpId="2" nodeType="withEffect">
                                  <p:stCondLst>
                                    <p:cond delay="0"/>
                                  </p:stCondLst>
                                  <p:childTnLst>
                                    <p:animMotion origin="layout" path="M -1.38889E-6 -1.11111E-6 L 0.0941 0.04028 " pathEditMode="relative" rAng="0" ptsTypes="AA">
                                      <p:cBhvr>
                                        <p:cTn id="106" dur="2000" fill="hold"/>
                                        <p:tgtEl>
                                          <p:spTgt spid="15"/>
                                        </p:tgtEl>
                                        <p:attrNameLst>
                                          <p:attrName>ppt_x</p:attrName>
                                          <p:attrName>ppt_y</p:attrName>
                                        </p:attrNameLst>
                                      </p:cBhvr>
                                      <p:rCtr x="4705" y="2014"/>
                                    </p:animMotion>
                                  </p:childTnLst>
                                </p:cTn>
                              </p:par>
                              <p:par>
                                <p:cTn id="107" presetID="42" presetClass="path" presetSubtype="0" accel="50000" decel="50000" fill="hold" grpId="2" nodeType="withEffect">
                                  <p:stCondLst>
                                    <p:cond delay="0"/>
                                  </p:stCondLst>
                                  <p:childTnLst>
                                    <p:animMotion origin="layout" path="M 3.05556E-6 7.40741E-7 L 0.10104 0.04074 " pathEditMode="relative" rAng="0" ptsTypes="AA">
                                      <p:cBhvr>
                                        <p:cTn id="108" dur="2000" fill="hold"/>
                                        <p:tgtEl>
                                          <p:spTgt spid="17"/>
                                        </p:tgtEl>
                                        <p:attrNameLst>
                                          <p:attrName>ppt_x</p:attrName>
                                          <p:attrName>ppt_y</p:attrName>
                                        </p:attrNameLst>
                                      </p:cBhvr>
                                      <p:rCtr x="5052" y="2037"/>
                                    </p:animMotion>
                                  </p:childTnLst>
                                </p:cTn>
                              </p:par>
                              <p:par>
                                <p:cTn id="109" presetID="10" presetClass="exit" presetSubtype="0" fill="hold" grpId="1" nodeType="withEffect">
                                  <p:stCondLst>
                                    <p:cond delay="0"/>
                                  </p:stCondLst>
                                  <p:childTnLst>
                                    <p:animEffect transition="out" filter="fade">
                                      <p:cBhvr>
                                        <p:cTn id="110" dur="1250"/>
                                        <p:tgtEl>
                                          <p:spTgt spid="14"/>
                                        </p:tgtEl>
                                      </p:cBhvr>
                                    </p:animEffect>
                                    <p:set>
                                      <p:cBhvr>
                                        <p:cTn id="111" dur="1" fill="hold">
                                          <p:stCondLst>
                                            <p:cond delay="1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6" grpId="0"/>
      <p:bldP spid="6" grpId="1"/>
      <p:bldP spid="6" grpId="2"/>
      <p:bldP spid="8" grpId="0"/>
      <p:bldP spid="9" grpId="0"/>
      <p:bldP spid="9" grpId="1"/>
      <p:bldP spid="9" grpId="2"/>
      <p:bldP spid="10" grpId="0"/>
      <p:bldP spid="10" grpId="1"/>
      <p:bldP spid="10" grpId="2"/>
      <p:bldP spid="11" grpId="0"/>
      <p:bldP spid="11" grpId="1"/>
      <p:bldP spid="11" grpId="2"/>
      <p:bldP spid="12" grpId="0"/>
      <p:bldP spid="12" grpId="1"/>
      <p:bldP spid="12" grpId="2"/>
      <p:bldP spid="7" grpId="0"/>
      <p:bldP spid="7" grpId="1"/>
      <p:bldP spid="5" grpId="0"/>
      <p:bldP spid="5" grpId="1"/>
      <p:bldP spid="13" grpId="0"/>
      <p:bldP spid="13" grpId="1"/>
      <p:bldP spid="14" grpId="0"/>
      <p:bldP spid="14" grpId="1"/>
      <p:bldP spid="15" grpId="0"/>
      <p:bldP spid="15" grpId="2"/>
      <p:bldP spid="17" grpId="0"/>
      <p:bldP spid="1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CB2D5-804E-4729-A842-A1DA22BA1073}"/>
              </a:ext>
            </a:extLst>
          </p:cNvPr>
          <p:cNvPicPr>
            <a:picLocks noChangeAspect="1"/>
          </p:cNvPicPr>
          <p:nvPr/>
        </p:nvPicPr>
        <p:blipFill rotWithShape="1">
          <a:blip r:embed="rId3">
            <a:extLst>
              <a:ext uri="{28A0092B-C50C-407E-A947-70E740481C1C}">
                <a14:useLocalDpi xmlns:a14="http://schemas.microsoft.com/office/drawing/2010/main" val="0"/>
              </a:ext>
            </a:extLst>
          </a:blip>
          <a:srcRect t="17802" b="22857"/>
          <a:stretch/>
        </p:blipFill>
        <p:spPr>
          <a:xfrm>
            <a:off x="0" y="0"/>
            <a:ext cx="9144000" cy="6858000"/>
          </a:xfrm>
          <a:prstGeom prst="rect">
            <a:avLst/>
          </a:prstGeom>
        </p:spPr>
      </p:pic>
      <p:sp>
        <p:nvSpPr>
          <p:cNvPr id="4" name="Title 1">
            <a:extLst>
              <a:ext uri="{FF2B5EF4-FFF2-40B4-BE49-F238E27FC236}">
                <a16:creationId xmlns:a16="http://schemas.microsoft.com/office/drawing/2014/main" id="{BFD8C2CE-B304-48C7-B547-CB6B30FE275C}"/>
              </a:ext>
            </a:extLst>
          </p:cNvPr>
          <p:cNvSpPr txBox="1">
            <a:spLocks/>
          </p:cNvSpPr>
          <p:nvPr/>
        </p:nvSpPr>
        <p:spPr>
          <a:xfrm>
            <a:off x="1753552" y="2445553"/>
            <a:ext cx="57302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receive with meekness</a:t>
            </a:r>
          </a:p>
        </p:txBody>
      </p:sp>
      <p:sp>
        <p:nvSpPr>
          <p:cNvPr id="22" name="Title 1">
            <a:extLst>
              <a:ext uri="{FF2B5EF4-FFF2-40B4-BE49-F238E27FC236}">
                <a16:creationId xmlns:a16="http://schemas.microsoft.com/office/drawing/2014/main" id="{4BFF288E-FF22-4EE0-8EDF-0EC99CFC6BFC}"/>
              </a:ext>
            </a:extLst>
          </p:cNvPr>
          <p:cNvSpPr txBox="1">
            <a:spLocks/>
          </p:cNvSpPr>
          <p:nvPr/>
        </p:nvSpPr>
        <p:spPr>
          <a:xfrm>
            <a:off x="1082842" y="1767542"/>
            <a:ext cx="128737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doer</a:t>
            </a:r>
          </a:p>
        </p:txBody>
      </p:sp>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lay aside all filthiness and overflow of wickedness,     and receive with meekness the implanted word, which is able to save your souls. But be doers of the word, and not hearers only, deceiving yourselves.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1:21-22 </a:t>
            </a:r>
          </a:p>
        </p:txBody>
      </p:sp>
      <p:sp>
        <p:nvSpPr>
          <p:cNvPr id="5" name="Rectangle 2">
            <a:extLst>
              <a:ext uri="{FF2B5EF4-FFF2-40B4-BE49-F238E27FC236}">
                <a16:creationId xmlns:a16="http://schemas.microsoft.com/office/drawing/2014/main" id="{DE5898D2-0FAD-4AC6-97F5-683C12181E23}"/>
              </a:ext>
            </a:extLst>
          </p:cNvPr>
          <p:cNvSpPr txBox="1">
            <a:spLocks noChangeArrowheads="1"/>
          </p:cNvSpPr>
          <p:nvPr/>
        </p:nvSpPr>
        <p:spPr bwMode="auto">
          <a:xfrm>
            <a:off x="1488279" y="2376489"/>
            <a:ext cx="6266690" cy="76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 with meekness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3D6432E-48B7-41F6-96D9-B6FCB4DDC07C}"/>
              </a:ext>
            </a:extLst>
          </p:cNvPr>
          <p:cNvSpPr txBox="1">
            <a:spLocks noChangeArrowheads="1"/>
          </p:cNvSpPr>
          <p:nvPr/>
        </p:nvSpPr>
        <p:spPr bwMode="auto">
          <a:xfrm>
            <a:off x="393700" y="1724819"/>
            <a:ext cx="8483600" cy="404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be doers of the word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lay aside all filthiness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overflow of wickedness</a:t>
            </a:r>
          </a:p>
          <a:p>
            <a:pPr algn="l" eaLnBrk="1" hangingPunct="1"/>
            <a:endPar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not hearers only</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deceiving yourselves</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1" name="Arrow: Bent-Up 9">
            <a:extLst>
              <a:ext uri="{FF2B5EF4-FFF2-40B4-BE49-F238E27FC236}">
                <a16:creationId xmlns:a16="http://schemas.microsoft.com/office/drawing/2014/main" id="{CD636FCD-67A3-4A45-A66E-996F2C1B4AF1}"/>
              </a:ext>
            </a:extLst>
          </p:cNvPr>
          <p:cNvSpPr/>
          <p:nvPr/>
        </p:nvSpPr>
        <p:spPr>
          <a:xfrm rot="5400000">
            <a:off x="1798682" y="2520848"/>
            <a:ext cx="329068" cy="304800"/>
          </a:xfrm>
          <a:prstGeom prst="bentUpArrow">
            <a:avLst>
              <a:gd name="adj1" fmla="val 25000"/>
              <a:gd name="adj2" fmla="val 32031"/>
              <a:gd name="adj3" fmla="val 35156"/>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Arrow: Bent-Up 9">
            <a:extLst>
              <a:ext uri="{FF2B5EF4-FFF2-40B4-BE49-F238E27FC236}">
                <a16:creationId xmlns:a16="http://schemas.microsoft.com/office/drawing/2014/main" id="{66AC8EED-92CC-4AA5-BF8D-6CBDD4ECAC9E}"/>
              </a:ext>
            </a:extLst>
          </p:cNvPr>
          <p:cNvSpPr/>
          <p:nvPr/>
        </p:nvSpPr>
        <p:spPr>
          <a:xfrm rot="5400000">
            <a:off x="2420982" y="3257448"/>
            <a:ext cx="329068" cy="304800"/>
          </a:xfrm>
          <a:prstGeom prst="bentUpArrow">
            <a:avLst>
              <a:gd name="adj1" fmla="val 25000"/>
              <a:gd name="adj2" fmla="val 32031"/>
              <a:gd name="adj3" fmla="val 35156"/>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Arrow: Bent-Up 9">
            <a:extLst>
              <a:ext uri="{FF2B5EF4-FFF2-40B4-BE49-F238E27FC236}">
                <a16:creationId xmlns:a16="http://schemas.microsoft.com/office/drawing/2014/main" id="{DF8C56CF-BF61-47E7-B5DF-B40BF3235153}"/>
              </a:ext>
            </a:extLst>
          </p:cNvPr>
          <p:cNvSpPr/>
          <p:nvPr/>
        </p:nvSpPr>
        <p:spPr>
          <a:xfrm rot="5400000">
            <a:off x="3348082" y="5238648"/>
            <a:ext cx="329068" cy="304800"/>
          </a:xfrm>
          <a:prstGeom prst="bentUpArrow">
            <a:avLst>
              <a:gd name="adj1" fmla="val 25000"/>
              <a:gd name="adj2" fmla="val 32031"/>
              <a:gd name="adj3" fmla="val 35156"/>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Arrow: Down 1">
            <a:extLst>
              <a:ext uri="{FF2B5EF4-FFF2-40B4-BE49-F238E27FC236}">
                <a16:creationId xmlns:a16="http://schemas.microsoft.com/office/drawing/2014/main" id="{D7FC4D4E-3449-4C68-9AC0-F573D46D0C07}"/>
              </a:ext>
            </a:extLst>
          </p:cNvPr>
          <p:cNvSpPr/>
          <p:nvPr/>
        </p:nvSpPr>
        <p:spPr>
          <a:xfrm>
            <a:off x="682625" y="2436812"/>
            <a:ext cx="207963" cy="2044700"/>
          </a:xfrm>
          <a:prstGeom prst="downArrow">
            <a:avLst>
              <a:gd name="adj1" fmla="val 50000"/>
              <a:gd name="adj2" fmla="val 61842"/>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5" name="Rectangle 2">
            <a:extLst>
              <a:ext uri="{FF2B5EF4-FFF2-40B4-BE49-F238E27FC236}">
                <a16:creationId xmlns:a16="http://schemas.microsoft.com/office/drawing/2014/main" id="{7DE61B2A-EB51-483C-B5EA-1C729BF2DE89}"/>
              </a:ext>
            </a:extLst>
          </p:cNvPr>
          <p:cNvSpPr txBox="1">
            <a:spLocks noChangeArrowheads="1"/>
          </p:cNvSpPr>
          <p:nvPr/>
        </p:nvSpPr>
        <p:spPr bwMode="auto">
          <a:xfrm>
            <a:off x="5384006" y="3710490"/>
            <a:ext cx="31276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be doers of</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09D6737B-E4CE-4E35-8658-7C36AD08213B}"/>
              </a:ext>
            </a:extLst>
          </p:cNvPr>
          <p:cNvSpPr txBox="1">
            <a:spLocks noChangeArrowheads="1"/>
          </p:cNvSpPr>
          <p:nvPr/>
        </p:nvSpPr>
        <p:spPr bwMode="auto">
          <a:xfrm>
            <a:off x="757823" y="4382002"/>
            <a:ext cx="2396958" cy="77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word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3240C84-896B-46C8-BF53-A1911DB15EBC}"/>
              </a:ext>
            </a:extLst>
          </p:cNvPr>
          <p:cNvSpPr txBox="1">
            <a:spLocks noChangeArrowheads="1"/>
          </p:cNvSpPr>
          <p:nvPr/>
        </p:nvSpPr>
        <p:spPr bwMode="auto">
          <a:xfrm>
            <a:off x="3051091" y="1022685"/>
            <a:ext cx="5465011" cy="78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lay aside all filthiness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06E3C974-7440-4731-83D0-8D759BE221D6}"/>
              </a:ext>
            </a:extLst>
          </p:cNvPr>
          <p:cNvSpPr txBox="1">
            <a:spLocks noChangeArrowheads="1"/>
          </p:cNvSpPr>
          <p:nvPr/>
        </p:nvSpPr>
        <p:spPr bwMode="auto">
          <a:xfrm>
            <a:off x="2016250" y="1696453"/>
            <a:ext cx="5970338" cy="78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overflow of wickedness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E99E7A88-33EB-4BCC-844B-79F0CA1E469F}"/>
              </a:ext>
            </a:extLst>
          </p:cNvPr>
          <p:cNvSpPr txBox="1">
            <a:spLocks noChangeArrowheads="1"/>
          </p:cNvSpPr>
          <p:nvPr/>
        </p:nvSpPr>
        <p:spPr bwMode="auto">
          <a:xfrm>
            <a:off x="3996823" y="4386763"/>
            <a:ext cx="4394200" cy="76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hearers only</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DF8F23FA-184C-4FB1-AD34-4F6DDCCA2CBB}"/>
              </a:ext>
            </a:extLst>
          </p:cNvPr>
          <p:cNvSpPr txBox="1">
            <a:spLocks noChangeArrowheads="1"/>
          </p:cNvSpPr>
          <p:nvPr/>
        </p:nvSpPr>
        <p:spPr bwMode="auto">
          <a:xfrm>
            <a:off x="370305" y="5053389"/>
            <a:ext cx="526611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deceiving yourselves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3D4B66CA-F212-47F4-A71E-E30485A508D8}"/>
              </a:ext>
            </a:extLst>
          </p:cNvPr>
          <p:cNvSpPr txBox="1">
            <a:spLocks noChangeArrowheads="1"/>
          </p:cNvSpPr>
          <p:nvPr/>
        </p:nvSpPr>
        <p:spPr bwMode="auto">
          <a:xfrm>
            <a:off x="5694947" y="4924927"/>
            <a:ext cx="1107249" cy="109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X</a:t>
            </a:r>
            <a:endParaRPr lang="en-US" altLang="en-US" sz="7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13661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5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50"/>
                                        <p:tgtEl>
                                          <p:spTgt spid="20"/>
                                        </p:tgtEl>
                                      </p:cBhvr>
                                    </p:animEffect>
                                  </p:childTnLst>
                                </p:cTn>
                              </p:par>
                              <p:par>
                                <p:cTn id="38" presetID="42" presetClass="path" presetSubtype="0" accel="50000" decel="50000" fill="hold" grpId="2" nodeType="withEffect">
                                  <p:stCondLst>
                                    <p:cond delay="0"/>
                                  </p:stCondLst>
                                  <p:childTnLst>
                                    <p:animMotion origin="layout" path="M -2.22222E-6 4.81481E-6 L -0.56389 -0.2963 " pathEditMode="relative" rAng="0" ptsTypes="AA">
                                      <p:cBhvr>
                                        <p:cTn id="39" dur="2000" fill="hold"/>
                                        <p:tgtEl>
                                          <p:spTgt spid="15"/>
                                        </p:tgtEl>
                                        <p:attrNameLst>
                                          <p:attrName>ppt_x</p:attrName>
                                          <p:attrName>ppt_y</p:attrName>
                                        </p:attrNameLst>
                                      </p:cBhvr>
                                      <p:rCtr x="-28194" y="-14815"/>
                                    </p:animMotion>
                                  </p:childTnLst>
                                </p:cTn>
                              </p:par>
                              <p:par>
                                <p:cTn id="40" presetID="42" presetClass="path" presetSubtype="0" accel="50000" decel="50000" fill="hold" grpId="2" nodeType="withEffect">
                                  <p:stCondLst>
                                    <p:cond delay="0"/>
                                  </p:stCondLst>
                                  <p:childTnLst>
                                    <p:animMotion origin="layout" path="M 1.11111E-6 -1.85185E-6 L 0.25486 -0.39421 " pathEditMode="relative" rAng="0" ptsTypes="AA">
                                      <p:cBhvr>
                                        <p:cTn id="41" dur="2000" fill="hold"/>
                                        <p:tgtEl>
                                          <p:spTgt spid="16"/>
                                        </p:tgtEl>
                                        <p:attrNameLst>
                                          <p:attrName>ppt_x</p:attrName>
                                          <p:attrName>ppt_y</p:attrName>
                                        </p:attrNameLst>
                                      </p:cBhvr>
                                      <p:rCtr x="12743" y="-19722"/>
                                    </p:animMotion>
                                  </p:childTnLst>
                                </p:cTn>
                              </p:par>
                              <p:par>
                                <p:cTn id="42" presetID="42" presetClass="path" presetSubtype="0" accel="50000" decel="50000" fill="hold" grpId="2" nodeType="withEffect">
                                  <p:stCondLst>
                                    <p:cond delay="0"/>
                                  </p:stCondLst>
                                  <p:childTnLst>
                                    <p:animMotion origin="layout" path="M 4.72222E-6 0 L -0.10938 0.19306 " pathEditMode="relative" rAng="0" ptsTypes="AA">
                                      <p:cBhvr>
                                        <p:cTn id="43" dur="2000" fill="hold"/>
                                        <p:tgtEl>
                                          <p:spTgt spid="17"/>
                                        </p:tgtEl>
                                        <p:attrNameLst>
                                          <p:attrName>ppt_x</p:attrName>
                                          <p:attrName>ppt_y</p:attrName>
                                        </p:attrNameLst>
                                      </p:cBhvr>
                                      <p:rCtr x="-5469" y="9653"/>
                                    </p:animMotion>
                                  </p:childTnLst>
                                </p:cTn>
                              </p:par>
                              <p:par>
                                <p:cTn id="44" presetID="42" presetClass="path" presetSubtype="0" accel="50000" decel="50000" fill="hold" grpId="2" nodeType="withEffect">
                                  <p:stCondLst>
                                    <p:cond delay="0"/>
                                  </p:stCondLst>
                                  <p:childTnLst>
                                    <p:animMotion origin="layout" path="M 5E-6 3.33333E-6 L 0.07483 0.19305 " pathEditMode="relative" rAng="0" ptsTypes="AA">
                                      <p:cBhvr>
                                        <p:cTn id="45" dur="2000" fill="hold"/>
                                        <p:tgtEl>
                                          <p:spTgt spid="18"/>
                                        </p:tgtEl>
                                        <p:attrNameLst>
                                          <p:attrName>ppt_x</p:attrName>
                                          <p:attrName>ppt_y</p:attrName>
                                        </p:attrNameLst>
                                      </p:cBhvr>
                                      <p:rCtr x="3733" y="9653"/>
                                    </p:animMotion>
                                  </p:childTnLst>
                                </p:cTn>
                              </p:par>
                              <p:par>
                                <p:cTn id="46" presetID="42" presetClass="path" presetSubtype="0" accel="50000" decel="50000" fill="hold" grpId="2" nodeType="withEffect">
                                  <p:stCondLst>
                                    <p:cond delay="0"/>
                                  </p:stCondLst>
                                  <p:childTnLst>
                                    <p:animMotion origin="layout" path="M -5.55556E-7 -1.85185E-6 L -0.41632 -0.00254 " pathEditMode="relative" rAng="0" ptsTypes="AA">
                                      <p:cBhvr>
                                        <p:cTn id="47" dur="2000" fill="hold"/>
                                        <p:tgtEl>
                                          <p:spTgt spid="19"/>
                                        </p:tgtEl>
                                        <p:attrNameLst>
                                          <p:attrName>ppt_x</p:attrName>
                                          <p:attrName>ppt_y</p:attrName>
                                        </p:attrNameLst>
                                      </p:cBhvr>
                                      <p:rCtr x="-20816" y="-139"/>
                                    </p:animMotion>
                                  </p:childTnLst>
                                </p:cTn>
                              </p:par>
                              <p:par>
                                <p:cTn id="48" presetID="42" presetClass="path" presetSubtype="0" accel="50000" decel="50000" fill="hold" grpId="2" nodeType="withEffect">
                                  <p:stCondLst>
                                    <p:cond delay="0"/>
                                  </p:stCondLst>
                                  <p:childTnLst>
                                    <p:animMotion origin="layout" path="M -2.22222E-6 1.48148E-6 L 0.35677 -0.00324 " pathEditMode="relative" rAng="0" ptsTypes="AA">
                                      <p:cBhvr>
                                        <p:cTn id="49" dur="2000" fill="hold"/>
                                        <p:tgtEl>
                                          <p:spTgt spid="20"/>
                                        </p:tgtEl>
                                        <p:attrNameLst>
                                          <p:attrName>ppt_x</p:attrName>
                                          <p:attrName>ppt_y</p:attrName>
                                        </p:attrNameLst>
                                      </p:cBhvr>
                                      <p:rCtr x="17830" y="-162"/>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250"/>
                                        <p:tgtEl>
                                          <p:spTgt spid="10"/>
                                        </p:tgtEl>
                                      </p:cBhvr>
                                    </p:animEffec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par>
                          <p:cTn id="81" fill="hold">
                            <p:stCondLst>
                              <p:cond delay="2500"/>
                            </p:stCondLst>
                            <p:childTnLst>
                              <p:par>
                                <p:cTn id="82" presetID="22" presetClass="entr" presetSubtype="8"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left)">
                                      <p:cBhvr>
                                        <p:cTn id="84" dur="500"/>
                                        <p:tgtEl>
                                          <p:spTgt spid="11"/>
                                        </p:tgtEl>
                                      </p:cBhvr>
                                    </p:animEffect>
                                  </p:childTnLst>
                                </p:cTn>
                              </p:par>
                              <p:par>
                                <p:cTn id="85" presetID="22" presetClass="entr" presetSubtype="8" fill="hold" grpId="0" nodeType="withEffect">
                                  <p:stCondLst>
                                    <p:cond delay="25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par>
                                <p:cTn id="88" presetID="22" presetClass="entr" presetSubtype="1" fill="hold" grpId="0" nodeType="withEffect">
                                  <p:stCondLst>
                                    <p:cond delay="700"/>
                                  </p:stCondLst>
                                  <p:childTnLst>
                                    <p:set>
                                      <p:cBhvr>
                                        <p:cTn id="89" dur="1" fill="hold">
                                          <p:stCondLst>
                                            <p:cond delay="0"/>
                                          </p:stCondLst>
                                        </p:cTn>
                                        <p:tgtEl>
                                          <p:spTgt spid="2"/>
                                        </p:tgtEl>
                                        <p:attrNameLst>
                                          <p:attrName>style.visibility</p:attrName>
                                        </p:attrNameLst>
                                      </p:cBhvr>
                                      <p:to>
                                        <p:strVal val="visible"/>
                                      </p:to>
                                    </p:set>
                                    <p:animEffect transition="in" filter="wipe(up)">
                                      <p:cBhvr>
                                        <p:cTn id="90" dur="500"/>
                                        <p:tgtEl>
                                          <p:spTgt spid="2"/>
                                        </p:tgtEl>
                                      </p:cBhvr>
                                    </p:animEffect>
                                  </p:childTnLst>
                                </p:cTn>
                              </p:par>
                              <p:par>
                                <p:cTn id="91" presetID="22" presetClass="entr" presetSubtype="8" fill="hold" grpId="0" nodeType="withEffect">
                                  <p:stCondLst>
                                    <p:cond delay="1000"/>
                                  </p:stCondLst>
                                  <p:childTnLst>
                                    <p:set>
                                      <p:cBhvr>
                                        <p:cTn id="92" dur="1" fill="hold">
                                          <p:stCondLst>
                                            <p:cond delay="0"/>
                                          </p:stCondLst>
                                        </p:cTn>
                                        <p:tgtEl>
                                          <p:spTgt spid="13"/>
                                        </p:tgtEl>
                                        <p:attrNameLst>
                                          <p:attrName>style.visibility</p:attrName>
                                        </p:attrNameLst>
                                      </p:cBhvr>
                                      <p:to>
                                        <p:strVal val="visible"/>
                                      </p:to>
                                    </p:set>
                                    <p:animEffect transition="in" filter="wipe(left)">
                                      <p:cBhvr>
                                        <p:cTn id="93" dur="500"/>
                                        <p:tgtEl>
                                          <p:spTgt spid="13"/>
                                        </p:tgtEl>
                                      </p:cBhvr>
                                    </p:animEffect>
                                  </p:childTnLst>
                                </p:cTn>
                              </p:par>
                            </p:childTnLst>
                          </p:cTn>
                        </p:par>
                      </p:childTnLst>
                    </p:cTn>
                  </p:par>
                  <p:par>
                    <p:cTn id="94" fill="hold">
                      <p:stCondLst>
                        <p:cond delay="indefinite"/>
                      </p:stCondLst>
                      <p:childTnLst>
                        <p:par>
                          <p:cTn id="95" fill="hold">
                            <p:stCondLst>
                              <p:cond delay="0"/>
                            </p:stCondLst>
                            <p:childTnLst>
                              <p:par>
                                <p:cTn id="96" presetID="0" presetClass="entr" presetSubtype="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dissolve">
                                      <p:cBhvr>
                                        <p:cTn id="98" dur="500">
                                          <p:stCondLst>
                                            <p:cond delay="0"/>
                                          </p:stCondLst>
                                        </p:cTn>
                                        <p:tgtEl>
                                          <p:spTgt spid="21"/>
                                        </p:tgtEl>
                                      </p:cBhvr>
                                    </p:animEffect>
                                    <p:anim to="" calcmode="lin" valueType="num">
                                      <p:cBhvr>
                                        <p:cTn id="99"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00"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par>
                                <p:cTn id="106" presetID="18" presetClass="emph" presetSubtype="0" fill="hold" grpId="1" nodeType="withEffect">
                                  <p:stCondLst>
                                    <p:cond delay="0"/>
                                  </p:stCondLst>
                                  <p:childTnLst>
                                    <p:set>
                                      <p:cBhvr override="childStyle">
                                        <p:cTn id="107" dur="500" fill="hold"/>
                                        <p:tgtEl>
                                          <p:spTgt spid="2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2" grpId="0"/>
      <p:bldP spid="22" grpId="1"/>
      <p:bldP spid="3074" grpId="0"/>
      <p:bldP spid="3074" grpId="1"/>
      <p:bldP spid="5" grpId="0"/>
      <p:bldP spid="5" grpId="1"/>
      <p:bldP spid="10" grpId="0"/>
      <p:bldP spid="11" grpId="0" animBg="1"/>
      <p:bldP spid="12" grpId="0" animBg="1"/>
      <p:bldP spid="13" grpId="0" animBg="1"/>
      <p:bldP spid="2" grpId="0" animBg="1"/>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4736</TotalTime>
  <Words>2624</Words>
  <Application>Microsoft Office PowerPoint</Application>
  <PresentationFormat>On-screen Show (4:3)</PresentationFormat>
  <Paragraphs>363</Paragraphs>
  <Slides>33</Slides>
  <Notes>33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Edwardian Script ITC</vt:lpstr>
      <vt:lpstr>Harrington</vt:lpstr>
      <vt:lpstr>Default Design</vt:lpstr>
      <vt:lpstr>PowerPoint Presentation</vt:lpstr>
      <vt:lpstr>PowerPoint Presentation</vt:lpstr>
      <vt:lpstr>And he did evil, because he did not prepare his heart to seek the LORD. — 2nd Chronicles 12:14 </vt:lpstr>
      <vt:lpstr>"Therefore thus will I do to you, O Israel; Because I will do this to you, Prepare to meet your God, O Israel!" — Amos 4:12 </vt:lpstr>
      <vt:lpstr>PowerPoint Presentation</vt:lpstr>
      <vt:lpstr>PowerPoint Presentation</vt:lpstr>
      <vt:lpstr>But those who wait on the LORD Shall renew their strength;        They shall mount up with wings like eagles, They shall run and   not be weary, They shall walk   and not faint. — Isaiah 40:31 </vt:lpstr>
      <vt:lpstr>Rest in the LORD, and wait patiently for Him; Do not fret because of him who prospers in his way, Because of the man who brings wicked schemes to pass.        — Psalms 37:7  </vt:lpstr>
      <vt:lpstr>Therefore lay aside all filthiness and overflow of wickedness,     and receive with meekness the implanted word, which is able to save your souls. But be doers of the word, and not hearers only, deceiving yourselves. — James 1:21-22 </vt:lpstr>
      <vt:lpstr>And Jesus answered and spoke to them again by parables and said: "The kingdom of heaven is like       a certain king who arranged a marriage for his son, and sent   out his servants to call those who were invited to the wedding; and they were not willing to come."       — Matthew 22:1-3  </vt:lpstr>
      <vt:lpstr>"Again, he sent out other servants, saying, 'Tell those who are invited, "See, I have prepared my dinner; my oxen and fatted cattle are killed, and all things are ready. Come to the wedding."'"     — Matthew 22:4 </vt:lpstr>
      <vt:lpstr>"But they made light of it and went their ways, one to his own farm, another to his business. And the rest seized his servants, treated them spitefully, and killed them. But when the king heard about it, he was furious. And he sent out his armies, destroyed those murderers, and burned up their city." — Matthew 22:5-7 </vt:lpstr>
      <vt:lpstr>"Then he said to his servants,              'The wedding is ready, but those        who were invited were not worthy. Therefore go into the highways, and     as many as you find, invite to the wedding.' So those servants went  out into the highways and gathered together all whom they found, both  bad and good. And the wedding hall was filled with guests." — Matthew 22:8-10</vt:lpstr>
      <vt:lpstr>"But when the king came in to see the guests, he saw a man there who did not have on a wedding garment. So he said to him, 'Friend, how did you come in    here without a wedding garment?'      And he was speechless."                            — Matthew 22:11-12 </vt:lpstr>
      <vt:lpstr>"Then the king said to the servants, 'Bind him hand and foot, take him away, and cast him into outer darkness; there will be weeping and gnashing of teeth.' For many are called, but few are chosen." — Matthew 22:13-14 </vt:lpstr>
      <vt:lpstr>PowerPoint Presentation</vt:lpstr>
      <vt:lpstr>"Then the kingdom of heaven shall be likened to ten virgins who took their lamps and went out to meet the bridegroom."        — Matthew 25:1  </vt:lpstr>
      <vt:lpstr>"Now five of them were wise, and five were foolish. Those who were foolish took their lamps and took no oil with them, but the wise took oil in their vessels with    their lamps." — Matthew 25:2-4 </vt:lpstr>
      <vt:lpstr>"But while the bridegroom was delayed, they all slumbered and slept. And at midnight a cry was heard: 'Behold, the bridegroom    is coming; go out to meet him!' Then all those virgins arose          and trimmed their lamps."                           — Matthew 25:5-7   </vt:lpstr>
      <vt:lpstr>"And the foolish said to the wise, 'Give us some of your oil, for our lamps are going out.' But the wise answered, saying, 'No, lest there should not be enough for us and you; but go rather to those who sell, and buy for yourselves.' And while they went to buy, the bridegroom came, and those who were ready went in with him to the wedding; and the door was shut." — Matthew 25:8-10 </vt:lpstr>
      <vt:lpstr>"Afterward the other virgins came also, saying, 'Lord, Lord, open to us!' But he answered and said, 'Assuredly, I say to you, I do not know you.' Watch therefore, for you know neither the day nor the hour in which the Son of Man is coming." — Matthew 25:11-13</vt:lpstr>
      <vt:lpstr>PowerPoint Presentation</vt:lpstr>
      <vt:lpstr>"Not everyone who says to Me, 'Lord, Lord,' shall enter the kingdom of heaven, but he who does the will of My Father in heaven. Many will say to Me in that day, 'Lord, Lord, have we not prophesied in Your name, cast out demons in Your name, and done many wonders in Your name?' And then I will declare to them,       'I never knew you; depart from Me,          you who practice lawlessness!' "                 — Matthew 7:21-23 </vt:lpstr>
      <vt:lpstr>"But why do you call Me 'Lord, Lord,' and do not do the things which I say?" — Luke 6:46 </vt:lpstr>
      <vt:lpstr>PowerPoint Presentation</vt:lpstr>
      <vt:lpstr>In the way of righteousness is life, And in its pathway there is no death — Proverbs 12:28 </vt:lpstr>
      <vt:lpstr>The highway of the upright                      is to depart from evil; He who       keeps his way preserves his soul.             — Proverbs 16:17  </vt:lpstr>
      <vt:lpstr>highway preserves the soul     to depart keeps evil</vt:lpstr>
      <vt:lpstr>Therefore we must give the more earnest heed to the things we have heard, lest we drift away.     — Hebrews 2:1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384</cp:revision>
  <dcterms:created xsi:type="dcterms:W3CDTF">2014-04-12T23:55:49Z</dcterms:created>
  <dcterms:modified xsi:type="dcterms:W3CDTF">2020-08-02T21:48:12Z</dcterms:modified>
</cp:coreProperties>
</file>