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21" r:id="rId3"/>
    <p:sldId id="322" r:id="rId4"/>
    <p:sldId id="303" r:id="rId5"/>
    <p:sldId id="314" r:id="rId6"/>
    <p:sldId id="313" r:id="rId7"/>
    <p:sldId id="335" r:id="rId8"/>
    <p:sldId id="312" r:id="rId9"/>
    <p:sldId id="311" r:id="rId10"/>
    <p:sldId id="339" r:id="rId11"/>
    <p:sldId id="309" r:id="rId12"/>
    <p:sldId id="310" r:id="rId13"/>
    <p:sldId id="308" r:id="rId14"/>
    <p:sldId id="333" r:id="rId15"/>
    <p:sldId id="306" r:id="rId16"/>
    <p:sldId id="307" r:id="rId17"/>
    <p:sldId id="305" r:id="rId18"/>
    <p:sldId id="327" r:id="rId19"/>
    <p:sldId id="328" r:id="rId20"/>
    <p:sldId id="326" r:id="rId21"/>
    <p:sldId id="325" r:id="rId22"/>
    <p:sldId id="324" r:id="rId23"/>
    <p:sldId id="304" r:id="rId24"/>
    <p:sldId id="331" r:id="rId25"/>
    <p:sldId id="330" r:id="rId26"/>
    <p:sldId id="329" r:id="rId27"/>
    <p:sldId id="332" r:id="rId28"/>
    <p:sldId id="334" r:id="rId29"/>
    <p:sldId id="336" r:id="rId30"/>
    <p:sldId id="337" r:id="rId31"/>
    <p:sldId id="338" r:id="rId32"/>
    <p:sldId id="340" r:id="rId33"/>
    <p:sldId id="283" r:id="rId34"/>
    <p:sldId id="341"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66FF"/>
    <a:srgbClr val="CC99FF"/>
    <a:srgbClr val="660066"/>
    <a:srgbClr val="996600"/>
    <a:srgbClr val="CC9900"/>
    <a:srgbClr val="00FF00"/>
    <a:srgbClr val="FF9900"/>
    <a:srgbClr val="7030A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87" autoAdjust="0"/>
    <p:restoredTop sz="94532" autoAdjust="0"/>
  </p:normalViewPr>
  <p:slideViewPr>
    <p:cSldViewPr snapToGrid="0">
      <p:cViewPr>
        <p:scale>
          <a:sx n="64" d="100"/>
          <a:sy n="64" d="100"/>
        </p:scale>
        <p:origin x="606" y="6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CAF3D-56AD-4089-90C5-FB0EAFCEB128}" type="datetimeFigureOut">
              <a:rPr lang="en-US" smtClean="0"/>
              <a:t>5/5/2020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07C53-0923-4121-82D4-B18023316BBA}" type="slidenum">
              <a:rPr lang="en-US" smtClean="0"/>
              <a:t>‹#›</a:t>
            </a:fld>
            <a:endParaRPr lang="en-US"/>
          </a:p>
        </p:txBody>
      </p:sp>
    </p:spTree>
    <p:extLst>
      <p:ext uri="{BB962C8B-B14F-4D97-AF65-F5344CB8AC3E}">
        <p14:creationId xmlns:p14="http://schemas.microsoft.com/office/powerpoint/2010/main" val="292637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spirit, there</a:t>
            </a:r>
            <a:r>
              <a:rPr lang="en-US" baseline="0" dirty="0"/>
              <a:t> is no light. Spirit expires without light.</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1</a:t>
            </a:fld>
            <a:endParaRPr lang="en-US"/>
          </a:p>
        </p:txBody>
      </p:sp>
    </p:spTree>
    <p:extLst>
      <p:ext uri="{BB962C8B-B14F-4D97-AF65-F5344CB8AC3E}">
        <p14:creationId xmlns:p14="http://schemas.microsoft.com/office/powerpoint/2010/main" val="424512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He helps us more than we can help ourselves is what He looks for in our faith in Him. Again, trusting</a:t>
            </a:r>
            <a:r>
              <a:rPr lang="en-US" baseline="0" dirty="0"/>
              <a:t> He knows exactly what we need, for our greatest benefit, though we can be oblivious and unaware of those needs, is God’s superseding knowledge from heaven. Delusions abound in many, if not all; a blinding darkness for the mire of humanities constant clear confusion. We all need His help in leading us to become, in a life living the best one can be. To be in God is to achieve nothing greater.</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10</a:t>
            </a:fld>
            <a:endParaRPr lang="en-US"/>
          </a:p>
        </p:txBody>
      </p:sp>
    </p:spTree>
    <p:extLst>
      <p:ext uri="{BB962C8B-B14F-4D97-AF65-F5344CB8AC3E}">
        <p14:creationId xmlns:p14="http://schemas.microsoft.com/office/powerpoint/2010/main" val="396516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Suffering tests one’s reliance upon Him.</a:t>
            </a:r>
          </a:p>
        </p:txBody>
      </p:sp>
      <p:sp>
        <p:nvSpPr>
          <p:cNvPr id="4" name="Slide Number Placeholder 3"/>
          <p:cNvSpPr>
            <a:spLocks noGrp="1"/>
          </p:cNvSpPr>
          <p:nvPr>
            <p:ph type="sldNum" sz="quarter" idx="10"/>
          </p:nvPr>
        </p:nvSpPr>
        <p:spPr/>
        <p:txBody>
          <a:bodyPr/>
          <a:lstStyle/>
          <a:p>
            <a:fld id="{55D07C53-0923-4121-82D4-B18023316BBA}" type="slidenum">
              <a:rPr lang="en-US" smtClean="0"/>
              <a:t>11</a:t>
            </a:fld>
            <a:endParaRPr lang="en-US"/>
          </a:p>
        </p:txBody>
      </p:sp>
    </p:spTree>
    <p:extLst>
      <p:ext uri="{BB962C8B-B14F-4D97-AF65-F5344CB8AC3E}">
        <p14:creationId xmlns:p14="http://schemas.microsoft.com/office/powerpoint/2010/main" val="340814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flesh is a wearisome encounter for all.</a:t>
            </a:r>
          </a:p>
        </p:txBody>
      </p:sp>
      <p:sp>
        <p:nvSpPr>
          <p:cNvPr id="4" name="Slide Number Placeholder 3"/>
          <p:cNvSpPr>
            <a:spLocks noGrp="1"/>
          </p:cNvSpPr>
          <p:nvPr>
            <p:ph type="sldNum" sz="quarter" idx="10"/>
          </p:nvPr>
        </p:nvSpPr>
        <p:spPr/>
        <p:txBody>
          <a:bodyPr/>
          <a:lstStyle/>
          <a:p>
            <a:fld id="{55D07C53-0923-4121-82D4-B18023316BBA}" type="slidenum">
              <a:rPr lang="en-US" smtClean="0"/>
              <a:t>12</a:t>
            </a:fld>
            <a:endParaRPr lang="en-US"/>
          </a:p>
        </p:txBody>
      </p:sp>
    </p:spTree>
    <p:extLst>
      <p:ext uri="{BB962C8B-B14F-4D97-AF65-F5344CB8AC3E}">
        <p14:creationId xmlns:p14="http://schemas.microsoft.com/office/powerpoint/2010/main" val="2809705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sorrow sleep is an escape from the brutal. God wants to hear our earnest </a:t>
            </a:r>
            <a:r>
              <a:rPr lang="en-US" dirty="0" err="1"/>
              <a:t>beseechments</a:t>
            </a:r>
            <a:r>
              <a:rPr lang="en-US" dirty="0"/>
              <a:t> and this is not the same as vain repetitive prayer. God wants serious seeking hearts, not just bobbling heads; automatons narrating </a:t>
            </a:r>
            <a:r>
              <a:rPr lang="en-US" baseline="0" dirty="0"/>
              <a:t>useless programed ramblings; hail Mary bops.</a:t>
            </a:r>
            <a:r>
              <a:rPr lang="en-US" dirty="0"/>
              <a:t> The deepest of prayers are not rehearsed, but surface as the times arise. In apparent unanswered prayers, He asks we not give up</a:t>
            </a:r>
            <a:r>
              <a:rPr lang="en-US" baseline="0" dirty="0"/>
              <a:t> our cries but continue in our greatest concerns of heart.</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13</a:t>
            </a:fld>
            <a:endParaRPr lang="en-US"/>
          </a:p>
        </p:txBody>
      </p:sp>
    </p:spTree>
    <p:extLst>
      <p:ext uri="{BB962C8B-B14F-4D97-AF65-F5344CB8AC3E}">
        <p14:creationId xmlns:p14="http://schemas.microsoft.com/office/powerpoint/2010/main" val="1071486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Jesus brings to us is to be vigilant, not neglecting humble prayer, which comforts, in the face of hardship. It can not be overstated that being in God is not just a casual event. Many mask true serious worship with faux gospel messages, embracing social </a:t>
            </a:r>
            <a:r>
              <a:rPr lang="en-US" dirty="0" err="1"/>
              <a:t>frolickings</a:t>
            </a:r>
            <a:r>
              <a:rPr lang="en-US" dirty="0"/>
              <a:t> void</a:t>
            </a:r>
            <a:r>
              <a:rPr lang="en-US" baseline="0" dirty="0"/>
              <a:t> of correct focus on God</a:t>
            </a:r>
            <a:r>
              <a:rPr lang="en-US" dirty="0"/>
              <a:t>.</a:t>
            </a:r>
          </a:p>
        </p:txBody>
      </p:sp>
      <p:sp>
        <p:nvSpPr>
          <p:cNvPr id="4" name="Slide Number Placeholder 3"/>
          <p:cNvSpPr>
            <a:spLocks noGrp="1"/>
          </p:cNvSpPr>
          <p:nvPr>
            <p:ph type="sldNum" sz="quarter" idx="10"/>
          </p:nvPr>
        </p:nvSpPr>
        <p:spPr/>
        <p:txBody>
          <a:bodyPr/>
          <a:lstStyle/>
          <a:p>
            <a:fld id="{55D07C53-0923-4121-82D4-B18023316BBA}" type="slidenum">
              <a:rPr lang="en-US" smtClean="0"/>
              <a:t>14</a:t>
            </a:fld>
            <a:endParaRPr lang="en-US"/>
          </a:p>
        </p:txBody>
      </p:sp>
    </p:spTree>
    <p:extLst>
      <p:ext uri="{BB962C8B-B14F-4D97-AF65-F5344CB8AC3E}">
        <p14:creationId xmlns:p14="http://schemas.microsoft.com/office/powerpoint/2010/main" val="280222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prayed long and earnestly, especially in the face of important decisions ahead. How does our convictions bear up depending upon the guidance of God and His word? Habitual sin often neglects prayer, especially in acknowledging accountability. To believe in God is not a short term temporary exercise. Selective hearing is like selective prayers if we do not open our hearts up to His will. One must ask for His help if clarity of thought is truly to be had. </a:t>
            </a:r>
          </a:p>
        </p:txBody>
      </p:sp>
      <p:sp>
        <p:nvSpPr>
          <p:cNvPr id="4" name="Slide Number Placeholder 3"/>
          <p:cNvSpPr>
            <a:spLocks noGrp="1"/>
          </p:cNvSpPr>
          <p:nvPr>
            <p:ph type="sldNum" sz="quarter" idx="10"/>
          </p:nvPr>
        </p:nvSpPr>
        <p:spPr/>
        <p:txBody>
          <a:bodyPr/>
          <a:lstStyle/>
          <a:p>
            <a:fld id="{55D07C53-0923-4121-82D4-B18023316BBA}" type="slidenum">
              <a:rPr lang="en-US" smtClean="0"/>
              <a:t>15</a:t>
            </a:fld>
            <a:endParaRPr lang="en-US"/>
          </a:p>
        </p:txBody>
      </p:sp>
    </p:spTree>
    <p:extLst>
      <p:ext uri="{BB962C8B-B14F-4D97-AF65-F5344CB8AC3E}">
        <p14:creationId xmlns:p14="http://schemas.microsoft.com/office/powerpoint/2010/main" val="26663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Forgiving the anger of those that hate releases one’s heart to find peace. Kindness is holiness. </a:t>
            </a:r>
          </a:p>
        </p:txBody>
      </p:sp>
      <p:sp>
        <p:nvSpPr>
          <p:cNvPr id="4" name="Slide Number Placeholder 3"/>
          <p:cNvSpPr>
            <a:spLocks noGrp="1"/>
          </p:cNvSpPr>
          <p:nvPr>
            <p:ph type="sldNum" sz="quarter" idx="10"/>
          </p:nvPr>
        </p:nvSpPr>
        <p:spPr/>
        <p:txBody>
          <a:bodyPr/>
          <a:lstStyle/>
          <a:p>
            <a:fld id="{55D07C53-0923-4121-82D4-B18023316BBA}" type="slidenum">
              <a:rPr lang="en-US" smtClean="0"/>
              <a:t>16</a:t>
            </a:fld>
            <a:endParaRPr lang="en-US"/>
          </a:p>
        </p:txBody>
      </p:sp>
    </p:spTree>
    <p:extLst>
      <p:ext uri="{BB962C8B-B14F-4D97-AF65-F5344CB8AC3E}">
        <p14:creationId xmlns:p14="http://schemas.microsoft.com/office/powerpoint/2010/main" val="1897914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when important prayers were made, Jesus went off to areas of isolation. These times of</a:t>
            </a:r>
            <a:r>
              <a:rPr lang="en-US" baseline="0" dirty="0"/>
              <a:t> deepest prayer come to one alone in the wilderness of humanity's chaos.</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17</a:t>
            </a:fld>
            <a:endParaRPr lang="en-US"/>
          </a:p>
        </p:txBody>
      </p:sp>
    </p:spTree>
    <p:extLst>
      <p:ext uri="{BB962C8B-B14F-4D97-AF65-F5344CB8AC3E}">
        <p14:creationId xmlns:p14="http://schemas.microsoft.com/office/powerpoint/2010/main" val="596944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this vast quagmire of humanity, the Lord looks for those that would help in drawing others to Him. We all need the help of one another, over the attacks that more often drive civilizations to their demise. Without caring</a:t>
            </a:r>
            <a:r>
              <a:rPr lang="en-US" baseline="0" dirty="0"/>
              <a:t> hearts, oblivion approaches. It is a call to love the fields of His creation and awaken those to its’ being.</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18</a:t>
            </a:fld>
            <a:endParaRPr lang="en-US"/>
          </a:p>
        </p:txBody>
      </p:sp>
    </p:spTree>
    <p:extLst>
      <p:ext uri="{BB962C8B-B14F-4D97-AF65-F5344CB8AC3E}">
        <p14:creationId xmlns:p14="http://schemas.microsoft.com/office/powerpoint/2010/main" val="3337736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expressed that prayer should regard God in the highest, thanking</a:t>
            </a:r>
            <a:r>
              <a:rPr lang="en-US" baseline="0" dirty="0"/>
              <a:t> Him for His mercy, though we do not deserve it, while maintaining a soft heart free of darkness. It is in His light that the heart is made lite.</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19</a:t>
            </a:fld>
            <a:endParaRPr lang="en-US"/>
          </a:p>
        </p:txBody>
      </p:sp>
    </p:spTree>
    <p:extLst>
      <p:ext uri="{BB962C8B-B14F-4D97-AF65-F5344CB8AC3E}">
        <p14:creationId xmlns:p14="http://schemas.microsoft.com/office/powerpoint/2010/main" val="29058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 adds depth of spirit inviting the light.</a:t>
            </a:r>
          </a:p>
        </p:txBody>
      </p:sp>
      <p:sp>
        <p:nvSpPr>
          <p:cNvPr id="4" name="Slide Number Placeholder 3"/>
          <p:cNvSpPr>
            <a:spLocks noGrp="1"/>
          </p:cNvSpPr>
          <p:nvPr>
            <p:ph type="sldNum" sz="quarter" idx="10"/>
          </p:nvPr>
        </p:nvSpPr>
        <p:spPr/>
        <p:txBody>
          <a:bodyPr/>
          <a:lstStyle/>
          <a:p>
            <a:fld id="{55D07C53-0923-4121-82D4-B18023316BBA}" type="slidenum">
              <a:rPr lang="en-US" smtClean="0"/>
              <a:t>2</a:t>
            </a:fld>
            <a:endParaRPr lang="en-US"/>
          </a:p>
        </p:txBody>
      </p:sp>
    </p:spTree>
    <p:extLst>
      <p:ext uri="{BB962C8B-B14F-4D97-AF65-F5344CB8AC3E}">
        <p14:creationId xmlns:p14="http://schemas.microsoft.com/office/powerpoint/2010/main" val="1105616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Conviction to one’s own genuine humble sincerity, in prayer, continually, reaps the reward of knowing He will deliver, while</a:t>
            </a:r>
            <a:r>
              <a:rPr lang="en-US" baseline="0" dirty="0"/>
              <a:t> enduring oppressive life in the flesh</a:t>
            </a:r>
            <a:r>
              <a:rPr lang="en-US" dirty="0"/>
              <a:t>. A true heart can</a:t>
            </a:r>
            <a:r>
              <a:rPr lang="en-US" baseline="0" dirty="0"/>
              <a:t> only be defined as openly confessing all to God, in His light, free of the secret shadows of man or his perceived pompous superiority. None of us deserve His mercy and the endowment of His blessed grace. He wonders if true hearts, devoted to Him, can remain, over devotion to man and his organizations. Will man be able to bear up in His truth and flourish upon His obvious absence. Mortal life is in truth a test of soul conviction.</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20</a:t>
            </a:fld>
            <a:endParaRPr lang="en-US"/>
          </a:p>
        </p:txBody>
      </p:sp>
    </p:spTree>
    <p:extLst>
      <p:ext uri="{BB962C8B-B14F-4D97-AF65-F5344CB8AC3E}">
        <p14:creationId xmlns:p14="http://schemas.microsoft.com/office/powerpoint/2010/main" val="3582465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Arrogance and judgment of others in prayer is not the kind of prayers God looks for. Prayer is not a place of cursing. Humble hearts speaking directly to Him is what touches His attention.  </a:t>
            </a:r>
          </a:p>
        </p:txBody>
      </p:sp>
      <p:sp>
        <p:nvSpPr>
          <p:cNvPr id="4" name="Slide Number Placeholder 3"/>
          <p:cNvSpPr>
            <a:spLocks noGrp="1"/>
          </p:cNvSpPr>
          <p:nvPr>
            <p:ph type="sldNum" sz="quarter" idx="10"/>
          </p:nvPr>
        </p:nvSpPr>
        <p:spPr/>
        <p:txBody>
          <a:bodyPr/>
          <a:lstStyle/>
          <a:p>
            <a:fld id="{55D07C53-0923-4121-82D4-B18023316BBA}" type="slidenum">
              <a:rPr lang="en-US" smtClean="0"/>
              <a:t>21</a:t>
            </a:fld>
            <a:endParaRPr lang="en-US"/>
          </a:p>
        </p:txBody>
      </p:sp>
    </p:spTree>
    <p:extLst>
      <p:ext uri="{BB962C8B-B14F-4D97-AF65-F5344CB8AC3E}">
        <p14:creationId xmlns:p14="http://schemas.microsoft.com/office/powerpoint/2010/main" val="120322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temporary cares of this world</a:t>
            </a:r>
            <a:r>
              <a:rPr lang="en-US" baseline="0" dirty="0"/>
              <a:t> can only lead to limited if not empty returns; endlessly challenged, if void of His higher truths. Asking to be worthy in all obedient goodness, in His presence, how could a soul ask or seek for more?</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22</a:t>
            </a:fld>
            <a:endParaRPr lang="en-US"/>
          </a:p>
        </p:txBody>
      </p:sp>
    </p:spTree>
    <p:extLst>
      <p:ext uri="{BB962C8B-B14F-4D97-AF65-F5344CB8AC3E}">
        <p14:creationId xmlns:p14="http://schemas.microsoft.com/office/powerpoint/2010/main" val="1520562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release and comfort is found in submitting in prayer, to His will being done. Praying for sin to be kept away, from one’s life, helps in one’s ability to endure and withstand the temptations that all flesh</a:t>
            </a:r>
            <a:r>
              <a:rPr lang="en-US" baseline="0" dirty="0"/>
              <a:t> encounter</a:t>
            </a:r>
            <a:r>
              <a:rPr lang="en-US" dirty="0"/>
              <a:t>.</a:t>
            </a:r>
            <a:r>
              <a:rPr lang="en-US" baseline="0" dirty="0"/>
              <a:t> It is an affirmation of not giving up, and asking for His help in strengthening the spirit to withstand wickedness. Evil that sickens all who would be decent engulfs the world.</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23</a:t>
            </a:fld>
            <a:endParaRPr lang="en-US"/>
          </a:p>
        </p:txBody>
      </p:sp>
    </p:spTree>
    <p:extLst>
      <p:ext uri="{BB962C8B-B14F-4D97-AF65-F5344CB8AC3E}">
        <p14:creationId xmlns:p14="http://schemas.microsoft.com/office/powerpoint/2010/main" val="703942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calls all not to</a:t>
            </a:r>
            <a:r>
              <a:rPr lang="en-US" baseline="0" dirty="0"/>
              <a:t> neglect earnest prayers, as they are the shield of the spirit. He implores us not to ignore His call to rise in holiness. Tribulation tests our resolve and should increase our prayer life, rather than succumbing to escaping pleasures of the flesh only diving deeper into the pits of despair.</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24</a:t>
            </a:fld>
            <a:endParaRPr lang="en-US"/>
          </a:p>
        </p:txBody>
      </p:sp>
    </p:spTree>
    <p:extLst>
      <p:ext uri="{BB962C8B-B14F-4D97-AF65-F5344CB8AC3E}">
        <p14:creationId xmlns:p14="http://schemas.microsoft.com/office/powerpoint/2010/main" val="1946610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in prayers is what make one’s relationship with God</a:t>
            </a:r>
            <a:r>
              <a:rPr lang="en-US" baseline="0" dirty="0"/>
              <a:t> genuine. Temporary cannot replace that which is permanent.</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25</a:t>
            </a:fld>
            <a:endParaRPr lang="en-US"/>
          </a:p>
        </p:txBody>
      </p:sp>
    </p:spTree>
    <p:extLst>
      <p:ext uri="{BB962C8B-B14F-4D97-AF65-F5344CB8AC3E}">
        <p14:creationId xmlns:p14="http://schemas.microsoft.com/office/powerpoint/2010/main" val="128248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Peace with those close at home establishes a foundation for deeper prayers of heart. Pray</a:t>
            </a:r>
            <a:r>
              <a:rPr lang="en-US" baseline="0" dirty="0"/>
              <a:t> for settling of turmoil.</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26</a:t>
            </a:fld>
            <a:endParaRPr lang="en-US"/>
          </a:p>
        </p:txBody>
      </p:sp>
    </p:spTree>
    <p:extLst>
      <p:ext uri="{BB962C8B-B14F-4D97-AF65-F5344CB8AC3E}">
        <p14:creationId xmlns:p14="http://schemas.microsoft.com/office/powerpoint/2010/main" val="2966704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goodness that is a prerequisite for God</a:t>
            </a:r>
            <a:r>
              <a:rPr lang="en-US" baseline="0" dirty="0"/>
              <a:t> to hear the brilliance of honest souls. Qualities of the virtuous embedded in righteousness include all that is just and good, morally obedient to God, blameless in Christ. Conniving and contemptuous hearts are left alone to fend for themselves, absent of His illuminating truths. </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27</a:t>
            </a:fld>
            <a:endParaRPr lang="en-US"/>
          </a:p>
        </p:txBody>
      </p:sp>
    </p:spTree>
    <p:extLst>
      <p:ext uri="{BB962C8B-B14F-4D97-AF65-F5344CB8AC3E}">
        <p14:creationId xmlns:p14="http://schemas.microsoft.com/office/powerpoint/2010/main" val="910166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Healing of the spirit is much more effective if done in</a:t>
            </a:r>
            <a:r>
              <a:rPr lang="en-US" baseline="0" dirty="0"/>
              <a:t> union with others. One cannot heal in secret, and only open in His light has redeeming force. A transparent heart is a happy heart in the face of any affliction.</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28</a:t>
            </a:fld>
            <a:endParaRPr lang="en-US"/>
          </a:p>
        </p:txBody>
      </p:sp>
    </p:spTree>
    <p:extLst>
      <p:ext uri="{BB962C8B-B14F-4D97-AF65-F5344CB8AC3E}">
        <p14:creationId xmlns:p14="http://schemas.microsoft.com/office/powerpoint/2010/main" val="3786201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Righteousness and obedience to</a:t>
            </a:r>
            <a:r>
              <a:rPr lang="en-US" baseline="0" dirty="0"/>
              <a:t> the word is so crucial if one wants prayers to be acknowledged by God. He has established right over wrong and it should be no surprise to those that chose to rebel in constructions of their own. Fame has no value if not in the truth of His rising light.</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29</a:t>
            </a:fld>
            <a:endParaRPr lang="en-US"/>
          </a:p>
        </p:txBody>
      </p:sp>
    </p:spTree>
    <p:extLst>
      <p:ext uri="{BB962C8B-B14F-4D97-AF65-F5344CB8AC3E}">
        <p14:creationId xmlns:p14="http://schemas.microsoft.com/office/powerpoint/2010/main" val="69225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 is a humble heart opening event.</a:t>
            </a:r>
          </a:p>
        </p:txBody>
      </p:sp>
      <p:sp>
        <p:nvSpPr>
          <p:cNvPr id="4" name="Slide Number Placeholder 3"/>
          <p:cNvSpPr>
            <a:spLocks noGrp="1"/>
          </p:cNvSpPr>
          <p:nvPr>
            <p:ph type="sldNum" sz="quarter" idx="10"/>
          </p:nvPr>
        </p:nvSpPr>
        <p:spPr/>
        <p:txBody>
          <a:bodyPr/>
          <a:lstStyle/>
          <a:p>
            <a:fld id="{55D07C53-0923-4121-82D4-B18023316BBA}" type="slidenum">
              <a:rPr lang="en-US" smtClean="0"/>
              <a:t>3</a:t>
            </a:fld>
            <a:endParaRPr lang="en-US"/>
          </a:p>
        </p:txBody>
      </p:sp>
    </p:spTree>
    <p:extLst>
      <p:ext uri="{BB962C8B-B14F-4D97-AF65-F5344CB8AC3E}">
        <p14:creationId xmlns:p14="http://schemas.microsoft.com/office/powerpoint/2010/main" val="4066145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 is by adhering to Gods will that the spirit is rewarded. The epiphany of highest prayer comes by thankful praise, in the midst of all circumstances.</a:t>
            </a:r>
          </a:p>
        </p:txBody>
      </p:sp>
      <p:sp>
        <p:nvSpPr>
          <p:cNvPr id="4" name="Slide Number Placeholder 3"/>
          <p:cNvSpPr>
            <a:spLocks noGrp="1"/>
          </p:cNvSpPr>
          <p:nvPr>
            <p:ph type="sldNum" sz="quarter" idx="10"/>
          </p:nvPr>
        </p:nvSpPr>
        <p:spPr/>
        <p:txBody>
          <a:bodyPr/>
          <a:lstStyle/>
          <a:p>
            <a:fld id="{55D07C53-0923-4121-82D4-B18023316BBA}" type="slidenum">
              <a:rPr lang="en-US" smtClean="0"/>
              <a:t>30</a:t>
            </a:fld>
            <a:endParaRPr lang="en-US"/>
          </a:p>
        </p:txBody>
      </p:sp>
    </p:spTree>
    <p:extLst>
      <p:ext uri="{BB962C8B-B14F-4D97-AF65-F5344CB8AC3E}">
        <p14:creationId xmlns:p14="http://schemas.microsoft.com/office/powerpoint/2010/main" val="165795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union in prayer is unceasing for the true saint. When are we told not to</a:t>
            </a:r>
            <a:r>
              <a:rPr lang="en-US" baseline="0" dirty="0"/>
              <a:t> commune with God?</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31</a:t>
            </a:fld>
            <a:endParaRPr lang="en-US"/>
          </a:p>
        </p:txBody>
      </p:sp>
    </p:spTree>
    <p:extLst>
      <p:ext uri="{BB962C8B-B14F-4D97-AF65-F5344CB8AC3E}">
        <p14:creationId xmlns:p14="http://schemas.microsoft.com/office/powerpoint/2010/main" val="1053958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light reaches down</a:t>
            </a:r>
            <a:r>
              <a:rPr lang="en-US" baseline="0" dirty="0"/>
              <a:t> to touch us all with His truth. Prayer is where we meet God.</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32</a:t>
            </a:fld>
            <a:endParaRPr lang="en-US"/>
          </a:p>
        </p:txBody>
      </p:sp>
    </p:spTree>
    <p:extLst>
      <p:ext uri="{BB962C8B-B14F-4D97-AF65-F5344CB8AC3E}">
        <p14:creationId xmlns:p14="http://schemas.microsoft.com/office/powerpoint/2010/main" val="706829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reject His ways in prayer is to find only darkness without Him. Darkness holds to nowhere.</a:t>
            </a:r>
          </a:p>
        </p:txBody>
      </p:sp>
      <p:sp>
        <p:nvSpPr>
          <p:cNvPr id="4" name="Slide Number Placeholder 3"/>
          <p:cNvSpPr>
            <a:spLocks noGrp="1"/>
          </p:cNvSpPr>
          <p:nvPr>
            <p:ph type="sldNum" sz="quarter" idx="10"/>
          </p:nvPr>
        </p:nvSpPr>
        <p:spPr/>
        <p:txBody>
          <a:bodyPr/>
          <a:lstStyle/>
          <a:p>
            <a:fld id="{55D07C53-0923-4121-82D4-B18023316BBA}" type="slidenum">
              <a:rPr lang="en-US" smtClean="0"/>
              <a:t>33</a:t>
            </a:fld>
            <a:endParaRPr lang="en-US"/>
          </a:p>
        </p:txBody>
      </p:sp>
    </p:spTree>
    <p:extLst>
      <p:ext uri="{BB962C8B-B14F-4D97-AF65-F5344CB8AC3E}">
        <p14:creationId xmlns:p14="http://schemas.microsoft.com/office/powerpoint/2010/main" val="1664864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34</a:t>
            </a:fld>
            <a:endParaRPr lang="en-US"/>
          </a:p>
        </p:txBody>
      </p:sp>
    </p:spTree>
    <p:extLst>
      <p:ext uri="{BB962C8B-B14F-4D97-AF65-F5344CB8AC3E}">
        <p14:creationId xmlns:p14="http://schemas.microsoft.com/office/powerpoint/2010/main" val="381141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Encounters with God come from the bottom of one’s heart in private. They are most intimately genuine, in honest and open-submission, exposing the whole of your soul. Fools expect to be seen by others rather than heard by God. Pride is a hypocrites Achilles heel and it is one’s nemesis to righteousness.</a:t>
            </a:r>
          </a:p>
        </p:txBody>
      </p:sp>
      <p:sp>
        <p:nvSpPr>
          <p:cNvPr id="4" name="Slide Number Placeholder 3"/>
          <p:cNvSpPr>
            <a:spLocks noGrp="1"/>
          </p:cNvSpPr>
          <p:nvPr>
            <p:ph type="sldNum" sz="quarter" idx="10"/>
          </p:nvPr>
        </p:nvSpPr>
        <p:spPr/>
        <p:txBody>
          <a:bodyPr/>
          <a:lstStyle/>
          <a:p>
            <a:fld id="{55D07C53-0923-4121-82D4-B18023316BBA}" type="slidenum">
              <a:rPr lang="en-US" smtClean="0"/>
              <a:t>4</a:t>
            </a:fld>
            <a:endParaRPr lang="en-US"/>
          </a:p>
        </p:txBody>
      </p:sp>
    </p:spTree>
    <p:extLst>
      <p:ext uri="{BB962C8B-B14F-4D97-AF65-F5344CB8AC3E}">
        <p14:creationId xmlns:p14="http://schemas.microsoft.com/office/powerpoint/2010/main" val="62922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Vain self-seeking shallow prayers are not what God seeks; He seeks genuine humble trusting souls. Is asking for stuff more important than asking for life? He knows our deepest needs.</a:t>
            </a:r>
          </a:p>
        </p:txBody>
      </p:sp>
      <p:sp>
        <p:nvSpPr>
          <p:cNvPr id="4" name="Slide Number Placeholder 3"/>
          <p:cNvSpPr>
            <a:spLocks noGrp="1"/>
          </p:cNvSpPr>
          <p:nvPr>
            <p:ph type="sldNum" sz="quarter" idx="10"/>
          </p:nvPr>
        </p:nvSpPr>
        <p:spPr/>
        <p:txBody>
          <a:bodyPr/>
          <a:lstStyle/>
          <a:p>
            <a:fld id="{55D07C53-0923-4121-82D4-B18023316BBA}" type="slidenum">
              <a:rPr lang="en-US" smtClean="0"/>
              <a:t>5</a:t>
            </a:fld>
            <a:endParaRPr lang="en-US"/>
          </a:p>
        </p:txBody>
      </p:sp>
    </p:spTree>
    <p:extLst>
      <p:ext uri="{BB962C8B-B14F-4D97-AF65-F5344CB8AC3E}">
        <p14:creationId xmlns:p14="http://schemas.microsoft.com/office/powerpoint/2010/main" val="174025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matter of belief,</a:t>
            </a:r>
            <a:r>
              <a:rPr lang="en-US" baseline="0" dirty="0"/>
              <a:t> it is trust that eternally releases the love He offers. He is the caretaker. He supplies what we need to rise in Him.</a:t>
            </a:r>
            <a:endParaRPr lang="en-US" dirty="0"/>
          </a:p>
        </p:txBody>
      </p:sp>
      <p:sp>
        <p:nvSpPr>
          <p:cNvPr id="4" name="Slide Number Placeholder 3"/>
          <p:cNvSpPr>
            <a:spLocks noGrp="1"/>
          </p:cNvSpPr>
          <p:nvPr>
            <p:ph type="sldNum" sz="quarter" idx="10"/>
          </p:nvPr>
        </p:nvSpPr>
        <p:spPr/>
        <p:txBody>
          <a:bodyPr/>
          <a:lstStyle/>
          <a:p>
            <a:fld id="{55D07C53-0923-4121-82D4-B18023316BBA}" type="slidenum">
              <a:rPr lang="en-US" smtClean="0"/>
              <a:t>6</a:t>
            </a:fld>
            <a:endParaRPr lang="en-US"/>
          </a:p>
        </p:txBody>
      </p:sp>
    </p:spTree>
    <p:extLst>
      <p:ext uri="{BB962C8B-B14F-4D97-AF65-F5344CB8AC3E}">
        <p14:creationId xmlns:p14="http://schemas.microsoft.com/office/powerpoint/2010/main" val="414726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deserts of life's challenges, in which we all encounter, thereby comes the true tests and resolve that reveals a faithful heart, or not. Belief sharpens the depth of peace.</a:t>
            </a:r>
          </a:p>
        </p:txBody>
      </p:sp>
      <p:sp>
        <p:nvSpPr>
          <p:cNvPr id="4" name="Slide Number Placeholder 3"/>
          <p:cNvSpPr>
            <a:spLocks noGrp="1"/>
          </p:cNvSpPr>
          <p:nvPr>
            <p:ph type="sldNum" sz="quarter" idx="10"/>
          </p:nvPr>
        </p:nvSpPr>
        <p:spPr/>
        <p:txBody>
          <a:bodyPr/>
          <a:lstStyle/>
          <a:p>
            <a:fld id="{55D07C53-0923-4121-82D4-B18023316BBA}" type="slidenum">
              <a:rPr lang="en-US" smtClean="0"/>
              <a:t>7</a:t>
            </a:fld>
            <a:endParaRPr lang="en-US"/>
          </a:p>
        </p:txBody>
      </p:sp>
    </p:spTree>
    <p:extLst>
      <p:ext uri="{BB962C8B-B14F-4D97-AF65-F5344CB8AC3E}">
        <p14:creationId xmlns:p14="http://schemas.microsoft.com/office/powerpoint/2010/main" val="118033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will is perfect, and what is required for honest</a:t>
            </a:r>
            <a:r>
              <a:rPr lang="en-US" baseline="0" dirty="0"/>
              <a:t> prayer</a:t>
            </a:r>
            <a:r>
              <a:rPr lang="en-US" dirty="0"/>
              <a:t> is submission, in a relationship, trusting He knows best. His sees all and wills accordingly.</a:t>
            </a:r>
          </a:p>
        </p:txBody>
      </p:sp>
      <p:sp>
        <p:nvSpPr>
          <p:cNvPr id="4" name="Slide Number Placeholder 3"/>
          <p:cNvSpPr>
            <a:spLocks noGrp="1"/>
          </p:cNvSpPr>
          <p:nvPr>
            <p:ph type="sldNum" sz="quarter" idx="10"/>
          </p:nvPr>
        </p:nvSpPr>
        <p:spPr/>
        <p:txBody>
          <a:bodyPr/>
          <a:lstStyle/>
          <a:p>
            <a:fld id="{55D07C53-0923-4121-82D4-B18023316BBA}" type="slidenum">
              <a:rPr lang="en-US" smtClean="0"/>
              <a:t>8</a:t>
            </a:fld>
            <a:endParaRPr lang="en-US"/>
          </a:p>
        </p:txBody>
      </p:sp>
    </p:spTree>
    <p:extLst>
      <p:ext uri="{BB962C8B-B14F-4D97-AF65-F5344CB8AC3E}">
        <p14:creationId xmlns:p14="http://schemas.microsoft.com/office/powerpoint/2010/main" val="241461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can be challenged in the weakness of our flesh, especially as sorrows splash across our bow.</a:t>
            </a:r>
          </a:p>
        </p:txBody>
      </p:sp>
      <p:sp>
        <p:nvSpPr>
          <p:cNvPr id="4" name="Slide Number Placeholder 3"/>
          <p:cNvSpPr>
            <a:spLocks noGrp="1"/>
          </p:cNvSpPr>
          <p:nvPr>
            <p:ph type="sldNum" sz="quarter" idx="10"/>
          </p:nvPr>
        </p:nvSpPr>
        <p:spPr/>
        <p:txBody>
          <a:bodyPr/>
          <a:lstStyle/>
          <a:p>
            <a:fld id="{55D07C53-0923-4121-82D4-B18023316BBA}" type="slidenum">
              <a:rPr lang="en-US" smtClean="0"/>
              <a:t>9</a:t>
            </a:fld>
            <a:endParaRPr lang="en-US"/>
          </a:p>
        </p:txBody>
      </p:sp>
    </p:spTree>
    <p:extLst>
      <p:ext uri="{BB962C8B-B14F-4D97-AF65-F5344CB8AC3E}">
        <p14:creationId xmlns:p14="http://schemas.microsoft.com/office/powerpoint/2010/main" val="28284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71561F-18BC-4017-936E-B8B1FDF74B61}" type="slidenum">
              <a:rPr lang="en-US" altLang="en-US"/>
              <a:pPr>
                <a:defRPr/>
              </a:pPr>
              <a:t>‹#›</a:t>
            </a:fld>
            <a:endParaRPr lang="en-US" altLang="en-US"/>
          </a:p>
        </p:txBody>
      </p:sp>
    </p:spTree>
    <p:extLst>
      <p:ext uri="{BB962C8B-B14F-4D97-AF65-F5344CB8AC3E}">
        <p14:creationId xmlns:p14="http://schemas.microsoft.com/office/powerpoint/2010/main" val="412866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BC88C7-3F2F-469E-A205-0539F34FDC35}" type="slidenum">
              <a:rPr lang="en-US" altLang="en-US"/>
              <a:pPr>
                <a:defRPr/>
              </a:pPr>
              <a:t>‹#›</a:t>
            </a:fld>
            <a:endParaRPr lang="en-US" altLang="en-US"/>
          </a:p>
        </p:txBody>
      </p:sp>
    </p:spTree>
    <p:extLst>
      <p:ext uri="{BB962C8B-B14F-4D97-AF65-F5344CB8AC3E}">
        <p14:creationId xmlns:p14="http://schemas.microsoft.com/office/powerpoint/2010/main" val="162581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86B215-0ACB-465E-9692-25CBC41A7DC4}" type="slidenum">
              <a:rPr lang="en-US" altLang="en-US"/>
              <a:pPr>
                <a:defRPr/>
              </a:pPr>
              <a:t>‹#›</a:t>
            </a:fld>
            <a:endParaRPr lang="en-US" altLang="en-US"/>
          </a:p>
        </p:txBody>
      </p:sp>
    </p:spTree>
    <p:extLst>
      <p:ext uri="{BB962C8B-B14F-4D97-AF65-F5344CB8AC3E}">
        <p14:creationId xmlns:p14="http://schemas.microsoft.com/office/powerpoint/2010/main" val="336890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BB21E8-DDCE-42C5-93D0-A0F87C93F03B}" type="slidenum">
              <a:rPr lang="en-US" altLang="en-US"/>
              <a:pPr>
                <a:defRPr/>
              </a:pPr>
              <a:t>‹#›</a:t>
            </a:fld>
            <a:endParaRPr lang="en-US" altLang="en-US"/>
          </a:p>
        </p:txBody>
      </p:sp>
    </p:spTree>
    <p:extLst>
      <p:ext uri="{BB962C8B-B14F-4D97-AF65-F5344CB8AC3E}">
        <p14:creationId xmlns:p14="http://schemas.microsoft.com/office/powerpoint/2010/main" val="217622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1C9587D-5C9C-43CC-A0A6-43D2F36B9505}" type="slidenum">
              <a:rPr lang="en-US" altLang="en-US"/>
              <a:pPr>
                <a:defRPr/>
              </a:pPr>
              <a:t>‹#›</a:t>
            </a:fld>
            <a:endParaRPr lang="en-US" altLang="en-US"/>
          </a:p>
        </p:txBody>
      </p:sp>
    </p:spTree>
    <p:extLst>
      <p:ext uri="{BB962C8B-B14F-4D97-AF65-F5344CB8AC3E}">
        <p14:creationId xmlns:p14="http://schemas.microsoft.com/office/powerpoint/2010/main" val="208444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27CFE30-9541-4AAD-9C4B-C665B77D8AFF}" type="slidenum">
              <a:rPr lang="en-US" altLang="en-US"/>
              <a:pPr>
                <a:defRPr/>
              </a:pPr>
              <a:t>‹#›</a:t>
            </a:fld>
            <a:endParaRPr lang="en-US" altLang="en-US"/>
          </a:p>
        </p:txBody>
      </p:sp>
    </p:spTree>
    <p:extLst>
      <p:ext uri="{BB962C8B-B14F-4D97-AF65-F5344CB8AC3E}">
        <p14:creationId xmlns:p14="http://schemas.microsoft.com/office/powerpoint/2010/main" val="383483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383DAFD-6CA3-452C-B90B-E80AC7EE048F}" type="slidenum">
              <a:rPr lang="en-US" altLang="en-US"/>
              <a:pPr>
                <a:defRPr/>
              </a:pPr>
              <a:t>‹#›</a:t>
            </a:fld>
            <a:endParaRPr lang="en-US" altLang="en-US"/>
          </a:p>
        </p:txBody>
      </p:sp>
    </p:spTree>
    <p:extLst>
      <p:ext uri="{BB962C8B-B14F-4D97-AF65-F5344CB8AC3E}">
        <p14:creationId xmlns:p14="http://schemas.microsoft.com/office/powerpoint/2010/main" val="325933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1FF10FB-B540-468B-BBC0-F52BC775C6C7}" type="slidenum">
              <a:rPr lang="en-US" altLang="en-US"/>
              <a:pPr>
                <a:defRPr/>
              </a:pPr>
              <a:t>‹#›</a:t>
            </a:fld>
            <a:endParaRPr lang="en-US" altLang="en-US"/>
          </a:p>
        </p:txBody>
      </p:sp>
    </p:spTree>
    <p:extLst>
      <p:ext uri="{BB962C8B-B14F-4D97-AF65-F5344CB8AC3E}">
        <p14:creationId xmlns:p14="http://schemas.microsoft.com/office/powerpoint/2010/main" val="426799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44872B6-DB5C-47EF-BCA9-81E72925F192}" type="slidenum">
              <a:rPr lang="en-US" altLang="en-US"/>
              <a:pPr>
                <a:defRPr/>
              </a:pPr>
              <a:t>‹#›</a:t>
            </a:fld>
            <a:endParaRPr lang="en-US" altLang="en-US"/>
          </a:p>
        </p:txBody>
      </p:sp>
    </p:spTree>
    <p:extLst>
      <p:ext uri="{BB962C8B-B14F-4D97-AF65-F5344CB8AC3E}">
        <p14:creationId xmlns:p14="http://schemas.microsoft.com/office/powerpoint/2010/main" val="212582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6C91E8B-3936-4C02-B17C-F1810C8E0D18}" type="slidenum">
              <a:rPr lang="en-US" altLang="en-US"/>
              <a:pPr>
                <a:defRPr/>
              </a:pPr>
              <a:t>‹#›</a:t>
            </a:fld>
            <a:endParaRPr lang="en-US" altLang="en-US"/>
          </a:p>
        </p:txBody>
      </p:sp>
    </p:spTree>
    <p:extLst>
      <p:ext uri="{BB962C8B-B14F-4D97-AF65-F5344CB8AC3E}">
        <p14:creationId xmlns:p14="http://schemas.microsoft.com/office/powerpoint/2010/main" val="412153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0F80356-06B0-4FC8-B4C5-8273CE089A54}" type="slidenum">
              <a:rPr lang="en-US" altLang="en-US"/>
              <a:pPr>
                <a:defRPr/>
              </a:pPr>
              <a:t>‹#›</a:t>
            </a:fld>
            <a:endParaRPr lang="en-US" altLang="en-US"/>
          </a:p>
        </p:txBody>
      </p:sp>
    </p:spTree>
    <p:extLst>
      <p:ext uri="{BB962C8B-B14F-4D97-AF65-F5344CB8AC3E}">
        <p14:creationId xmlns:p14="http://schemas.microsoft.com/office/powerpoint/2010/main" val="98459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FB1F53F-A37E-43AC-BF4F-33C7356DA41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0666"/>
          <a:stretch/>
        </p:blipFill>
        <p:spPr>
          <a:xfrm>
            <a:off x="1" y="1"/>
            <a:ext cx="9144000" cy="6858000"/>
          </a:xfrm>
          <a:prstGeom prst="rect">
            <a:avLst/>
          </a:prstGeom>
        </p:spPr>
      </p:pic>
      <p:sp>
        <p:nvSpPr>
          <p:cNvPr id="30722" name="Rectangle 2"/>
          <p:cNvSpPr>
            <a:spLocks noGrp="1" noChangeArrowheads="1"/>
          </p:cNvSpPr>
          <p:nvPr>
            <p:ph type="title"/>
          </p:nvPr>
        </p:nvSpPr>
        <p:spPr>
          <a:xfrm>
            <a:off x="304800" y="655638"/>
            <a:ext cx="8458200" cy="5592762"/>
          </a:xfrm>
        </p:spPr>
        <p:txBody>
          <a:bodyPr/>
          <a:lstStyle/>
          <a:p>
            <a:pPr eaLnBrk="1" hangingPunct="1"/>
            <a:r>
              <a:rPr lang="en-US"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2700">
                    <a:schemeClr val="tx2"/>
                  </a:glow>
                  <a:outerShdw blurRad="50800" algn="tl" rotWithShape="0">
                    <a:srgbClr val="000000"/>
                  </a:outerShdw>
                </a:effectLst>
              </a:rPr>
              <a:t>Likewise the Spirit also helps in our weaknesses. For we do not know what we should pray for as we ought, but the Spirit Himself makes intercession for us with </a:t>
            </a:r>
            <a:r>
              <a:rPr lang="en-US" altLang="en-US"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2700">
                    <a:schemeClr val="tx2"/>
                  </a:glow>
                  <a:outerShdw blurRad="50800" algn="tl" rotWithShape="0">
                    <a:srgbClr val="000000"/>
                  </a:outerShdw>
                </a:effectLst>
              </a:rPr>
              <a:t>groanings</a:t>
            </a:r>
            <a:r>
              <a:rPr lang="en-US"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2700">
                    <a:schemeClr val="tx2"/>
                  </a:glow>
                  <a:outerShdw blurRad="50800" algn="tl" rotWithShape="0">
                    <a:srgbClr val="000000"/>
                  </a:outerShdw>
                </a:effectLst>
              </a:rPr>
              <a:t> which cannot be uttered.                    </a:t>
            </a:r>
            <a:r>
              <a:rPr 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2700">
                    <a:schemeClr val="tx2"/>
                  </a:glow>
                  <a:outerShdw blurRad="50800" algn="tl" rotWithShape="0">
                    <a:srgbClr val="000000"/>
                  </a:outerShdw>
                </a:effectLst>
              </a:rPr>
              <a:t>— </a:t>
            </a:r>
            <a:r>
              <a:rPr lang="en-US" alt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2700">
                    <a:schemeClr val="tx2"/>
                  </a:glow>
                  <a:outerShdw blurRad="50800" algn="tl" rotWithShape="0">
                    <a:srgbClr val="000000"/>
                  </a:outerShdw>
                </a:effectLst>
              </a:rPr>
              <a:t>Romans 8:26 </a:t>
            </a:r>
          </a:p>
        </p:txBody>
      </p:sp>
      <p:sp>
        <p:nvSpPr>
          <p:cNvPr id="3" name="Rectangle 2"/>
          <p:cNvSpPr txBox="1">
            <a:spLocks noChangeArrowheads="1"/>
          </p:cNvSpPr>
          <p:nvPr/>
        </p:nvSpPr>
        <p:spPr bwMode="auto">
          <a:xfrm>
            <a:off x="1676400" y="533400"/>
            <a:ext cx="457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solidFill>
                    <a:srgbClr val="FFFFFF"/>
                  </a:solidFill>
                  <a:prstDash val="solid"/>
                  <a:miter lim="800000"/>
                </a:ln>
                <a:solidFill>
                  <a:srgbClr val="0070C0"/>
                </a:solidFill>
                <a:effectLst>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trust</a:t>
            </a:r>
            <a:endParaRPr lang="en-US" alt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3310288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30722"/>
                                        </p:tgtEl>
                                        <p:attrNameLst>
                                          <p:attrName>style.visibility</p:attrName>
                                        </p:attrNameLst>
                                      </p:cBhvr>
                                      <p:to>
                                        <p:strVal val="visible"/>
                                      </p:to>
                                    </p:set>
                                    <p:animEffect transition="in" filter="barn(inVertical)">
                                      <p:cBhvr>
                                        <p:cTn id="7" dur="750"/>
                                        <p:tgtEl>
                                          <p:spTgt spid="30722"/>
                                        </p:tgtEl>
                                      </p:cBhvr>
                                    </p:animEffect>
                                  </p:childTnLst>
                                </p:cTn>
                              </p:par>
                              <p:par>
                                <p:cTn id="8" presetID="16" presetClass="exit" presetSubtype="21" fill="hold" grpId="0" nodeType="withEffect">
                                  <p:stCondLst>
                                    <p:cond delay="500"/>
                                  </p:stCondLst>
                                  <p:childTnLst>
                                    <p:animEffect transition="out" filter="barn(inVertic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6" name="Rectangle 2"/>
          <p:cNvSpPr txBox="1">
            <a:spLocks noChangeArrowheads="1"/>
          </p:cNvSpPr>
          <p:nvPr/>
        </p:nvSpPr>
        <p:spPr bwMode="auto">
          <a:xfrm>
            <a:off x="1371600" y="4343400"/>
            <a:ext cx="373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kern="0" dirty="0">
                <a:ln w="18415" cmpd="sng">
                  <a:noFill/>
                  <a:prstDash val="solid"/>
                </a:ln>
                <a:solidFill>
                  <a:srgbClr val="00FF00"/>
                </a:solidFill>
                <a:effectLst>
                  <a:outerShdw blurRad="63500" dir="3600000" algn="tl" rotWithShape="0">
                    <a:srgbClr val="000000">
                      <a:alpha val="70000"/>
                    </a:srgbClr>
                  </a:outerShdw>
                </a:effectLst>
              </a:rPr>
              <a:t>Watch and pray</a:t>
            </a:r>
            <a:endParaRPr lang="en-US" altLang="en-US" sz="3600" kern="0" dirty="0">
              <a:ln w="18415" cmpd="sng">
                <a:noFill/>
                <a:prstDash val="solid"/>
              </a:ln>
              <a:solidFill>
                <a:srgbClr val="00FF00"/>
              </a:solidFill>
              <a:effectLst>
                <a:outerShdw blurRad="63500" dir="3600000" algn="tl" rotWithShape="0">
                  <a:srgbClr val="000000">
                    <a:alpha val="70000"/>
                  </a:srgbClr>
                </a:outerShdw>
              </a:effectLst>
            </a:endParaRPr>
          </a:p>
        </p:txBody>
      </p:sp>
      <p:sp>
        <p:nvSpPr>
          <p:cNvPr id="16386" name="Rectangle 2"/>
          <p:cNvSpPr>
            <a:spLocks noGrp="1" noChangeArrowheads="1"/>
          </p:cNvSpPr>
          <p:nvPr>
            <p:ph type="title"/>
          </p:nvPr>
        </p:nvSpPr>
        <p:spPr>
          <a:xfrm>
            <a:off x="152400" y="274638"/>
            <a:ext cx="8763000" cy="6278562"/>
          </a:xfrm>
        </p:spPr>
        <p:txBody>
          <a:bodyPr/>
          <a:lstStyle/>
          <a:p>
            <a:pPr eaLnBrk="1" hangingPunct="1"/>
            <a:r>
              <a:rPr lang="en-US" sz="3600" dirty="0">
                <a:ln w="18415" cmpd="sng">
                  <a:solidFill>
                    <a:srgbClr val="FFFFFF"/>
                  </a:solidFill>
                  <a:prstDash val="solid"/>
                </a:ln>
                <a:solidFill>
                  <a:srgbClr val="FFFFFF"/>
                </a:solidFill>
                <a:effectLst>
                  <a:glow rad="38100">
                    <a:schemeClr val="tx1"/>
                  </a:glow>
                  <a:outerShdw blurRad="63500" dir="3600000" algn="tl" rotWithShape="0">
                    <a:srgbClr val="000000">
                      <a:alpha val="70000"/>
                    </a:srgbClr>
                  </a:outerShdw>
                </a:effectLst>
              </a:rPr>
              <a:t>He went a little farther and fell on His face, and prayed, saying, "O My Father, if it is possible, let this cup pass from Me; nevertheless, not as I will, but as You will." Then He came to the disciples and found them asleep, and said to Peter, "What? Could you not watch with Me one hour? Watch and pray, lest you enter into temptation. The spirit indeed is willing, but the flesh is weak."</a:t>
            </a:r>
            <a:r>
              <a:rPr lang="en-US" sz="3200" dirty="0">
                <a:ln w="18415" cmpd="sng">
                  <a:solidFill>
                    <a:srgbClr val="FFFFFF"/>
                  </a:solidFill>
                  <a:prstDash val="solid"/>
                </a:ln>
                <a:solidFill>
                  <a:srgbClr val="FFFFFF"/>
                </a:solidFill>
                <a:effectLst>
                  <a:glow rad="38100">
                    <a:schemeClr val="tx1"/>
                  </a:glow>
                  <a:outerShdw blurRad="63500" dir="3600000" algn="tl" rotWithShape="0">
                    <a:srgbClr val="000000">
                      <a:alpha val="70000"/>
                    </a:srgbClr>
                  </a:outerShdw>
                </a:effectLst>
              </a:rPr>
              <a:t> </a:t>
            </a:r>
            <a:r>
              <a:rPr lang="en-US" sz="3200" i="1" dirty="0">
                <a:ln w="18415" cmpd="sng">
                  <a:solidFill>
                    <a:srgbClr val="FFFFFF"/>
                  </a:solidFill>
                  <a:prstDash val="solid"/>
                </a:ln>
                <a:solidFill>
                  <a:srgbClr val="FFFFFF"/>
                </a:solidFill>
                <a:effectLst>
                  <a:glow rad="38100">
                    <a:schemeClr val="tx1"/>
                  </a:glow>
                  <a:outerShdw blurRad="63500" dir="3600000" algn="tl" rotWithShape="0">
                    <a:srgbClr val="000000">
                      <a:alpha val="70000"/>
                    </a:srgbClr>
                  </a:outerShdw>
                </a:effectLst>
              </a:rPr>
              <a:t>— Matthew 26:39-41 </a:t>
            </a:r>
            <a:endParaRPr lang="en-US" altLang="en-US" sz="3200" i="1" dirty="0">
              <a:ln w="18415" cmpd="sng">
                <a:solidFill>
                  <a:srgbClr val="FFFFFF"/>
                </a:solidFill>
                <a:prstDash val="solid"/>
              </a:ln>
              <a:solidFill>
                <a:srgbClr val="FFFFFF"/>
              </a:solidFill>
              <a:effectLst>
                <a:glow rad="38100">
                  <a:schemeClr val="tx1"/>
                </a:glow>
                <a:outerShdw blurRad="63500" dir="3600000" algn="tl" rotWithShape="0">
                  <a:srgbClr val="000000">
                    <a:alpha val="70000"/>
                  </a:srgbClr>
                </a:outerShdw>
              </a:effectLst>
            </a:endParaRPr>
          </a:p>
        </p:txBody>
      </p:sp>
      <p:sp>
        <p:nvSpPr>
          <p:cNvPr id="3" name="Rectangle 2"/>
          <p:cNvSpPr txBox="1">
            <a:spLocks noChangeArrowheads="1"/>
          </p:cNvSpPr>
          <p:nvPr/>
        </p:nvSpPr>
        <p:spPr bwMode="auto">
          <a:xfrm>
            <a:off x="2438400" y="4800600"/>
            <a:ext cx="2971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solidFill>
                    <a:srgbClr val="FFFFFF"/>
                  </a:solidFill>
                  <a:prstDash val="solid"/>
                  <a:miter lim="800000"/>
                </a:ln>
                <a:solidFill>
                  <a:srgbClr val="0070C0"/>
                </a:solidFill>
                <a:effectLst>
                  <a:outerShdw blurRad="50800" algn="tl" rotWithShape="0">
                    <a:srgbClr val="000000"/>
                  </a:outerShdw>
                </a:effectLst>
              </a:rPr>
              <a:t>  </a:t>
            </a:r>
            <a:r>
              <a:rPr lang="en-US" sz="3600" kern="0" dirty="0">
                <a:ln w="18415" cmpd="sng">
                  <a:solidFill>
                    <a:srgbClr val="660066"/>
                  </a:solidFill>
                  <a:prstDash val="solid"/>
                </a:ln>
                <a:solidFill>
                  <a:srgbClr val="660066"/>
                </a:solidFill>
                <a:effectLst>
                  <a:glow rad="38100">
                    <a:srgbClr val="FFFF00">
                      <a:alpha val="80000"/>
                    </a:srgbClr>
                  </a:glow>
                  <a:outerShdw blurRad="63500" dir="3600000" algn="tl" rotWithShape="0">
                    <a:srgbClr val="000000">
                      <a:alpha val="70000"/>
                    </a:srgbClr>
                  </a:outerShdw>
                </a:effectLst>
              </a:rPr>
              <a:t>spirit</a:t>
            </a:r>
            <a:endParaRPr lang="en-US" altLang="en-US" sz="3600" kern="0" dirty="0">
              <a:ln w="18415" cmpd="sng">
                <a:solidFill>
                  <a:srgbClr val="660066"/>
                </a:solidFill>
                <a:prstDash val="solid"/>
              </a:ln>
              <a:solidFill>
                <a:srgbClr val="660066"/>
              </a:solidFill>
              <a:effectLst>
                <a:glow rad="38100">
                  <a:srgbClr val="FFFF00">
                    <a:alpha val="80000"/>
                  </a:srgbClr>
                </a:glow>
                <a:outerShdw blurRad="63500" dir="3600000" algn="tl" rotWithShape="0">
                  <a:srgbClr val="000000">
                    <a:alpha val="70000"/>
                  </a:srgbClr>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8" presetClass="emph" presetSubtype="0" fill="hold" grpId="1" nodeType="withEffect">
                                  <p:stCondLst>
                                    <p:cond delay="0"/>
                                  </p:stCondLst>
                                  <p:childTnLst>
                                    <p:set>
                                      <p:cBhvr override="childStyle">
                                        <p:cTn id="14" dur="500" fill="hold"/>
                                        <p:tgtEl>
                                          <p:spTgt spid="6"/>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500"/>
                            </p:stCondLst>
                            <p:childTnLst>
                              <p:par>
                                <p:cTn id="21" presetID="10" presetClass="exit" presetSubtype="0" fill="hold" grpId="1" nodeType="afterEffect">
                                  <p:stCondLst>
                                    <p:cond delay="1000"/>
                                  </p:stCondLst>
                                  <p:childTnLst>
                                    <p:animEffect transition="out" filter="fade">
                                      <p:cBhvr>
                                        <p:cTn id="22" dur="500"/>
                                        <p:tgtEl>
                                          <p:spTgt spid="16386"/>
                                        </p:tgtEl>
                                      </p:cBhvr>
                                    </p:animEffect>
                                    <p:set>
                                      <p:cBhvr>
                                        <p:cTn id="23" dur="1" fill="hold">
                                          <p:stCondLst>
                                            <p:cond delay="499"/>
                                          </p:stCondLst>
                                        </p:cTn>
                                        <p:tgtEl>
                                          <p:spTgt spid="16386"/>
                                        </p:tgtEl>
                                        <p:attrNameLst>
                                          <p:attrName>style.visibility</p:attrName>
                                        </p:attrNameLst>
                                      </p:cBhvr>
                                      <p:to>
                                        <p:strVal val="hidden"/>
                                      </p:to>
                                    </p:set>
                                  </p:childTnLst>
                                </p:cTn>
                              </p:par>
                              <p:par>
                                <p:cTn id="24" presetID="10" presetClass="exit" presetSubtype="0" fill="hold" grpId="2" nodeType="withEffect">
                                  <p:stCondLst>
                                    <p:cond delay="100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16386" grpId="0"/>
      <p:bldP spid="16386" grpId="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661" r="375"/>
          <a:stretch/>
        </p:blipFill>
        <p:spPr>
          <a:xfrm>
            <a:off x="-1" y="0"/>
            <a:ext cx="9144001" cy="6858000"/>
          </a:xfrm>
          <a:prstGeom prst="rect">
            <a:avLst/>
          </a:prstGeom>
        </p:spPr>
      </p:pic>
      <p:sp>
        <p:nvSpPr>
          <p:cNvPr id="4" name="Rectangle 2"/>
          <p:cNvSpPr txBox="1">
            <a:spLocks noChangeArrowheads="1"/>
          </p:cNvSpPr>
          <p:nvPr/>
        </p:nvSpPr>
        <p:spPr bwMode="auto">
          <a:xfrm>
            <a:off x="3200400" y="152401"/>
            <a:ext cx="274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solidFill>
                  <a:srgbClr val="FF0000"/>
                </a:solidFill>
                <a:effectLst>
                  <a:outerShdw blurRad="50800" algn="tl" rotWithShape="0">
                    <a:srgbClr val="000000"/>
                  </a:outerShdw>
                </a:effectLst>
              </a:rPr>
              <a:t>second</a:t>
            </a:r>
            <a:endParaRPr lang="en-US" altLang="en-US" sz="3200" b="1" i="1" kern="0" dirty="0">
              <a:ln w="17780" cmpd="sng">
                <a:noFill/>
                <a:prstDash val="solid"/>
                <a:miter lim="800000"/>
              </a:ln>
              <a:solidFill>
                <a:srgbClr val="FF0000"/>
              </a:solidFill>
              <a:effectLst>
                <a:outerShdw blurRad="50800" algn="tl" rotWithShape="0">
                  <a:srgbClr val="000000"/>
                </a:outerShdw>
              </a:effectLst>
            </a:endParaRPr>
          </a:p>
        </p:txBody>
      </p:sp>
      <p:sp>
        <p:nvSpPr>
          <p:cNvPr id="17410" name="Rectangle 2"/>
          <p:cNvSpPr>
            <a:spLocks noGrp="1" noChangeArrowheads="1"/>
          </p:cNvSpPr>
          <p:nvPr>
            <p:ph type="title"/>
          </p:nvPr>
        </p:nvSpPr>
        <p:spPr>
          <a:xfrm>
            <a:off x="457200" y="274638"/>
            <a:ext cx="8229600" cy="6278562"/>
          </a:xfrm>
        </p:spPr>
        <p:txBody>
          <a:bodyPr/>
          <a:lstStyle/>
          <a:p>
            <a:pPr eaLnBrk="1" hangingPunct="1"/>
            <a:r>
              <a:rPr lang="en-US" b="1" spc="50" dirty="0">
                <a:ln w="13500">
                  <a:solidFill>
                    <a:schemeClr val="accent1">
                      <a:shade val="2500"/>
                      <a:alpha val="6500"/>
                    </a:schemeClr>
                  </a:solidFill>
                  <a:prstDash val="solid"/>
                </a:ln>
                <a:solidFill>
                  <a:schemeClr val="accent1">
                    <a:tint val="3000"/>
                    <a:alpha val="95000"/>
                  </a:schemeClr>
                </a:solidFill>
                <a:effectLst>
                  <a:glow rad="50800">
                    <a:srgbClr val="7030A0">
                      <a:alpha val="80000"/>
                    </a:srgbClr>
                  </a:glow>
                  <a:innerShdw blurRad="50900" dist="38500" dir="13500000">
                    <a:srgbClr val="000000">
                      <a:alpha val="60000"/>
                    </a:srgbClr>
                  </a:innerShdw>
                </a:effectLst>
              </a:rPr>
              <a:t>Again, a second time, He went away and prayed, saying, "O My Father, if this cup cannot pass away from Me unless I drink it, Your will be done." And He came and found them asleep again, for their eyes were heavy.           </a:t>
            </a:r>
            <a:r>
              <a:rPr lang="en-US" sz="3200" b="1" i="1" spc="50" dirty="0">
                <a:ln w="13500">
                  <a:solidFill>
                    <a:schemeClr val="accent1">
                      <a:shade val="2500"/>
                      <a:alpha val="6500"/>
                    </a:schemeClr>
                  </a:solidFill>
                  <a:prstDash val="solid"/>
                </a:ln>
                <a:solidFill>
                  <a:schemeClr val="accent1">
                    <a:tint val="3000"/>
                    <a:alpha val="95000"/>
                  </a:schemeClr>
                </a:solidFill>
                <a:effectLst>
                  <a:glow rad="50800">
                    <a:srgbClr val="7030A0">
                      <a:alpha val="80000"/>
                    </a:srgbClr>
                  </a:glow>
                  <a:innerShdw blurRad="50900" dist="38500" dir="13500000">
                    <a:srgbClr val="000000">
                      <a:alpha val="60000"/>
                    </a:srgbClr>
                  </a:innerShdw>
                </a:effectLst>
              </a:rPr>
              <a:t> — Matthew 26:42-43</a:t>
            </a:r>
            <a:r>
              <a:rPr lang="en-US" b="1" spc="50" dirty="0">
                <a:ln w="13500">
                  <a:solidFill>
                    <a:schemeClr val="accent1">
                      <a:shade val="2500"/>
                      <a:alpha val="6500"/>
                    </a:schemeClr>
                  </a:solidFill>
                  <a:prstDash val="solid"/>
                </a:ln>
                <a:solidFill>
                  <a:schemeClr val="accent1">
                    <a:tint val="3000"/>
                    <a:alpha val="95000"/>
                  </a:schemeClr>
                </a:solidFill>
                <a:effectLst>
                  <a:glow rad="50800">
                    <a:srgbClr val="7030A0">
                      <a:alpha val="80000"/>
                    </a:srgbClr>
                  </a:glow>
                  <a:innerShdw blurRad="50900" dist="38500" dir="13500000">
                    <a:srgbClr val="000000">
                      <a:alpha val="60000"/>
                    </a:srgbClr>
                  </a:innerShdw>
                </a:effectLst>
              </a:rPr>
              <a:t> </a:t>
            </a:r>
            <a:endParaRPr lang="en-US" altLang="en-US" b="1" spc="50" dirty="0">
              <a:ln w="13500">
                <a:solidFill>
                  <a:schemeClr val="accent1">
                    <a:shade val="2500"/>
                    <a:alpha val="6500"/>
                  </a:schemeClr>
                </a:solidFill>
                <a:prstDash val="solid"/>
              </a:ln>
              <a:solidFill>
                <a:schemeClr val="accent1">
                  <a:tint val="3000"/>
                  <a:alpha val="95000"/>
                </a:schemeClr>
              </a:solidFill>
              <a:effectLst>
                <a:glow rad="50800">
                  <a:srgbClr val="7030A0">
                    <a:alpha val="80000"/>
                  </a:srgbClr>
                </a:glow>
                <a:innerShdw blurRad="50900" dist="38500" dir="13500000">
                  <a:srgbClr val="000000">
                    <a:alpha val="60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500" fill="hold"/>
                                        <p:tgtEl>
                                          <p:spTgt spid="17410"/>
                                        </p:tgtEl>
                                        <p:attrNameLst>
                                          <p:attrName>ppt_w</p:attrName>
                                        </p:attrNameLst>
                                      </p:cBhvr>
                                      <p:tavLst>
                                        <p:tav tm="0">
                                          <p:val>
                                            <p:fltVal val="0"/>
                                          </p:val>
                                        </p:tav>
                                        <p:tav tm="100000">
                                          <p:val>
                                            <p:strVal val="#ppt_w"/>
                                          </p:val>
                                        </p:tav>
                                      </p:tavLst>
                                    </p:anim>
                                    <p:anim calcmode="lin" valueType="num">
                                      <p:cBhvr>
                                        <p:cTn id="8" dur="1500" fill="hold"/>
                                        <p:tgtEl>
                                          <p:spTgt spid="17410"/>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4.79186E-6 L -0.10833 0.35754 " pathEditMode="relative" rAng="0" ptsTypes="AA">
                                      <p:cBhvr>
                                        <p:cTn id="10" dur="1500" spd="-100000" fill="hold"/>
                                        <p:tgtEl>
                                          <p:spTgt spid="17410"/>
                                        </p:tgtEl>
                                        <p:attrNameLst>
                                          <p:attrName>ppt_x</p:attrName>
                                          <p:attrName>ppt_y</p:attrName>
                                        </p:attrNameLst>
                                      </p:cBhvr>
                                      <p:rCtr x="-5417" y="17877"/>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7410" grpId="0"/>
      <p:bldP spid="17410"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34"/>
            <a:ext cx="9144000" cy="6865034"/>
          </a:xfrm>
          <a:prstGeom prst="rect">
            <a:avLst/>
          </a:prstGeom>
        </p:spPr>
      </p:pic>
      <p:sp>
        <p:nvSpPr>
          <p:cNvPr id="4" name="Rectangle 2"/>
          <p:cNvSpPr txBox="1">
            <a:spLocks noChangeArrowheads="1"/>
          </p:cNvSpPr>
          <p:nvPr/>
        </p:nvSpPr>
        <p:spPr bwMode="auto">
          <a:xfrm>
            <a:off x="6019800" y="685800"/>
            <a:ext cx="274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solidFill>
                  <a:srgbClr val="00FF00"/>
                </a:solidFill>
              </a:rPr>
              <a:t>third</a:t>
            </a:r>
            <a:endParaRPr lang="en-US" altLang="en-US" sz="3200" b="1" i="1" kern="0" dirty="0">
              <a:ln w="17780" cmpd="sng">
                <a:noFill/>
                <a:prstDash val="solid"/>
                <a:miter lim="800000"/>
              </a:ln>
              <a:solidFill>
                <a:srgbClr val="00FF00"/>
              </a:solidFill>
            </a:endParaRPr>
          </a:p>
        </p:txBody>
      </p:sp>
      <p:sp>
        <p:nvSpPr>
          <p:cNvPr id="18434" name="Rectangle 2"/>
          <p:cNvSpPr>
            <a:spLocks noGrp="1" noChangeArrowheads="1"/>
          </p:cNvSpPr>
          <p:nvPr>
            <p:ph type="title"/>
          </p:nvPr>
        </p:nvSpPr>
        <p:spPr>
          <a:xfrm>
            <a:off x="457200" y="274638"/>
            <a:ext cx="8229600" cy="63547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sz="4200" b="1" dirty="0">
                <a:ln w="11430">
                  <a:noFill/>
                </a:ln>
                <a:solidFill>
                  <a:srgbClr val="00FFCC"/>
                </a:solidFill>
                <a:effectLst>
                  <a:glow rad="101600">
                    <a:srgbClr val="660066">
                      <a:alpha val="89804"/>
                    </a:srgbClr>
                  </a:glow>
                  <a:outerShdw blurRad="50800" dist="39000" dir="5460000" algn="tl">
                    <a:srgbClr val="000000">
                      <a:alpha val="38000"/>
                    </a:srgbClr>
                  </a:outerShdw>
                </a:effectLst>
              </a:rPr>
              <a:t>So He left them, went away again, and prayed the third time, saying the same words.  Then He came to His disciples and said to them, "Are you still sleeping and resting? Behold, the hour is at hand, and the Son of Man is being betrayed into the hands of sinners.</a:t>
            </a:r>
            <a:r>
              <a:rPr lang="en-US" sz="3200" b="1" i="1" dirty="0">
                <a:ln w="11430">
                  <a:noFill/>
                </a:ln>
                <a:solidFill>
                  <a:srgbClr val="00FFCC"/>
                </a:solidFill>
                <a:effectLst>
                  <a:glow rad="101600">
                    <a:srgbClr val="660066">
                      <a:alpha val="89804"/>
                    </a:srgbClr>
                  </a:glow>
                  <a:outerShdw blurRad="50800" dist="39000" dir="5460000" algn="tl">
                    <a:srgbClr val="000000">
                      <a:alpha val="38000"/>
                    </a:srgbClr>
                  </a:outerShdw>
                </a:effectLst>
              </a:rPr>
              <a:t>           — Matthew 26:44-45</a:t>
            </a:r>
            <a:r>
              <a:rPr lang="en-US" b="1" dirty="0">
                <a:ln w="11430">
                  <a:noFill/>
                </a:ln>
                <a:solidFill>
                  <a:srgbClr val="00FFCC"/>
                </a:solidFill>
                <a:effectLst>
                  <a:glow rad="101600">
                    <a:srgbClr val="660066">
                      <a:alpha val="89804"/>
                    </a:srgbClr>
                  </a:glow>
                  <a:outerShdw blurRad="50800" dist="39000" dir="5460000" algn="tl">
                    <a:srgbClr val="000000">
                      <a:alpha val="38000"/>
                    </a:srgbClr>
                  </a:outerShdw>
                </a:effectLst>
              </a:rPr>
              <a:t> </a:t>
            </a:r>
            <a:endParaRPr lang="en-US" altLang="en-US" b="1" dirty="0">
              <a:ln w="11430">
                <a:noFill/>
              </a:ln>
              <a:solidFill>
                <a:srgbClr val="00FFCC"/>
              </a:solidFill>
              <a:effectLst>
                <a:glow rad="101600">
                  <a:srgbClr val="660066">
                    <a:alpha val="89804"/>
                  </a:srgbClr>
                </a:glow>
                <a:outerShdw blurRad="50800" dist="39000" dir="5460000" algn="tl">
                  <a:srgbClr val="000000">
                    <a:alpha val="38000"/>
                  </a:srgbClr>
                </a:outerShdw>
              </a:effectLst>
            </a:endParaRPr>
          </a:p>
        </p:txBody>
      </p:sp>
      <p:sp>
        <p:nvSpPr>
          <p:cNvPr id="5" name="Rectangle 2"/>
          <p:cNvSpPr txBox="1">
            <a:spLocks noChangeArrowheads="1"/>
          </p:cNvSpPr>
          <p:nvPr/>
        </p:nvSpPr>
        <p:spPr bwMode="auto">
          <a:xfrm>
            <a:off x="228600" y="3185319"/>
            <a:ext cx="6019800" cy="108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900"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a:t>
            </a:r>
            <a:r>
              <a:rPr lang="en-US" sz="4900"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a:t>
            </a:r>
            <a:r>
              <a:rPr lang="en-US" sz="4200" b="1" kern="0" dirty="0">
                <a:ln w="17780" cmpd="sng">
                  <a:noFill/>
                  <a:prstDash val="solid"/>
                  <a:miter lim="800000"/>
                </a:ln>
                <a:solidFill>
                  <a:schemeClr val="bg2">
                    <a:lumMod val="40000"/>
                    <a:lumOff val="60000"/>
                  </a:schemeClr>
                </a:solidFill>
                <a:effectLst>
                  <a:glow rad="101600">
                    <a:schemeClr val="tx1"/>
                  </a:glow>
                  <a:outerShdw blurRad="50800" algn="tl" rotWithShape="0">
                    <a:srgbClr val="000000"/>
                  </a:outerShdw>
                </a:effectLst>
              </a:rPr>
              <a:t>sleeping and resting</a:t>
            </a:r>
            <a:endParaRPr lang="en-US" altLang="en-US" sz="4200" b="1" i="1" kern="0" dirty="0">
              <a:ln w="17780" cmpd="sng">
                <a:noFill/>
                <a:prstDash val="solid"/>
                <a:miter lim="800000"/>
              </a:ln>
              <a:solidFill>
                <a:schemeClr val="bg2">
                  <a:lumMod val="40000"/>
                  <a:lumOff val="60000"/>
                </a:schemeClr>
              </a:solidFill>
              <a:effectLst>
                <a:glow rad="101600">
                  <a:schemeClr val="tx1"/>
                </a:glow>
                <a:outerShdw blurRad="50800" algn="tl" rotWithShape="0">
                  <a:srgbClr val="000000"/>
                </a:outerShdw>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4.79186E-6 L -0.06667 -0.23636 " pathEditMode="relative" rAng="0" ptsTypes="AA">
                                      <p:cBhvr>
                                        <p:cTn id="10" dur="1000" spd="-100000" fill="hold"/>
                                        <p:tgtEl>
                                          <p:spTgt spid="18434"/>
                                        </p:tgtEl>
                                        <p:attrNameLst>
                                          <p:attrName>ppt_x</p:attrName>
                                          <p:attrName>ppt_y</p:attrName>
                                        </p:attrNameLst>
                                      </p:cBhvr>
                                      <p:rCtr x="-3333" y="-11818"/>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8434" grpId="0"/>
      <p:bldP spid="1843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0"/>
            <a:ext cx="10401300" cy="6934200"/>
          </a:xfrm>
          <a:prstGeom prst="rect">
            <a:avLst/>
          </a:prstGeom>
        </p:spPr>
      </p:pic>
      <p:sp>
        <p:nvSpPr>
          <p:cNvPr id="30722" name="Rectangle 2"/>
          <p:cNvSpPr>
            <a:spLocks noGrp="1" noChangeArrowheads="1"/>
          </p:cNvSpPr>
          <p:nvPr>
            <p:ph type="title"/>
          </p:nvPr>
        </p:nvSpPr>
        <p:spPr>
          <a:xfrm>
            <a:off x="457200" y="2027238"/>
            <a:ext cx="8229600" cy="2620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b="1" dirty="0">
                <a:ln w="11430">
                  <a:noFill/>
                </a:ln>
                <a:solidFill>
                  <a:srgbClr val="FF0000"/>
                </a:solidFill>
                <a:effectLst>
                  <a:glow rad="101600">
                    <a:schemeClr val="tx1"/>
                  </a:glow>
                  <a:outerShdw blurRad="50800" dist="39000" dir="5460000" algn="tl">
                    <a:schemeClr val="tx1">
                      <a:alpha val="60000"/>
                    </a:schemeClr>
                  </a:outerShdw>
                </a:effectLst>
              </a:rPr>
              <a:t>But the end of all things is at hand; therefore be serious and watchful in your prayers.</a:t>
            </a:r>
            <a:r>
              <a:rPr lang="en-US" sz="3200" b="1" i="1" dirty="0">
                <a:ln w="11430">
                  <a:noFill/>
                </a:ln>
                <a:solidFill>
                  <a:srgbClr val="FF0000"/>
                </a:solidFill>
                <a:effectLst>
                  <a:glow rad="101600">
                    <a:schemeClr val="tx1"/>
                  </a:glow>
                  <a:outerShdw blurRad="50800" dist="39000" dir="5460000" algn="tl">
                    <a:schemeClr val="tx1">
                      <a:alpha val="60000"/>
                    </a:schemeClr>
                  </a:outerShdw>
                </a:effectLst>
              </a:rPr>
              <a:t> — 1</a:t>
            </a:r>
            <a:r>
              <a:rPr lang="en-US" sz="3200" b="1" i="1" baseline="30000" dirty="0">
                <a:ln w="11430">
                  <a:noFill/>
                </a:ln>
                <a:solidFill>
                  <a:srgbClr val="FF0000"/>
                </a:solidFill>
                <a:effectLst>
                  <a:glow rad="101600">
                    <a:schemeClr val="tx1"/>
                  </a:glow>
                  <a:outerShdw blurRad="50800" dist="39000" dir="5460000" algn="tl">
                    <a:schemeClr val="tx1">
                      <a:alpha val="60000"/>
                    </a:schemeClr>
                  </a:outerShdw>
                </a:effectLst>
              </a:rPr>
              <a:t>st</a:t>
            </a:r>
            <a:r>
              <a:rPr lang="en-US" sz="3200" b="1" i="1" dirty="0">
                <a:ln w="11430">
                  <a:noFill/>
                </a:ln>
                <a:solidFill>
                  <a:srgbClr val="FF0000"/>
                </a:solidFill>
                <a:effectLst>
                  <a:glow rad="101600">
                    <a:schemeClr val="tx1"/>
                  </a:glow>
                  <a:outerShdw blurRad="50800" dist="39000" dir="5460000" algn="tl">
                    <a:schemeClr val="tx1">
                      <a:alpha val="60000"/>
                    </a:schemeClr>
                  </a:outerShdw>
                </a:effectLst>
              </a:rPr>
              <a:t> Peter 4:7 </a:t>
            </a:r>
            <a:endParaRPr lang="en-US" altLang="en-US" sz="3200" b="1" i="1" dirty="0">
              <a:ln w="11430">
                <a:noFill/>
              </a:ln>
              <a:solidFill>
                <a:srgbClr val="FF0000"/>
              </a:solidFill>
              <a:effectLst>
                <a:glow rad="101600">
                  <a:schemeClr val="tx1"/>
                </a:glow>
                <a:outerShdw blurRad="50800" dist="39000" dir="5460000" algn="tl">
                  <a:schemeClr val="tx1">
                    <a:alpha val="60000"/>
                  </a:schemeClr>
                </a:outerShdw>
              </a:effectLst>
            </a:endParaRPr>
          </a:p>
        </p:txBody>
      </p:sp>
      <p:sp>
        <p:nvSpPr>
          <p:cNvPr id="4" name="Rectangle 2"/>
          <p:cNvSpPr txBox="1">
            <a:spLocks noChangeArrowheads="1"/>
          </p:cNvSpPr>
          <p:nvPr/>
        </p:nvSpPr>
        <p:spPr bwMode="auto">
          <a:xfrm>
            <a:off x="5181600" y="4419600"/>
            <a:ext cx="356018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kern="0" dirty="0">
                <a:ln w="11430"/>
                <a:solidFill>
                  <a:srgbClr val="00B0F0"/>
                </a:solidFill>
                <a:effectLst>
                  <a:outerShdw blurRad="50800" dist="39000" dir="5460000" algn="tl">
                    <a:srgbClr val="000000">
                      <a:alpha val="38000"/>
                    </a:srgbClr>
                  </a:outerShdw>
                </a:effectLst>
              </a:rPr>
              <a:t>serious</a:t>
            </a:r>
            <a:endParaRPr lang="en-US" altLang="en-US" b="1" i="1" kern="0" dirty="0">
              <a:ln w="11430"/>
              <a:solidFill>
                <a:srgbClr val="00B0F0"/>
              </a:solidFill>
              <a:effectLst>
                <a:outerShdw blurRad="50800" dist="39000" dir="5460000" algn="tl">
                  <a:srgbClr val="000000">
                    <a:alpha val="38000"/>
                  </a:srgbClr>
                </a:outerShdw>
              </a:effectLst>
            </a:endParaRPr>
          </a:p>
        </p:txBody>
      </p:sp>
      <p:sp>
        <p:nvSpPr>
          <p:cNvPr id="5" name="Rectangle 2"/>
          <p:cNvSpPr txBox="1">
            <a:spLocks noChangeArrowheads="1"/>
          </p:cNvSpPr>
          <p:nvPr/>
        </p:nvSpPr>
        <p:spPr bwMode="auto">
          <a:xfrm>
            <a:off x="1070610" y="5105400"/>
            <a:ext cx="350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5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kern="0" dirty="0">
                <a:ln w="11430"/>
                <a:solidFill>
                  <a:srgbClr val="00B0F0"/>
                </a:solidFill>
                <a:effectLst>
                  <a:outerShdw blurRad="50800" dist="39000" dir="5460000" algn="tl">
                    <a:srgbClr val="000000">
                      <a:alpha val="38000"/>
                    </a:srgbClr>
                  </a:outerShdw>
                </a:effectLst>
              </a:rPr>
              <a:t>watchful</a:t>
            </a:r>
            <a:endParaRPr lang="en-US" altLang="en-US" b="1" i="1" kern="0" dirty="0">
              <a:ln w="11430"/>
              <a:solidFill>
                <a:srgbClr val="00B0F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310288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500" fill="hold"/>
                                        <p:tgtEl>
                                          <p:spTgt spid="30722"/>
                                        </p:tgtEl>
                                        <p:attrNameLst>
                                          <p:attrName>ppt_w</p:attrName>
                                        </p:attrNameLst>
                                      </p:cBhvr>
                                      <p:tavLst>
                                        <p:tav tm="0">
                                          <p:val>
                                            <p:fltVal val="0"/>
                                          </p:val>
                                        </p:tav>
                                        <p:tav tm="100000">
                                          <p:val>
                                            <p:strVal val="#ppt_w"/>
                                          </p:val>
                                        </p:tav>
                                      </p:tavLst>
                                    </p:anim>
                                    <p:anim calcmode="lin" valueType="num">
                                      <p:cBhvr>
                                        <p:cTn id="8" dur="1500" fill="hold"/>
                                        <p:tgtEl>
                                          <p:spTgt spid="3072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01667 -0.11979 L 0 0.26874 " pathEditMode="relative" rAng="0" ptsTypes="AA">
                                      <p:cBhvr>
                                        <p:cTn id="10" dur="1500" fill="hold"/>
                                        <p:tgtEl>
                                          <p:spTgt spid="30722"/>
                                        </p:tgtEl>
                                        <p:attrNameLst>
                                          <p:attrName>ppt_x</p:attrName>
                                          <p:attrName>ppt_y</p:attrName>
                                        </p:attrNameLst>
                                      </p:cBhvr>
                                      <p:rCtr x="-833" y="19426"/>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2" grpId="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810" r="15172"/>
          <a:stretch/>
        </p:blipFill>
        <p:spPr>
          <a:xfrm>
            <a:off x="1" y="0"/>
            <a:ext cx="9143999" cy="6858000"/>
          </a:xfrm>
          <a:prstGeom prst="rect">
            <a:avLst/>
          </a:prstGeom>
        </p:spPr>
      </p:pic>
      <p:sp>
        <p:nvSpPr>
          <p:cNvPr id="19458" name="Rectangle 2"/>
          <p:cNvSpPr>
            <a:spLocks noGrp="1" noChangeArrowheads="1"/>
          </p:cNvSpPr>
          <p:nvPr>
            <p:ph type="title"/>
          </p:nvPr>
        </p:nvSpPr>
        <p:spPr>
          <a:xfrm>
            <a:off x="457200" y="274638"/>
            <a:ext cx="8229600" cy="6278562"/>
          </a:xfrm>
        </p:spPr>
        <p:txBody>
          <a:bodyPr/>
          <a:lstStyle/>
          <a:p>
            <a:pPr eaLnBrk="1" hangingPunct="1"/>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rgbClr val="C00000"/>
                  </a:glow>
                  <a:outerShdw blurRad="50800" algn="tl" rotWithShape="0">
                    <a:srgbClr val="000000"/>
                  </a:outerShdw>
                </a:effectLst>
              </a:rPr>
              <a:t>Now it came to pass in those days that He went out to the mountain to pray, and continued all night in prayer to God. And when it was day, He called His disciples to Himself; and from them He chose twelve whom He also named apostles: </a:t>
            </a:r>
            <a:r>
              <a:rPr 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rgbClr val="C00000"/>
                  </a:glow>
                  <a:outerShdw blurRad="50800" algn="tl" rotWithShape="0">
                    <a:srgbClr val="000000"/>
                  </a:outerShdw>
                </a:effectLst>
              </a:rPr>
              <a:t>— Luke 6:12-13 </a:t>
            </a:r>
            <a:endParaRPr lang="en-US" alt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rgbClr val="C00000"/>
                </a:glow>
                <a:outerShdw blurRad="50800" algn="tl" rotWithShape="0">
                  <a:srgbClr val="000000"/>
                </a:outerShdw>
              </a:effectLst>
            </a:endParaRPr>
          </a:p>
        </p:txBody>
      </p:sp>
      <p:sp>
        <p:nvSpPr>
          <p:cNvPr id="4" name="Rectangle 2"/>
          <p:cNvSpPr txBox="1">
            <a:spLocks noChangeArrowheads="1"/>
          </p:cNvSpPr>
          <p:nvPr/>
        </p:nvSpPr>
        <p:spPr bwMode="auto">
          <a:xfrm>
            <a:off x="-762000" y="2057400"/>
            <a:ext cx="8153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solidFill>
                    <a:srgbClr val="FFFFFF"/>
                  </a:solidFill>
                  <a:prstDash val="solid"/>
                  <a:miter lim="800000"/>
                </a:ln>
                <a:solidFill>
                  <a:schemeClr val="bg1"/>
                </a:solidFill>
                <a:effectLst>
                  <a:glow rad="50800">
                    <a:srgbClr val="C00000"/>
                  </a:glow>
                  <a:outerShdw blurRad="50800" algn="tl" rotWithShape="0">
                    <a:srgbClr val="000000"/>
                  </a:outerShdw>
                </a:effectLst>
              </a:rPr>
              <a:t>continued all night</a:t>
            </a:r>
            <a:endParaRPr lang="en-US" altLang="en-US" sz="3200" b="1" i="1" kern="0" dirty="0">
              <a:ln w="17780" cmpd="sng">
                <a:solidFill>
                  <a:srgbClr val="FFFFFF"/>
                </a:solidFill>
                <a:prstDash val="solid"/>
                <a:miter lim="800000"/>
              </a:ln>
              <a:solidFill>
                <a:schemeClr val="bg1"/>
              </a:solidFill>
              <a:effectLst>
                <a:glow rad="50800">
                  <a:srgbClr val="C00000"/>
                </a:glow>
                <a:outerShdw blurRad="50800" algn="tl" rotWithShape="0">
                  <a:srgbClr val="000000"/>
                </a:outerShdw>
              </a:effectLst>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750" fill="hold"/>
                                        <p:tgtEl>
                                          <p:spTgt spid="19458"/>
                                        </p:tgtEl>
                                        <p:attrNameLst>
                                          <p:attrName>ppt_x</p:attrName>
                                        </p:attrNameLst>
                                      </p:cBhvr>
                                      <p:tavLst>
                                        <p:tav tm="0">
                                          <p:val>
                                            <p:strVal val="1+#ppt_w/2"/>
                                          </p:val>
                                        </p:tav>
                                        <p:tav tm="100000">
                                          <p:val>
                                            <p:strVal val="#ppt_x"/>
                                          </p:val>
                                        </p:tav>
                                      </p:tavLst>
                                    </p:anim>
                                    <p:anim calcmode="lin" valueType="num">
                                      <p:cBhvr additive="base">
                                        <p:cTn id="8" dur="75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2472" r="2618"/>
          <a:stretch/>
        </p:blipFill>
        <p:spPr>
          <a:xfrm>
            <a:off x="0" y="0"/>
            <a:ext cx="9144000" cy="6858000"/>
          </a:xfrm>
          <a:prstGeom prst="rect">
            <a:avLst/>
          </a:prstGeom>
        </p:spPr>
      </p:pic>
      <p:sp>
        <p:nvSpPr>
          <p:cNvPr id="20482" name="Rectangle 2"/>
          <p:cNvSpPr>
            <a:spLocks noGrp="1" noChangeArrowheads="1"/>
          </p:cNvSpPr>
          <p:nvPr>
            <p:ph type="title"/>
          </p:nvPr>
        </p:nvSpPr>
        <p:spPr>
          <a:xfrm>
            <a:off x="457200" y="152400"/>
            <a:ext cx="8229600" cy="2392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b="1" dirty="0">
                <a:ln w="11430"/>
                <a:solidFill>
                  <a:schemeClr val="tx1"/>
                </a:solidFill>
                <a:effectLst>
                  <a:outerShdw blurRad="50800" dist="39000" dir="5460000" algn="tl">
                    <a:srgbClr val="000000">
                      <a:alpha val="38000"/>
                    </a:srgbClr>
                  </a:outerShdw>
                </a:effectLst>
              </a:rPr>
              <a:t>"... bless those who curse you, and pray for those who spitefully use you." </a:t>
            </a:r>
            <a:r>
              <a:rPr lang="en-US" sz="3200" b="1" i="1" dirty="0">
                <a:ln w="11430"/>
                <a:solidFill>
                  <a:schemeClr val="tx1"/>
                </a:solidFill>
                <a:effectLst>
                  <a:outerShdw blurRad="50800" dist="39000" dir="5460000" algn="tl">
                    <a:srgbClr val="000000">
                      <a:alpha val="38000"/>
                    </a:srgbClr>
                  </a:outerShdw>
                </a:effectLst>
              </a:rPr>
              <a:t>— Luke 6:28 </a:t>
            </a:r>
            <a:endParaRPr lang="en-US" altLang="en-US" sz="3200" b="1" i="1" dirty="0">
              <a:ln w="11430"/>
              <a:solidFill>
                <a:schemeClr val="tx1"/>
              </a:solidFill>
              <a:effectLst>
                <a:outerShdw blurRad="50800" dist="39000" dir="5460000" algn="tl">
                  <a:srgbClr val="000000">
                    <a:alpha val="38000"/>
                  </a:srgbClr>
                </a:outerShdw>
              </a:effectLst>
            </a:endParaRPr>
          </a:p>
        </p:txBody>
      </p:sp>
      <p:sp>
        <p:nvSpPr>
          <p:cNvPr id="3" name="Rectangle 2"/>
          <p:cNvSpPr txBox="1">
            <a:spLocks noChangeArrowheads="1"/>
          </p:cNvSpPr>
          <p:nvPr/>
        </p:nvSpPr>
        <p:spPr bwMode="auto">
          <a:xfrm>
            <a:off x="2209800" y="609600"/>
            <a:ext cx="6553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1430"/>
                <a:solidFill>
                  <a:schemeClr val="tx1"/>
                </a:soli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But love</a:t>
            </a:r>
          </a:p>
          <a:p>
            <a:pPr eaLnBrk="1" hangingPunct="1"/>
            <a:r>
              <a:rPr lang="en-US" sz="3600" b="1" kern="0" dirty="0">
                <a:ln w="11430"/>
                <a:solidFill>
                  <a:schemeClr val="tx1"/>
                </a:solidFill>
                <a:effectLst>
                  <a:outerShdw blurRad="50800" dist="39000" dir="5460000" algn="tl">
                    <a:srgbClr val="000000">
                      <a:alpha val="38000"/>
                    </a:srgbClr>
                  </a:outerShdw>
                </a:effectLst>
              </a:rPr>
              <a:t>        your enemies, </a:t>
            </a:r>
          </a:p>
          <a:p>
            <a:pPr eaLnBrk="1" hangingPunct="1"/>
            <a:r>
              <a:rPr lang="en-US" sz="3600" b="1" kern="0" dirty="0">
                <a:ln w="11430"/>
                <a:solidFill>
                  <a:schemeClr val="tx1"/>
                </a:solidFill>
                <a:effectLst>
                  <a:outerShdw blurRad="50800" dist="39000" dir="5460000" algn="tl">
                    <a:srgbClr val="000000">
                      <a:alpha val="38000"/>
                    </a:srgbClr>
                  </a:outerShdw>
                </a:effectLst>
              </a:rPr>
              <a:t>          do good, and lend, </a:t>
            </a:r>
          </a:p>
          <a:p>
            <a:pPr eaLnBrk="1" hangingPunct="1"/>
            <a:r>
              <a:rPr lang="en-US" sz="3600" b="1" kern="0" dirty="0">
                <a:ln w="11430"/>
                <a:solidFill>
                  <a:schemeClr val="tx1"/>
                </a:solidFill>
                <a:effectLst>
                  <a:outerShdw blurRad="50800" dist="39000" dir="5460000" algn="tl">
                    <a:srgbClr val="000000">
                      <a:alpha val="38000"/>
                    </a:srgbClr>
                  </a:outerShdw>
                </a:effectLst>
              </a:rPr>
              <a:t>      hoping for nothing in</a:t>
            </a:r>
          </a:p>
          <a:p>
            <a:pPr eaLnBrk="1" hangingPunct="1"/>
            <a:r>
              <a:rPr lang="en-US" sz="3600" b="1" kern="0" dirty="0">
                <a:ln w="11430"/>
                <a:solidFill>
                  <a:schemeClr val="tx1"/>
                </a:solidFill>
                <a:effectLst>
                  <a:outerShdw blurRad="50800" dist="39000" dir="5460000" algn="tl">
                    <a:srgbClr val="000000">
                      <a:alpha val="38000"/>
                    </a:srgbClr>
                  </a:outerShdw>
                </a:effectLst>
              </a:rPr>
              <a:t>      return; and your reward </a:t>
            </a:r>
          </a:p>
          <a:p>
            <a:pPr eaLnBrk="1" hangingPunct="1"/>
            <a:r>
              <a:rPr lang="en-US" sz="3600" b="1" kern="0" dirty="0">
                <a:ln w="11430"/>
                <a:solidFill>
                  <a:schemeClr val="tx1"/>
                </a:solidFill>
                <a:effectLst>
                  <a:outerShdw blurRad="50800" dist="39000" dir="5460000" algn="tl">
                    <a:srgbClr val="000000">
                      <a:alpha val="38000"/>
                    </a:srgbClr>
                  </a:outerShdw>
                </a:effectLst>
              </a:rPr>
              <a:t>     will be great, and you will</a:t>
            </a:r>
          </a:p>
          <a:p>
            <a:pPr eaLnBrk="1" hangingPunct="1"/>
            <a:r>
              <a:rPr lang="en-US" sz="3600" b="1" kern="0" dirty="0">
                <a:ln w="11430"/>
                <a:solidFill>
                  <a:schemeClr val="tx1"/>
                </a:solidFill>
                <a:effectLst>
                  <a:outerShdw blurRad="50800" dist="39000" dir="5460000" algn="tl">
                    <a:srgbClr val="000000">
                      <a:alpha val="38000"/>
                    </a:srgbClr>
                  </a:outerShdw>
                </a:effectLst>
              </a:rPr>
              <a:t>     be sons of the Most High.</a:t>
            </a:r>
          </a:p>
          <a:p>
            <a:pPr eaLnBrk="1" hangingPunct="1"/>
            <a:r>
              <a:rPr lang="en-US" sz="3600" b="1" kern="0" dirty="0">
                <a:ln w="11430"/>
                <a:solidFill>
                  <a:schemeClr val="tx1"/>
                </a:solidFill>
                <a:effectLst>
                  <a:outerShdw blurRad="50800" dist="39000" dir="5460000" algn="tl">
                    <a:srgbClr val="000000">
                      <a:alpha val="38000"/>
                    </a:srgbClr>
                  </a:outerShdw>
                </a:effectLst>
              </a:rPr>
              <a:t>     For He is kind to the </a:t>
            </a:r>
          </a:p>
          <a:p>
            <a:pPr eaLnBrk="1" hangingPunct="1"/>
            <a:r>
              <a:rPr lang="en-US" sz="3600" b="1" kern="0" dirty="0">
                <a:ln w="11430"/>
                <a:solidFill>
                  <a:schemeClr val="tx1"/>
                </a:solidFill>
                <a:effectLst>
                  <a:outerShdw blurRad="50800" dist="39000" dir="5460000" algn="tl">
                    <a:srgbClr val="000000">
                      <a:alpha val="38000"/>
                    </a:srgbClr>
                  </a:outerShdw>
                </a:effectLst>
              </a:rPr>
              <a:t>      unthankful and evil." </a:t>
            </a:r>
          </a:p>
          <a:p>
            <a:pPr eaLnBrk="1" hangingPunct="1"/>
            <a:r>
              <a:rPr lang="en-US" sz="3600" b="1" kern="0" dirty="0">
                <a:ln w="11430"/>
                <a:solidFill>
                  <a:schemeClr val="tx1"/>
                </a:solidFill>
                <a:effectLst>
                  <a:outerShdw blurRad="50800" dist="39000" dir="5460000" algn="tl">
                    <a:srgbClr val="000000">
                      <a:alpha val="38000"/>
                    </a:srgbClr>
                  </a:outerShdw>
                </a:effectLst>
              </a:rPr>
              <a:t>     </a:t>
            </a:r>
            <a:r>
              <a:rPr lang="en-US" sz="3200" b="1" i="1" kern="0" dirty="0">
                <a:ln w="11430"/>
                <a:solidFill>
                  <a:schemeClr val="tx1"/>
                </a:solidFill>
                <a:effectLst>
                  <a:outerShdw blurRad="50800" dist="39000" dir="5460000" algn="tl">
                    <a:srgbClr val="000000">
                      <a:alpha val="38000"/>
                    </a:srgbClr>
                  </a:outerShdw>
                </a:effectLst>
              </a:rPr>
              <a:t>— Luke 6:35 </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5" name="Rectangle 2"/>
          <p:cNvSpPr txBox="1">
            <a:spLocks noChangeArrowheads="1"/>
          </p:cNvSpPr>
          <p:nvPr/>
        </p:nvSpPr>
        <p:spPr bwMode="auto">
          <a:xfrm>
            <a:off x="3581400" y="4495800"/>
            <a:ext cx="373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8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1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a:ln w="11430"/>
                <a:solidFill>
                  <a:srgbClr val="FF0000"/>
                </a:solidFill>
                <a:effectLst>
                  <a:outerShdw blurRad="50800" dist="39000" dir="5460000" algn="tl">
                    <a:srgbClr val="000000">
                      <a:alpha val="38000"/>
                    </a:srgbClr>
                  </a:outerShdw>
                </a:effectLst>
              </a:rPr>
              <a:t>He is kind</a:t>
            </a:r>
            <a:endParaRPr lang="en-US" altLang="en-US" sz="3200" b="1" i="1" kern="0" dirty="0">
              <a:ln w="11430"/>
              <a:solidFill>
                <a:srgbClr val="FF0000"/>
              </a:solidFill>
              <a:effectLst>
                <a:outerShdw blurRad="50800" dist="39000" dir="5460000" algn="tl">
                  <a:srgbClr val="000000">
                    <a:alpha val="38000"/>
                  </a:srgbClr>
                </a:outerShdw>
              </a:effectLst>
            </a:endParaRPr>
          </a:p>
        </p:txBody>
      </p:sp>
      <p:sp>
        <p:nvSpPr>
          <p:cNvPr id="7" name="Rectangle 2"/>
          <p:cNvSpPr txBox="1">
            <a:spLocks noChangeArrowheads="1"/>
          </p:cNvSpPr>
          <p:nvPr/>
        </p:nvSpPr>
        <p:spPr bwMode="auto">
          <a:xfrm>
            <a:off x="4800600" y="4495800"/>
            <a:ext cx="247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0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1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kind</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8" name="Rectangle 2"/>
          <p:cNvSpPr txBox="1">
            <a:spLocks noChangeArrowheads="1"/>
          </p:cNvSpPr>
          <p:nvPr/>
        </p:nvSpPr>
        <p:spPr bwMode="auto">
          <a:xfrm>
            <a:off x="4648200" y="4495800"/>
            <a:ext cx="121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1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is</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9" name="Rectangle 2"/>
          <p:cNvSpPr txBox="1">
            <a:spLocks noChangeArrowheads="1"/>
          </p:cNvSpPr>
          <p:nvPr/>
        </p:nvSpPr>
        <p:spPr bwMode="auto">
          <a:xfrm>
            <a:off x="6705600" y="1219200"/>
            <a:ext cx="952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6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7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s</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10" name="Rectangle 2"/>
          <p:cNvSpPr txBox="1">
            <a:spLocks noChangeArrowheads="1"/>
          </p:cNvSpPr>
          <p:nvPr/>
        </p:nvSpPr>
        <p:spPr bwMode="auto">
          <a:xfrm>
            <a:off x="3200400" y="3962400"/>
            <a:ext cx="952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7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s</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11" name="Rectangle 2"/>
          <p:cNvSpPr txBox="1">
            <a:spLocks noChangeArrowheads="1"/>
          </p:cNvSpPr>
          <p:nvPr/>
        </p:nvSpPr>
        <p:spPr bwMode="auto">
          <a:xfrm>
            <a:off x="4038600" y="3962400"/>
            <a:ext cx="91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800" b="1" kern="0" dirty="0">
                <a:ln w="11430"/>
                <a:solidFill>
                  <a:schemeClr val="tx1"/>
                </a:soli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s</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12" name="Rectangle 2"/>
          <p:cNvSpPr txBox="1">
            <a:spLocks noChangeArrowheads="1"/>
          </p:cNvSpPr>
          <p:nvPr/>
        </p:nvSpPr>
        <p:spPr bwMode="auto">
          <a:xfrm>
            <a:off x="6438900" y="3972046"/>
            <a:ext cx="952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4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s</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13" name="Rectangle 2"/>
          <p:cNvSpPr txBox="1">
            <a:spLocks noChangeArrowheads="1"/>
          </p:cNvSpPr>
          <p:nvPr/>
        </p:nvSpPr>
        <p:spPr bwMode="auto">
          <a:xfrm>
            <a:off x="5410200" y="1219200"/>
            <a:ext cx="1181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6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7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ne</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14" name="Rectangle 2"/>
          <p:cNvSpPr txBox="1">
            <a:spLocks noChangeArrowheads="1"/>
          </p:cNvSpPr>
          <p:nvPr/>
        </p:nvSpPr>
        <p:spPr bwMode="auto">
          <a:xfrm>
            <a:off x="3124200" y="2286000"/>
            <a:ext cx="1181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1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ho</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15" name="Rectangle 2"/>
          <p:cNvSpPr txBox="1">
            <a:spLocks noChangeArrowheads="1"/>
          </p:cNvSpPr>
          <p:nvPr/>
        </p:nvSpPr>
        <p:spPr bwMode="auto">
          <a:xfrm>
            <a:off x="5715000" y="3429000"/>
            <a:ext cx="952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200" b="1" kern="0" dirty="0">
                <a:ln w="11430"/>
                <a:solidFill>
                  <a:schemeClr val="tx1"/>
                </a:soli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n</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16" name="Rectangle 2"/>
          <p:cNvSpPr txBox="1">
            <a:spLocks noChangeArrowheads="1"/>
          </p:cNvSpPr>
          <p:nvPr/>
        </p:nvSpPr>
        <p:spPr bwMode="auto">
          <a:xfrm>
            <a:off x="6667500" y="2895600"/>
            <a:ext cx="952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0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9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e</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17" name="Rectangle 2"/>
          <p:cNvSpPr txBox="1">
            <a:spLocks noChangeArrowheads="1"/>
          </p:cNvSpPr>
          <p:nvPr/>
        </p:nvSpPr>
        <p:spPr bwMode="auto">
          <a:xfrm>
            <a:off x="6553200" y="1752600"/>
            <a:ext cx="952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6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1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a:ln w="11430"/>
                <a:solidFill>
                  <a:schemeClr val="tx1"/>
                </a:solidFill>
                <a:effectLst>
                  <a:outerShdw blurRad="50800" dist="39000" dir="5460000" algn="tl">
                    <a:srgbClr val="000000">
                      <a:alpha val="38000"/>
                    </a:srgbClr>
                  </a:outerShdw>
                </a:effectLst>
              </a:rPr>
              <a:t>l</a:t>
            </a:r>
            <a:endParaRPr lang="en-US" altLang="en-US" sz="3200" b="1" i="1" kern="0" dirty="0">
              <a:ln w="11430"/>
              <a:solidFill>
                <a:schemeClr val="tx1"/>
              </a:solidFill>
              <a:effectLst>
                <a:outerShdw blurRad="50800" dist="39000" dir="5460000" algn="tl">
                  <a:srgbClr val="000000">
                    <a:alpha val="38000"/>
                  </a:srgbClr>
                </a:outerShdw>
              </a:effectLst>
            </a:endParaRPr>
          </a:p>
        </p:txBody>
      </p:sp>
      <p:sp>
        <p:nvSpPr>
          <p:cNvPr id="18" name="Rectangle 2"/>
          <p:cNvSpPr txBox="1">
            <a:spLocks noChangeArrowheads="1"/>
          </p:cNvSpPr>
          <p:nvPr/>
        </p:nvSpPr>
        <p:spPr bwMode="auto">
          <a:xfrm>
            <a:off x="6400800" y="2286000"/>
            <a:ext cx="952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3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kern="0" dirty="0" err="1">
                <a:ln w="11430"/>
                <a:solidFill>
                  <a:schemeClr val="tx1"/>
                </a:solidFill>
                <a:effectLst>
                  <a:outerShdw blurRad="50800" dist="39000" dir="5460000" algn="tl">
                    <a:srgbClr val="000000">
                      <a:alpha val="38000"/>
                    </a:srgbClr>
                  </a:outerShdw>
                </a:effectLst>
              </a:rPr>
              <a:t>i</a:t>
            </a:r>
            <a:endParaRPr lang="en-US" altLang="en-US" sz="3200" b="1" i="1" kern="0" dirty="0">
              <a:ln w="11430"/>
              <a:solidFill>
                <a:schemeClr val="tx1"/>
              </a:solidFill>
              <a:effectLst>
                <a:outerShdw blurRad="50800" dist="39000" dir="5460000" algn="tl">
                  <a:srgbClr val="000000">
                    <a:alpha val="38000"/>
                  </a:srgbClr>
                </a:outerShdw>
              </a:effectLst>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500" fill="hold"/>
                                        <p:tgtEl>
                                          <p:spTgt spid="20482"/>
                                        </p:tgtEl>
                                        <p:attrNameLst>
                                          <p:attrName>ppt_w</p:attrName>
                                        </p:attrNameLst>
                                      </p:cBhvr>
                                      <p:tavLst>
                                        <p:tav tm="0">
                                          <p:val>
                                            <p:fltVal val="0"/>
                                          </p:val>
                                        </p:tav>
                                        <p:tav tm="100000">
                                          <p:val>
                                            <p:strVal val="#ppt_w"/>
                                          </p:val>
                                        </p:tav>
                                      </p:tavLst>
                                    </p:anim>
                                    <p:anim calcmode="lin" valueType="num">
                                      <p:cBhvr>
                                        <p:cTn id="8" dur="1500" fill="hold"/>
                                        <p:tgtEl>
                                          <p:spTgt spid="2048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29167 0.35522 L 0 -9.01018E-6 " pathEditMode="relative" ptsTypes="AA">
                                      <p:cBhvr>
                                        <p:cTn id="10" dur="1500" fill="hold"/>
                                        <p:tgtEl>
                                          <p:spTgt spid="2048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2" nodeType="clickEffect">
                                  <p:stCondLst>
                                    <p:cond delay="0"/>
                                  </p:stCondLst>
                                  <p:childTnLst>
                                    <p:animScale>
                                      <p:cBhvr>
                                        <p:cTn id="14" dur="2000" fill="hold"/>
                                        <p:tgtEl>
                                          <p:spTgt spid="20482"/>
                                        </p:tgtEl>
                                      </p:cBhvr>
                                      <p:by x="40000" y="40000"/>
                                    </p:animScale>
                                  </p:childTnLst>
                                </p:cTn>
                              </p:par>
                              <p:par>
                                <p:cTn id="15" presetID="0" presetClass="path" presetSubtype="0" accel="50000" decel="50000" fill="hold" grpId="3" nodeType="withEffect">
                                  <p:stCondLst>
                                    <p:cond delay="0"/>
                                  </p:stCondLst>
                                  <p:childTnLst>
                                    <p:animMotion origin="layout" path="M 0 4.02405E-6 L -0.28333 0.03677 " pathEditMode="relative" rAng="0" ptsTypes="AA">
                                      <p:cBhvr>
                                        <p:cTn id="16" dur="2000" fill="hold"/>
                                        <p:tgtEl>
                                          <p:spTgt spid="20482"/>
                                        </p:tgtEl>
                                        <p:attrNameLst>
                                          <p:attrName>ppt_x</p:attrName>
                                          <p:attrName>ppt_y</p:attrName>
                                        </p:attrNameLst>
                                      </p:cBhvr>
                                      <p:rCtr x="-14167" y="1827"/>
                                    </p:animMotion>
                                  </p:childTnLst>
                                </p:cTn>
                              </p:par>
                              <p:par>
                                <p:cTn id="17" presetID="23" presetClass="entr" presetSubtype="16"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xit" presetSubtype="0" fill="hold" grpId="1" nodeType="withEffect">
                                  <p:stCondLst>
                                    <p:cond delay="0"/>
                                  </p:stCondLst>
                                  <p:childTnLst>
                                    <p:animEffect transition="out" filter="fade">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1750"/>
                                        <p:tgtEl>
                                          <p:spTgt spid="3"/>
                                        </p:tgtEl>
                                      </p:cBhvr>
                                    </p:animEffect>
                                    <p:set>
                                      <p:cBhvr>
                                        <p:cTn id="72" dur="1" fill="hold">
                                          <p:stCondLst>
                                            <p:cond delay="1749"/>
                                          </p:stCondLst>
                                        </p:cTn>
                                        <p:tgtEl>
                                          <p:spTgt spid="3"/>
                                        </p:tgtEl>
                                        <p:attrNameLst>
                                          <p:attrName>style.visibility</p:attrName>
                                        </p:attrNameLst>
                                      </p:cBhvr>
                                      <p:to>
                                        <p:strVal val="hidden"/>
                                      </p:to>
                                    </p:set>
                                  </p:childTnLst>
                                </p:cTn>
                              </p:par>
                              <p:par>
                                <p:cTn id="73" presetID="0" presetClass="path" presetSubtype="0" accel="50000" decel="50000" fill="hold" grpId="1" nodeType="withEffect">
                                  <p:stCondLst>
                                    <p:cond delay="0"/>
                                  </p:stCondLst>
                                  <p:childTnLst>
                                    <p:animMotion origin="layout" path="M 0 2.22222E-6 C 0.00885 -0.04236 0.01753 -0.08426 0.02153 -0.11644 C 0.02552 -0.14861 0.02326 -0.17685 0.02378 -0.19283 " pathEditMode="relative" rAng="0" ptsTypes="aaa">
                                      <p:cBhvr>
                                        <p:cTn id="74" dur="2000" fill="hold"/>
                                        <p:tgtEl>
                                          <p:spTgt spid="8"/>
                                        </p:tgtEl>
                                        <p:attrNameLst>
                                          <p:attrName>ppt_x</p:attrName>
                                          <p:attrName>ppt_y</p:attrName>
                                        </p:attrNameLst>
                                      </p:cBhvr>
                                      <p:rCtr x="1267" y="-9653"/>
                                    </p:animMotion>
                                  </p:childTnLst>
                                </p:cTn>
                              </p:par>
                              <p:par>
                                <p:cTn id="75" presetID="0" presetClass="path" presetSubtype="0" accel="50000" decel="50000" fill="hold" grpId="1" nodeType="withEffect">
                                  <p:stCondLst>
                                    <p:cond delay="0"/>
                                  </p:stCondLst>
                                  <p:childTnLst>
                                    <p:animMotion origin="layout" path="M 3.33333E-6 2.22222E-6 C -0.0066 0.00787 -0.01702 0.03611 -0.03959 0.04676 C -0.06216 0.05741 -0.10799 0.07129 -0.13542 0.06435 C -0.16285 0.05741 -0.18507 0.03194 -0.20452 0.0044 C -0.22396 -0.02315 -0.24219 -0.06852 -0.25209 -0.10116 C -0.26198 -0.1338 -0.26129 -0.17315 -0.26372 -0.19213 " pathEditMode="relative" rAng="0" ptsTypes="aaaaaa">
                                      <p:cBhvr>
                                        <p:cTn id="76" dur="2000" fill="hold"/>
                                        <p:tgtEl>
                                          <p:spTgt spid="7"/>
                                        </p:tgtEl>
                                        <p:attrNameLst>
                                          <p:attrName>ppt_x</p:attrName>
                                          <p:attrName>ppt_y</p:attrName>
                                        </p:attrNameLst>
                                      </p:cBhvr>
                                      <p:rCtr x="-13194" y="-6042"/>
                                    </p:animMotion>
                                  </p:childTnLst>
                                </p:cTn>
                              </p:par>
                              <p:par>
                                <p:cTn id="77" presetID="0" presetClass="path" presetSubtype="0" accel="50000" decel="50000" fill="hold" grpId="1" nodeType="withEffect">
                                  <p:stCondLst>
                                    <p:cond delay="0"/>
                                  </p:stCondLst>
                                  <p:childTnLst>
                                    <p:animMotion origin="layout" path="M -3.33333E-6 1.11022E-16 C 0.02726 -0.00949 0.05469 -0.01898 0.07344 -0.03032 C 0.09219 -0.04167 0.10521 -0.05417 0.11268 -0.06759 C 0.12014 -0.08102 0.11754 -0.10231 0.11875 -0.11157 " pathEditMode="relative" rAng="0" ptsTypes="aaaa">
                                      <p:cBhvr>
                                        <p:cTn id="78" dur="2000" fill="hold"/>
                                        <p:tgtEl>
                                          <p:spTgt spid="10"/>
                                        </p:tgtEl>
                                        <p:attrNameLst>
                                          <p:attrName>ppt_x</p:attrName>
                                          <p:attrName>ppt_y</p:attrName>
                                        </p:attrNameLst>
                                      </p:cBhvr>
                                      <p:rCtr x="6007" y="-5579"/>
                                    </p:animMotion>
                                  </p:childTnLst>
                                </p:cTn>
                              </p:par>
                              <p:par>
                                <p:cTn id="79" presetID="0" presetClass="path" presetSubtype="0" accel="50000" decel="50000" fill="hold" grpId="1" nodeType="withEffect">
                                  <p:stCondLst>
                                    <p:cond delay="0"/>
                                  </p:stCondLst>
                                  <p:childTnLst>
                                    <p:animMotion origin="layout" path="M 3.33333E-6 1.11022E-16 C 0.0151 -0.00741 0.03038 -0.01481 0.04045 -0.02685 C 0.05052 -0.03889 0.05798 -0.05787 0.06076 -0.07245 C 0.06354 -0.08704 0.05816 -0.10532 0.05746 -0.11389 " pathEditMode="relative" rAng="0" ptsTypes="aaaa">
                                      <p:cBhvr>
                                        <p:cTn id="80" dur="2000" fill="hold"/>
                                        <p:tgtEl>
                                          <p:spTgt spid="11"/>
                                        </p:tgtEl>
                                        <p:attrNameLst>
                                          <p:attrName>ppt_x</p:attrName>
                                          <p:attrName>ppt_y</p:attrName>
                                        </p:attrNameLst>
                                      </p:cBhvr>
                                      <p:rCtr x="3177" y="-5694"/>
                                    </p:animMotion>
                                  </p:childTnLst>
                                </p:cTn>
                              </p:par>
                              <p:par>
                                <p:cTn id="81" presetID="0" presetClass="path" presetSubtype="0" accel="50000" decel="50000" fill="hold" grpId="1" nodeType="withEffect">
                                  <p:stCondLst>
                                    <p:cond delay="0"/>
                                  </p:stCondLst>
                                  <p:childTnLst>
                                    <p:animMotion origin="layout" path="M -3.33333E-6 -3.7037E-6 C 0.00434 0.00024 0.01771 0.00186 0.02587 0.00116 C 0.03403 0.00047 0.04341 0.00116 0.04879 -0.00439 C 0.05417 -0.00995 0.0566 -0.02685 0.05868 -0.03287 " pathEditMode="relative" rAng="0" ptsTypes="aaaa">
                                      <p:cBhvr>
                                        <p:cTn id="82" dur="2000" fill="hold"/>
                                        <p:tgtEl>
                                          <p:spTgt spid="15"/>
                                        </p:tgtEl>
                                        <p:attrNameLst>
                                          <p:attrName>ppt_x</p:attrName>
                                          <p:attrName>ppt_y</p:attrName>
                                        </p:attrNameLst>
                                      </p:cBhvr>
                                      <p:rCtr x="2934" y="-1551"/>
                                    </p:animMotion>
                                  </p:childTnLst>
                                </p:cTn>
                              </p:par>
                              <p:par>
                                <p:cTn id="83" presetID="0" presetClass="path" presetSubtype="0" accel="50000" decel="50000" fill="hold" grpId="1" nodeType="withEffect">
                                  <p:stCondLst>
                                    <p:cond delay="0"/>
                                  </p:stCondLst>
                                  <p:childTnLst>
                                    <p:animMotion origin="layout" path="M 1.11022E-16 1.11111E-6 C 0.00451 -0.00579 0.02066 -0.02292 0.02674 -0.03449 C 0.03281 -0.04607 0.0349 -0.05695 0.03681 -0.06991 C 0.03872 -0.08287 0.03767 -0.10347 0.03785 -0.11227 " pathEditMode="relative" rAng="0" ptsTypes="aaaa">
                                      <p:cBhvr>
                                        <p:cTn id="84" dur="2000" fill="hold"/>
                                        <p:tgtEl>
                                          <p:spTgt spid="12"/>
                                        </p:tgtEl>
                                        <p:attrNameLst>
                                          <p:attrName>ppt_x</p:attrName>
                                          <p:attrName>ppt_y</p:attrName>
                                        </p:attrNameLst>
                                      </p:cBhvr>
                                      <p:rCtr x="1927" y="-5625"/>
                                    </p:animMotion>
                                  </p:childTnLst>
                                </p:cTn>
                              </p:par>
                              <p:par>
                                <p:cTn id="85" presetID="0" presetClass="path" presetSubtype="0" accel="50000" decel="50000" fill="hold" grpId="1" nodeType="withEffect">
                                  <p:stCondLst>
                                    <p:cond delay="0"/>
                                  </p:stCondLst>
                                  <p:childTnLst>
                                    <p:animMotion origin="layout" path="M 0 1.11111E-6 C -0.00139 0.00185 -0.00625 0.00671 -0.00833 0.01111 C -0.01042 0.01551 -0.01163 0.02083 -0.01233 0.02685 C -0.01302 0.03287 -0.0125 0.04305 -0.0125 0.04722 " pathEditMode="relative" rAng="0" ptsTypes="aaaa">
                                      <p:cBhvr>
                                        <p:cTn id="86" dur="2000" fill="hold"/>
                                        <p:tgtEl>
                                          <p:spTgt spid="16"/>
                                        </p:tgtEl>
                                        <p:attrNameLst>
                                          <p:attrName>ppt_x</p:attrName>
                                          <p:attrName>ppt_y</p:attrName>
                                        </p:attrNameLst>
                                      </p:cBhvr>
                                      <p:rCtr x="-660" y="2361"/>
                                    </p:animMotion>
                                  </p:childTnLst>
                                </p:cTn>
                              </p:par>
                              <p:par>
                                <p:cTn id="87" presetID="0" presetClass="path" presetSubtype="0" accel="50000" decel="50000" fill="hold" grpId="1" nodeType="withEffect">
                                  <p:stCondLst>
                                    <p:cond delay="0"/>
                                  </p:stCondLst>
                                  <p:childTnLst>
                                    <p:animMotion origin="layout" path="M -3.33333E-6 4.44444E-6 C -0.01111 0.00509 -0.02205 0.01018 -0.02795 0.02685 C -0.03385 0.04351 -0.03368 0.08287 -0.03541 0.09953 C -0.03715 0.1162 -0.03802 0.12152 -0.03871 0.12731 " pathEditMode="relative" rAng="0" ptsTypes="aaaa">
                                      <p:cBhvr>
                                        <p:cTn id="88" dur="2000" fill="hold"/>
                                        <p:tgtEl>
                                          <p:spTgt spid="18"/>
                                        </p:tgtEl>
                                        <p:attrNameLst>
                                          <p:attrName>ppt_x</p:attrName>
                                          <p:attrName>ppt_y</p:attrName>
                                        </p:attrNameLst>
                                      </p:cBhvr>
                                      <p:rCtr x="-1944" y="6366"/>
                                    </p:animMotion>
                                  </p:childTnLst>
                                </p:cTn>
                              </p:par>
                              <p:par>
                                <p:cTn id="89" presetID="0" presetClass="path" presetSubtype="0" accel="50000" decel="50000" fill="hold" grpId="1" nodeType="withEffect">
                                  <p:stCondLst>
                                    <p:cond delay="0"/>
                                  </p:stCondLst>
                                  <p:childTnLst>
                                    <p:animMotion origin="layout" path="M 1.11022E-16 2.22222E-6 C -0.00851 0.00764 -0.0401 0.02616 -0.05122 0.0456 C -0.06233 0.06504 -0.06354 0.08935 -0.06632 0.1162 C -0.0691 0.14305 -0.06736 0.18819 -0.06753 0.20717 " pathEditMode="relative" rAng="0" ptsTypes="aaaa">
                                      <p:cBhvr>
                                        <p:cTn id="90" dur="2000" fill="hold"/>
                                        <p:tgtEl>
                                          <p:spTgt spid="17"/>
                                        </p:tgtEl>
                                        <p:attrNameLst>
                                          <p:attrName>ppt_x</p:attrName>
                                          <p:attrName>ppt_y</p:attrName>
                                        </p:attrNameLst>
                                      </p:cBhvr>
                                      <p:rCtr x="-3455" y="10347"/>
                                    </p:animMotion>
                                  </p:childTnLst>
                                </p:cTn>
                              </p:par>
                              <p:par>
                                <p:cTn id="91" presetID="0" presetClass="path" presetSubtype="0" accel="50000" decel="50000" fill="hold" grpId="1" nodeType="withEffect">
                                  <p:stCondLst>
                                    <p:cond delay="0"/>
                                  </p:stCondLst>
                                  <p:childTnLst>
                                    <p:animMotion origin="layout" path="M 0 0 C 0.0106 0.00208 0.02136 0.00416 0.029 0.037 C 0.03664 0.06984 0.04375 0.15541 0.04549 0.19727 C 0.04723 0.23913 0.04323 0.26364 0.03924 0.28839 " pathEditMode="relative" ptsTypes="aaaA">
                                      <p:cBhvr>
                                        <p:cTn id="92" dur="2000" fill="hold"/>
                                        <p:tgtEl>
                                          <p:spTgt spid="9"/>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1.11022E-16 0 C -0.01736 -0.00046 -0.03472 -0.00093 -0.05503 0.00208 C -0.07535 0.00509 -0.10312 0.00208 -0.1217 0.01759 C -0.14028 0.0331 -0.15747 0.06319 -0.16667 0.09444 C -0.17587 0.12569 -0.17552 0.17222 -0.17674 0.2044 C -0.17795 0.23657 -0.17483 0.27014 -0.17431 0.2875 " pathEditMode="relative" rAng="0" ptsTypes="aaaaaa">
                                      <p:cBhvr>
                                        <p:cTn id="94" dur="2000" fill="hold"/>
                                        <p:tgtEl>
                                          <p:spTgt spid="13"/>
                                        </p:tgtEl>
                                        <p:attrNameLst>
                                          <p:attrName>ppt_x</p:attrName>
                                          <p:attrName>ppt_y</p:attrName>
                                        </p:attrNameLst>
                                      </p:cBhvr>
                                      <p:rCtr x="-8906" y="14329"/>
                                    </p:animMotion>
                                  </p:childTnLst>
                                </p:cTn>
                              </p:par>
                              <p:par>
                                <p:cTn id="95" presetID="0" presetClass="path" presetSubtype="0" accel="50000" decel="50000" fill="hold" grpId="1" nodeType="withEffect">
                                  <p:stCondLst>
                                    <p:cond delay="0"/>
                                  </p:stCondLst>
                                  <p:childTnLst>
                                    <p:animMotion origin="layout" path="M 0 4.44444E-6 C 0.01563 0.00046 0.06302 -0.0007 0.09375 0.00324 C 0.12448 0.00717 0.16059 0.01064 0.18455 0.02338 C 0.20851 0.03611 0.22552 0.06157 0.23715 0.07893 C 0.24878 0.09629 0.25087 0.11759 0.25451 0.12777 " pathEditMode="relative" rAng="0" ptsTypes="aaaaa">
                                      <p:cBhvr>
                                        <p:cTn id="96" dur="2000" fill="hold"/>
                                        <p:tgtEl>
                                          <p:spTgt spid="14"/>
                                        </p:tgtEl>
                                        <p:attrNameLst>
                                          <p:attrName>ppt_x</p:attrName>
                                          <p:attrName>ppt_y</p:attrName>
                                        </p:attrNameLst>
                                      </p:cBhvr>
                                      <p:rCtr x="12726" y="6343"/>
                                    </p:animMotion>
                                  </p:childTnLst>
                                </p:cTn>
                              </p:par>
                              <p:par>
                                <p:cTn id="97" presetID="3" presetClass="emph" presetSubtype="2" fill="hold" grpId="3" nodeType="withEffect">
                                  <p:stCondLst>
                                    <p:cond delay="0"/>
                                  </p:stCondLst>
                                  <p:childTnLst>
                                    <p:animClr clrSpc="rgb" dir="cw">
                                      <p:cBhvr override="childStyle">
                                        <p:cTn id="98" dur="2000" fill="hold"/>
                                        <p:tgtEl>
                                          <p:spTgt spid="7"/>
                                        </p:tgtEl>
                                        <p:attrNameLst>
                                          <p:attrName>style.color</p:attrName>
                                        </p:attrNameLst>
                                      </p:cBhvr>
                                      <p:to>
                                        <a:srgbClr val="7030A0"/>
                                      </p:to>
                                    </p:animClr>
                                  </p:childTnLst>
                                </p:cTn>
                              </p:par>
                              <p:par>
                                <p:cTn id="99" presetID="3" presetClass="emph" presetSubtype="2" fill="hold" grpId="3" nodeType="withEffect">
                                  <p:stCondLst>
                                    <p:cond delay="0"/>
                                  </p:stCondLst>
                                  <p:childTnLst>
                                    <p:animClr clrSpc="rgb" dir="cw">
                                      <p:cBhvr override="childStyle">
                                        <p:cTn id="100" dur="2000" fill="hold"/>
                                        <p:tgtEl>
                                          <p:spTgt spid="8"/>
                                        </p:tgtEl>
                                        <p:attrNameLst>
                                          <p:attrName>style.color</p:attrName>
                                        </p:attrNameLst>
                                      </p:cBhvr>
                                      <p:to>
                                        <a:srgbClr val="7030A0"/>
                                      </p:to>
                                    </p:animClr>
                                  </p:childTnLst>
                                </p:cTn>
                              </p:par>
                              <p:par>
                                <p:cTn id="101" presetID="3" presetClass="emph" presetSubtype="2" fill="hold" grpId="3" nodeType="withEffect">
                                  <p:stCondLst>
                                    <p:cond delay="0"/>
                                  </p:stCondLst>
                                  <p:childTnLst>
                                    <p:animClr clrSpc="rgb" dir="cw">
                                      <p:cBhvr override="childStyle">
                                        <p:cTn id="102" dur="2000" fill="hold"/>
                                        <p:tgtEl>
                                          <p:spTgt spid="10"/>
                                        </p:tgtEl>
                                        <p:attrNameLst>
                                          <p:attrName>style.color</p:attrName>
                                        </p:attrNameLst>
                                      </p:cBhvr>
                                      <p:to>
                                        <a:srgbClr val="7030A0"/>
                                      </p:to>
                                    </p:animClr>
                                  </p:childTnLst>
                                </p:cTn>
                              </p:par>
                              <p:par>
                                <p:cTn id="103" presetID="3" presetClass="emph" presetSubtype="2" fill="hold" grpId="3" nodeType="withEffect">
                                  <p:stCondLst>
                                    <p:cond delay="0"/>
                                  </p:stCondLst>
                                  <p:childTnLst>
                                    <p:animClr clrSpc="rgb" dir="cw">
                                      <p:cBhvr override="childStyle">
                                        <p:cTn id="104" dur="2000" fill="hold"/>
                                        <p:tgtEl>
                                          <p:spTgt spid="11"/>
                                        </p:tgtEl>
                                        <p:attrNameLst>
                                          <p:attrName>style.color</p:attrName>
                                        </p:attrNameLst>
                                      </p:cBhvr>
                                      <p:to>
                                        <a:srgbClr val="7030A0"/>
                                      </p:to>
                                    </p:animClr>
                                  </p:childTnLst>
                                </p:cTn>
                              </p:par>
                              <p:par>
                                <p:cTn id="105" presetID="3" presetClass="emph" presetSubtype="2" fill="hold" grpId="3" nodeType="withEffect">
                                  <p:stCondLst>
                                    <p:cond delay="0"/>
                                  </p:stCondLst>
                                  <p:childTnLst>
                                    <p:animClr clrSpc="rgb" dir="cw">
                                      <p:cBhvr override="childStyle">
                                        <p:cTn id="106" dur="2000" fill="hold"/>
                                        <p:tgtEl>
                                          <p:spTgt spid="12"/>
                                        </p:tgtEl>
                                        <p:attrNameLst>
                                          <p:attrName>style.color</p:attrName>
                                        </p:attrNameLst>
                                      </p:cBhvr>
                                      <p:to>
                                        <a:srgbClr val="7030A0"/>
                                      </p:to>
                                    </p:animClr>
                                  </p:childTnLst>
                                </p:cTn>
                              </p:par>
                              <p:par>
                                <p:cTn id="107" presetID="3" presetClass="emph" presetSubtype="2" fill="hold" grpId="3" nodeType="withEffect">
                                  <p:stCondLst>
                                    <p:cond delay="0"/>
                                  </p:stCondLst>
                                  <p:childTnLst>
                                    <p:animClr clrSpc="rgb" dir="cw">
                                      <p:cBhvr override="childStyle">
                                        <p:cTn id="108" dur="2000" fill="hold"/>
                                        <p:tgtEl>
                                          <p:spTgt spid="15"/>
                                        </p:tgtEl>
                                        <p:attrNameLst>
                                          <p:attrName>style.color</p:attrName>
                                        </p:attrNameLst>
                                      </p:cBhvr>
                                      <p:to>
                                        <a:srgbClr val="7030A0"/>
                                      </p:to>
                                    </p:animClr>
                                  </p:childTnLst>
                                </p:cTn>
                              </p:par>
                              <p:par>
                                <p:cTn id="109" presetID="3" presetClass="emph" presetSubtype="2" fill="hold" grpId="3" nodeType="withEffect">
                                  <p:stCondLst>
                                    <p:cond delay="0"/>
                                  </p:stCondLst>
                                  <p:childTnLst>
                                    <p:animClr clrSpc="rgb" dir="cw">
                                      <p:cBhvr override="childStyle">
                                        <p:cTn id="110" dur="2000" fill="hold"/>
                                        <p:tgtEl>
                                          <p:spTgt spid="16"/>
                                        </p:tgtEl>
                                        <p:attrNameLst>
                                          <p:attrName>style.color</p:attrName>
                                        </p:attrNameLst>
                                      </p:cBhvr>
                                      <p:to>
                                        <a:srgbClr val="7030A0"/>
                                      </p:to>
                                    </p:animClr>
                                  </p:childTnLst>
                                </p:cTn>
                              </p:par>
                              <p:par>
                                <p:cTn id="111" presetID="3" presetClass="emph" presetSubtype="2" fill="hold" grpId="3" nodeType="withEffect">
                                  <p:stCondLst>
                                    <p:cond delay="0"/>
                                  </p:stCondLst>
                                  <p:childTnLst>
                                    <p:animClr clrSpc="rgb" dir="cw">
                                      <p:cBhvr override="childStyle">
                                        <p:cTn id="112" dur="2000" fill="hold"/>
                                        <p:tgtEl>
                                          <p:spTgt spid="18"/>
                                        </p:tgtEl>
                                        <p:attrNameLst>
                                          <p:attrName>style.color</p:attrName>
                                        </p:attrNameLst>
                                      </p:cBhvr>
                                      <p:to>
                                        <a:srgbClr val="7030A0"/>
                                      </p:to>
                                    </p:animClr>
                                  </p:childTnLst>
                                </p:cTn>
                              </p:par>
                              <p:par>
                                <p:cTn id="113" presetID="3" presetClass="emph" presetSubtype="2" fill="hold" grpId="3" nodeType="withEffect">
                                  <p:stCondLst>
                                    <p:cond delay="0"/>
                                  </p:stCondLst>
                                  <p:childTnLst>
                                    <p:animClr clrSpc="rgb" dir="cw">
                                      <p:cBhvr override="childStyle">
                                        <p:cTn id="114" dur="2000" fill="hold"/>
                                        <p:tgtEl>
                                          <p:spTgt spid="14"/>
                                        </p:tgtEl>
                                        <p:attrNameLst>
                                          <p:attrName>style.color</p:attrName>
                                        </p:attrNameLst>
                                      </p:cBhvr>
                                      <p:to>
                                        <a:srgbClr val="7030A0"/>
                                      </p:to>
                                    </p:animClr>
                                  </p:childTnLst>
                                </p:cTn>
                              </p:par>
                              <p:par>
                                <p:cTn id="115" presetID="3" presetClass="emph" presetSubtype="2" fill="hold" grpId="3" nodeType="withEffect">
                                  <p:stCondLst>
                                    <p:cond delay="0"/>
                                  </p:stCondLst>
                                  <p:childTnLst>
                                    <p:animClr clrSpc="rgb" dir="cw">
                                      <p:cBhvr override="childStyle">
                                        <p:cTn id="116" dur="2000" fill="hold"/>
                                        <p:tgtEl>
                                          <p:spTgt spid="17"/>
                                        </p:tgtEl>
                                        <p:attrNameLst>
                                          <p:attrName>style.color</p:attrName>
                                        </p:attrNameLst>
                                      </p:cBhvr>
                                      <p:to>
                                        <a:srgbClr val="7030A0"/>
                                      </p:to>
                                    </p:animClr>
                                  </p:childTnLst>
                                </p:cTn>
                              </p:par>
                              <p:par>
                                <p:cTn id="117" presetID="3" presetClass="emph" presetSubtype="2" fill="hold" grpId="3" nodeType="withEffect">
                                  <p:stCondLst>
                                    <p:cond delay="0"/>
                                  </p:stCondLst>
                                  <p:childTnLst>
                                    <p:animClr clrSpc="rgb" dir="cw">
                                      <p:cBhvr override="childStyle">
                                        <p:cTn id="118" dur="2000" fill="hold"/>
                                        <p:tgtEl>
                                          <p:spTgt spid="13"/>
                                        </p:tgtEl>
                                        <p:attrNameLst>
                                          <p:attrName>style.color</p:attrName>
                                        </p:attrNameLst>
                                      </p:cBhvr>
                                      <p:to>
                                        <a:srgbClr val="7030A0"/>
                                      </p:to>
                                    </p:animClr>
                                  </p:childTnLst>
                                </p:cTn>
                              </p:par>
                              <p:par>
                                <p:cTn id="119" presetID="3" presetClass="emph" presetSubtype="2" fill="hold" grpId="3" nodeType="withEffect">
                                  <p:stCondLst>
                                    <p:cond delay="0"/>
                                  </p:stCondLst>
                                  <p:childTnLst>
                                    <p:animClr clrSpc="rgb" dir="cw">
                                      <p:cBhvr override="childStyle">
                                        <p:cTn id="120" dur="2000" fill="hold"/>
                                        <p:tgtEl>
                                          <p:spTgt spid="9"/>
                                        </p:tgtEl>
                                        <p:attrNameLst>
                                          <p:attrName>style.color</p:attrName>
                                        </p:attrNameLst>
                                      </p:cBhvr>
                                      <p:to>
                                        <a:srgbClr val="7030A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2" grpId="1"/>
      <p:bldP spid="20482" grpId="2"/>
      <p:bldP spid="20482" grpId="3"/>
      <p:bldP spid="3" grpId="0"/>
      <p:bldP spid="3" grpId="1"/>
      <p:bldP spid="5" grpId="0"/>
      <p:bldP spid="5" grpId="1"/>
      <p:bldP spid="7" grpId="0"/>
      <p:bldP spid="7" grpId="1"/>
      <p:bldP spid="7" grpId="3"/>
      <p:bldP spid="8" grpId="0"/>
      <p:bldP spid="8" grpId="1"/>
      <p:bldP spid="8" grpId="3"/>
      <p:bldP spid="9" grpId="0"/>
      <p:bldP spid="9" grpId="1"/>
      <p:bldP spid="9" grpId="3"/>
      <p:bldP spid="10" grpId="0"/>
      <p:bldP spid="10" grpId="1"/>
      <p:bldP spid="10" grpId="3"/>
      <p:bldP spid="11" grpId="0"/>
      <p:bldP spid="11" grpId="1"/>
      <p:bldP spid="11" grpId="3"/>
      <p:bldP spid="12" grpId="0"/>
      <p:bldP spid="12" grpId="1"/>
      <p:bldP spid="12" grpId="3"/>
      <p:bldP spid="13" grpId="0"/>
      <p:bldP spid="13" grpId="1"/>
      <p:bldP spid="13" grpId="3"/>
      <p:bldP spid="14" grpId="0"/>
      <p:bldP spid="14" grpId="1"/>
      <p:bldP spid="14" grpId="3"/>
      <p:bldP spid="15" grpId="0"/>
      <p:bldP spid="15" grpId="1"/>
      <p:bldP spid="15" grpId="3"/>
      <p:bldP spid="16" grpId="0"/>
      <p:bldP spid="16" grpId="1"/>
      <p:bldP spid="16" grpId="3"/>
      <p:bldP spid="17" grpId="0"/>
      <p:bldP spid="17" grpId="1"/>
      <p:bldP spid="17" grpId="3"/>
      <p:bldP spid="18" grpId="0"/>
      <p:bldP spid="18" grpId="1"/>
      <p:bldP spid="18" grpId="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0046"/>
          <a:stretch/>
        </p:blipFill>
        <p:spPr>
          <a:xfrm>
            <a:off x="0" y="1"/>
            <a:ext cx="9144000" cy="6858000"/>
          </a:xfrm>
          <a:prstGeom prst="rect">
            <a:avLst/>
          </a:prstGeom>
        </p:spPr>
      </p:pic>
      <p:sp>
        <p:nvSpPr>
          <p:cNvPr id="21506" name="Rectangle 2"/>
          <p:cNvSpPr>
            <a:spLocks noGrp="1" noChangeArrowheads="1"/>
          </p:cNvSpPr>
          <p:nvPr>
            <p:ph type="title"/>
          </p:nvPr>
        </p:nvSpPr>
        <p:spPr>
          <a:xfrm>
            <a:off x="457200" y="2438400"/>
            <a:ext cx="8229600" cy="391636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Now it came to pass,       about eight days after these sayings, that He took Peter, John, and James and went up on the mountain to pray.        </a:t>
            </a:r>
            <a:r>
              <a:rPr lang="en-US" sz="3200" b="1" i="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 Luke 9:28 </a:t>
            </a:r>
            <a:endParaRPr lang="en-US" altLang="en-US" sz="3200" b="1" i="1"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endParaRPr>
          </a:p>
        </p:txBody>
      </p:sp>
      <p:sp>
        <p:nvSpPr>
          <p:cNvPr id="5" name="Rectangle 2">
            <a:extLst>
              <a:ext uri="{FF2B5EF4-FFF2-40B4-BE49-F238E27FC236}">
                <a16:creationId xmlns:a16="http://schemas.microsoft.com/office/drawing/2014/main" id="{4AC52527-5AB3-4F0F-AF56-178C5212C2BB}"/>
              </a:ext>
            </a:extLst>
          </p:cNvPr>
          <p:cNvSpPr txBox="1">
            <a:spLocks noChangeArrowheads="1"/>
          </p:cNvSpPr>
          <p:nvPr/>
        </p:nvSpPr>
        <p:spPr bwMode="auto">
          <a:xfrm>
            <a:off x="6721451" y="5072743"/>
            <a:ext cx="1705792" cy="8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pray</a:t>
            </a:r>
            <a:endParaRPr lang="en-US" altLang="en-US" sz="3200" b="1" i="1" kern="0"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endParaRPr>
          </a:p>
        </p:txBody>
      </p:sp>
      <p:sp>
        <p:nvSpPr>
          <p:cNvPr id="6" name="Rectangle 2" hidden="1">
            <a:extLst>
              <a:ext uri="{FF2B5EF4-FFF2-40B4-BE49-F238E27FC236}">
                <a16:creationId xmlns:a16="http://schemas.microsoft.com/office/drawing/2014/main" id="{648106FB-E7C4-4052-BBF8-A9B2EF9CBF37}"/>
              </a:ext>
            </a:extLst>
          </p:cNvPr>
          <p:cNvSpPr txBox="1">
            <a:spLocks noChangeArrowheads="1"/>
          </p:cNvSpPr>
          <p:nvPr/>
        </p:nvSpPr>
        <p:spPr bwMode="auto">
          <a:xfrm>
            <a:off x="228600" y="3200400"/>
            <a:ext cx="228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000"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a:t>
            </a:r>
            <a:r>
              <a:rPr lang="en-US" sz="4700"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a:t>
            </a:r>
            <a:r>
              <a:rPr lang="en-US" b="1" kern="0" dirty="0">
                <a:ln w="17780" cmpd="sng">
                  <a:noFill/>
                  <a:prstDash val="solid"/>
                  <a:miter lim="800000"/>
                </a:ln>
                <a:solidFill>
                  <a:srgbClr val="FF0000"/>
                </a:solidFill>
                <a:effectLst>
                  <a:outerShdw blurRad="50800" algn="tl" rotWithShape="0">
                    <a:srgbClr val="000000"/>
                  </a:outerShdw>
                </a:effectLst>
              </a:rPr>
              <a:t>pray</a:t>
            </a:r>
            <a:endParaRPr lang="en-US" altLang="en-US" sz="3200" b="1" i="1" kern="0" dirty="0">
              <a:ln w="17780" cmpd="sng">
                <a:noFill/>
                <a:prstDash val="solid"/>
                <a:miter lim="800000"/>
              </a:ln>
              <a:solidFill>
                <a:srgbClr val="FF0000"/>
              </a:soli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Scale>
                                      <p:cBhvr>
                                        <p:cTn id="7" dur="1000" decel="50000" fill="hold">
                                          <p:stCondLst>
                                            <p:cond delay="0"/>
                                          </p:stCondLst>
                                        </p:cTn>
                                        <p:tgtEl>
                                          <p:spTgt spid="215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506"/>
                                        </p:tgtEl>
                                        <p:attrNameLst>
                                          <p:attrName>ppt_x</p:attrName>
                                          <p:attrName>ppt_y</p:attrName>
                                        </p:attrNameLst>
                                      </p:cBhvr>
                                    </p:animMotion>
                                    <p:animEffect transition="in" filter="fade">
                                      <p:cBhvr>
                                        <p:cTn id="9" dur="10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42" presetClass="path" presetSubtype="0" accel="50000" decel="50000" fill="hold" grpId="1" nodeType="withEffect">
                                  <p:stCondLst>
                                    <p:cond delay="0"/>
                                  </p:stCondLst>
                                  <p:childTnLst>
                                    <p:animMotion origin="layout" path="M 1.38889E-6 2.59259E-6 L -0.66771 -0.24885 " pathEditMode="relative" rAng="0" ptsTypes="AA">
                                      <p:cBhvr>
                                        <p:cTn id="16" dur="2000" fill="hold"/>
                                        <p:tgtEl>
                                          <p:spTgt spid="5"/>
                                        </p:tgtEl>
                                        <p:attrNameLst>
                                          <p:attrName>ppt_x</p:attrName>
                                          <p:attrName>ppt_y</p:attrName>
                                        </p:attrNameLst>
                                      </p:cBhvr>
                                      <p:rCtr x="-33385" y="-12454"/>
                                    </p:animMotion>
                                  </p:childTnLst>
                                </p:cTn>
                              </p:par>
                              <p:par>
                                <p:cTn id="17" presetID="10" presetClass="exit" presetSubtype="0" fill="hold" grpId="1" nodeType="withEffect">
                                  <p:stCondLst>
                                    <p:cond delay="0"/>
                                  </p:stCondLst>
                                  <p:childTnLst>
                                    <p:animEffect transition="out" filter="fade">
                                      <p:cBhvr>
                                        <p:cTn id="18" dur="1250"/>
                                        <p:tgtEl>
                                          <p:spTgt spid="21506"/>
                                        </p:tgtEl>
                                      </p:cBhvr>
                                    </p:animEffect>
                                    <p:set>
                                      <p:cBhvr>
                                        <p:cTn id="19" dur="1" fill="hold">
                                          <p:stCondLst>
                                            <p:cond delay="1249"/>
                                          </p:stCondLst>
                                        </p:cTn>
                                        <p:tgtEl>
                                          <p:spTgt spid="21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6" grpId="1"/>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6675"/>
          <a:stretch/>
        </p:blipFill>
        <p:spPr>
          <a:xfrm>
            <a:off x="965" y="0"/>
            <a:ext cx="9143035" cy="6858000"/>
          </a:xfrm>
          <a:prstGeom prst="rect">
            <a:avLst/>
          </a:prstGeom>
        </p:spPr>
      </p:pic>
      <p:sp>
        <p:nvSpPr>
          <p:cNvPr id="6" name="Rectangle 2">
            <a:extLst>
              <a:ext uri="{FF2B5EF4-FFF2-40B4-BE49-F238E27FC236}">
                <a16:creationId xmlns:a16="http://schemas.microsoft.com/office/drawing/2014/main" id="{B6918694-D02C-47C6-A9DD-37DC9AA4B515}"/>
              </a:ext>
            </a:extLst>
          </p:cNvPr>
          <p:cNvSpPr txBox="1">
            <a:spLocks noChangeArrowheads="1"/>
          </p:cNvSpPr>
          <p:nvPr/>
        </p:nvSpPr>
        <p:spPr bwMode="auto">
          <a:xfrm>
            <a:off x="627016" y="3369469"/>
            <a:ext cx="1673272" cy="83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rPr>
              <a:t>pray</a:t>
            </a:r>
            <a:endParaRPr lang="en-US" altLang="en-US" sz="3200" b="1" i="1" kern="0" spc="50" dirty="0">
              <a:ln w="11430"/>
              <a:gradFill>
                <a:gsLst>
                  <a:gs pos="25000">
                    <a:schemeClr val="accent2">
                      <a:satMod val="155000"/>
                    </a:schemeClr>
                  </a:gs>
                  <a:gs pos="100000">
                    <a:schemeClr val="accent2">
                      <a:shade val="45000"/>
                      <a:satMod val="165000"/>
                    </a:schemeClr>
                  </a:gs>
                </a:gsLst>
                <a:lin ang="5400000"/>
              </a:gradFill>
              <a:effectLst>
                <a:glow rad="101600">
                  <a:schemeClr val="tx1"/>
                </a:glow>
                <a:outerShdw blurRad="76200" dist="50800" dir="5400000" algn="tl" rotWithShape="0">
                  <a:srgbClr val="000000">
                    <a:alpha val="65000"/>
                  </a:srgbClr>
                </a:outerShdw>
              </a:effectLst>
            </a:endParaRPr>
          </a:p>
        </p:txBody>
      </p:sp>
      <p:sp>
        <p:nvSpPr>
          <p:cNvPr id="22530" name="Rectangle 2"/>
          <p:cNvSpPr>
            <a:spLocks noGrp="1" noChangeArrowheads="1"/>
          </p:cNvSpPr>
          <p:nvPr>
            <p:ph type="title"/>
          </p:nvPr>
        </p:nvSpPr>
        <p:spPr>
          <a:xfrm>
            <a:off x="457200" y="1341438"/>
            <a:ext cx="8229600" cy="4221162"/>
          </a:xfrm>
        </p:spPr>
        <p:txBody>
          <a:bodyPr/>
          <a:lstStyle/>
          <a:p>
            <a:pPr eaLnBrk="1" hangingPunct="1"/>
            <a:r>
              <a:rPr lang="en-US" b="1" dirty="0">
                <a:ln w="19050">
                  <a:solidFill>
                    <a:schemeClr val="tx2">
                      <a:tint val="1000"/>
                    </a:schemeClr>
                  </a:solidFill>
                  <a:prstDash val="solid"/>
                </a:ln>
                <a:solidFill>
                  <a:srgbClr val="660066"/>
                </a:solidFill>
                <a:effectLst>
                  <a:glow rad="101600">
                    <a:schemeClr val="tx1"/>
                  </a:glow>
                  <a:outerShdw blurRad="50000" dist="50800" dir="7500000" algn="tl">
                    <a:srgbClr val="000000">
                      <a:shade val="5000"/>
                      <a:alpha val="35000"/>
                    </a:srgbClr>
                  </a:outerShdw>
                </a:effectLst>
              </a:rPr>
              <a:t>Then He said to them, "The harvest truly is great, but the laborers are few; therefore pray the Lord of the harvest to send out laborers into His harvest." </a:t>
            </a:r>
            <a:r>
              <a:rPr lang="en-US" sz="3200" b="1" i="1" dirty="0">
                <a:ln w="19050">
                  <a:solidFill>
                    <a:schemeClr val="tx2">
                      <a:tint val="1000"/>
                    </a:schemeClr>
                  </a:solidFill>
                  <a:prstDash val="solid"/>
                </a:ln>
                <a:solidFill>
                  <a:srgbClr val="660066"/>
                </a:solidFill>
                <a:effectLst>
                  <a:glow rad="101600">
                    <a:schemeClr val="tx1"/>
                  </a:glow>
                  <a:outerShdw blurRad="50000" dist="50800" dir="7500000" algn="tl">
                    <a:srgbClr val="000000">
                      <a:shade val="5000"/>
                      <a:alpha val="35000"/>
                    </a:srgbClr>
                  </a:outerShdw>
                </a:effectLst>
              </a:rPr>
              <a:t>— Luke 10:2 </a:t>
            </a:r>
            <a:endParaRPr lang="en-US" altLang="en-US" sz="3200" b="1" i="1" dirty="0">
              <a:ln w="19050">
                <a:solidFill>
                  <a:schemeClr val="tx2">
                    <a:tint val="1000"/>
                  </a:schemeClr>
                </a:solidFill>
                <a:prstDash val="solid"/>
              </a:ln>
              <a:solidFill>
                <a:srgbClr val="660066"/>
              </a:solidFill>
              <a:effectLst>
                <a:glow rad="101600">
                  <a:schemeClr val="tx1"/>
                </a:glow>
                <a:outerShdw blurRad="50000" dist="50800" dir="7500000" algn="tl">
                  <a:srgbClr val="000000">
                    <a:shade val="5000"/>
                    <a:alpha val="35000"/>
                  </a:srgbClr>
                </a:outerShdw>
              </a:effectLst>
            </a:endParaRPr>
          </a:p>
        </p:txBody>
      </p:sp>
      <p:sp>
        <p:nvSpPr>
          <p:cNvPr id="4" name="Rectangle 2"/>
          <p:cNvSpPr txBox="1">
            <a:spLocks noChangeArrowheads="1"/>
          </p:cNvSpPr>
          <p:nvPr/>
        </p:nvSpPr>
        <p:spPr bwMode="auto">
          <a:xfrm>
            <a:off x="228600" y="3200400"/>
            <a:ext cx="228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000"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a:t>
            </a:r>
            <a:r>
              <a:rPr lang="en-US" sz="4700"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a:t>
            </a:r>
            <a:r>
              <a:rPr lang="en-US"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pray</a:t>
            </a:r>
            <a:endParaRPr lang="en-US" altLang="en-US" sz="3200" b="1" i="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endParaRPr>
          </a:p>
        </p:txBody>
      </p:sp>
      <p:sp>
        <p:nvSpPr>
          <p:cNvPr id="5" name="Rectangle 2"/>
          <p:cNvSpPr txBox="1">
            <a:spLocks noChangeArrowheads="1"/>
          </p:cNvSpPr>
          <p:nvPr/>
        </p:nvSpPr>
        <p:spPr bwMode="auto">
          <a:xfrm>
            <a:off x="3429000" y="3886200"/>
            <a:ext cx="2971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a:t>
            </a:r>
            <a:r>
              <a:rPr lang="en-US"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laborers</a:t>
            </a:r>
            <a:endParaRPr lang="en-US" altLang="en-US" sz="3200" b="1" i="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1" nodeType="withEffect">
                                  <p:stCondLst>
                                    <p:cond delay="0"/>
                                  </p:stCondLst>
                                  <p:childTnLst>
                                    <p:animClr clrSpc="rgb" dir="cw">
                                      <p:cBhvr override="childStyle">
                                        <p:cTn id="6" dur="1000" fill="hold"/>
                                        <p:tgtEl>
                                          <p:spTgt spid="6"/>
                                        </p:tgtEl>
                                        <p:attrNameLst>
                                          <p:attrName>style.color</p:attrName>
                                        </p:attrNameLst>
                                      </p:cBhvr>
                                      <p:to>
                                        <a:srgbClr val="660066"/>
                                      </p:to>
                                    </p:animClr>
                                  </p:childTnLst>
                                </p:cTn>
                              </p:par>
                              <p:par>
                                <p:cTn id="7" presetID="55" presetClass="entr" presetSubtype="0" fill="hold" grpId="0" nodeType="withEffect">
                                  <p:stCondLst>
                                    <p:cond delay="500"/>
                                  </p:stCondLst>
                                  <p:childTnLst>
                                    <p:set>
                                      <p:cBhvr>
                                        <p:cTn id="8" dur="1" fill="hold">
                                          <p:stCondLst>
                                            <p:cond delay="0"/>
                                          </p:stCondLst>
                                        </p:cTn>
                                        <p:tgtEl>
                                          <p:spTgt spid="22530"/>
                                        </p:tgtEl>
                                        <p:attrNameLst>
                                          <p:attrName>style.visibility</p:attrName>
                                        </p:attrNameLst>
                                      </p:cBhvr>
                                      <p:to>
                                        <p:strVal val="visible"/>
                                      </p:to>
                                    </p:set>
                                    <p:anim calcmode="lin" valueType="num">
                                      <p:cBhvr>
                                        <p:cTn id="9" dur="1000" fill="hold"/>
                                        <p:tgtEl>
                                          <p:spTgt spid="22530"/>
                                        </p:tgtEl>
                                        <p:attrNameLst>
                                          <p:attrName>ppt_w</p:attrName>
                                        </p:attrNameLst>
                                      </p:cBhvr>
                                      <p:tavLst>
                                        <p:tav tm="0">
                                          <p:val>
                                            <p:strVal val="#ppt_w*0.70"/>
                                          </p:val>
                                        </p:tav>
                                        <p:tav tm="100000">
                                          <p:val>
                                            <p:strVal val="#ppt_w"/>
                                          </p:val>
                                        </p:tav>
                                      </p:tavLst>
                                    </p:anim>
                                    <p:anim calcmode="lin" valueType="num">
                                      <p:cBhvr>
                                        <p:cTn id="10" dur="1000" fill="hold"/>
                                        <p:tgtEl>
                                          <p:spTgt spid="22530"/>
                                        </p:tgtEl>
                                        <p:attrNameLst>
                                          <p:attrName>ppt_h</p:attrName>
                                        </p:attrNameLst>
                                      </p:cBhvr>
                                      <p:tavLst>
                                        <p:tav tm="0">
                                          <p:val>
                                            <p:strVal val="#ppt_h"/>
                                          </p:val>
                                        </p:tav>
                                        <p:tav tm="100000">
                                          <p:val>
                                            <p:strVal val="#ppt_h"/>
                                          </p:val>
                                        </p:tav>
                                      </p:tavLst>
                                    </p:anim>
                                    <p:animEffect transition="in" filter="fade">
                                      <p:cBhvr>
                                        <p:cTn id="11" dur="1000"/>
                                        <p:tgtEl>
                                          <p:spTgt spid="22530"/>
                                        </p:tgtEl>
                                      </p:cBhvr>
                                    </p:animEffect>
                                  </p:childTnLst>
                                </p:cTn>
                              </p:par>
                            </p:childTnLst>
                          </p:cTn>
                        </p:par>
                        <p:par>
                          <p:cTn id="12" fill="hold">
                            <p:stCondLst>
                              <p:cond delay="1500"/>
                            </p:stCondLst>
                            <p:childTnLst>
                              <p:par>
                                <p:cTn id="13" presetID="10" presetClass="exit" presetSubtype="0" fill="hold" grpId="0" nodeType="afterEffect">
                                  <p:stCondLst>
                                    <p:cond delay="0"/>
                                  </p:stCondLst>
                                  <p:childTnLst>
                                    <p:animEffect transition="out" filter="fade">
                                      <p:cBhvr>
                                        <p:cTn id="14" dur="250"/>
                                        <p:tgtEl>
                                          <p:spTgt spid="6"/>
                                        </p:tgtEl>
                                      </p:cBhvr>
                                    </p:animEffect>
                                    <p:set>
                                      <p:cBhvr>
                                        <p:cTn id="15" dur="1" fill="hold">
                                          <p:stCondLst>
                                            <p:cond delay="24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2530"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62" t="33509" b="7241"/>
          <a:stretch/>
        </p:blipFill>
        <p:spPr>
          <a:xfrm>
            <a:off x="0" y="0"/>
            <a:ext cx="9144000" cy="6858000"/>
          </a:xfrm>
          <a:prstGeom prst="rect">
            <a:avLst/>
          </a:prstGeom>
        </p:spPr>
      </p:pic>
      <p:sp>
        <p:nvSpPr>
          <p:cNvPr id="23554" name="Rectangle 2"/>
          <p:cNvSpPr>
            <a:spLocks noGrp="1" noChangeArrowheads="1"/>
          </p:cNvSpPr>
          <p:nvPr>
            <p:ph type="title"/>
          </p:nvPr>
        </p:nvSpPr>
        <p:spPr>
          <a:xfrm>
            <a:off x="304800" y="274638"/>
            <a:ext cx="8458200" cy="6278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sz="3200" b="1" dirty="0">
                <a:ln w="11430"/>
                <a:solidFill>
                  <a:srgbClr val="66CCFF"/>
                </a:solidFill>
                <a:effectLst>
                  <a:glow rad="101600">
                    <a:schemeClr val="tx1"/>
                  </a:glow>
                  <a:outerShdw blurRad="50800" dist="39000" dir="5460000" algn="tl">
                    <a:srgbClr val="000000">
                      <a:alpha val="38000"/>
                    </a:srgbClr>
                  </a:outerShdw>
                </a:effectLst>
              </a:rPr>
              <a:t>Now it came to pass, as He was praying in a certain place, when He ceased, that one of His disciples said to Him, "Lord, teach us to pray, as John also taught his disciples." So He said to them, "When you pray, say: Our Father in heaven, Hallowed be Your name. Your kingdom come. Your will be done On earth as it is in heaven. Give us day by day our daily bread. And forgive us our sins, For we also forgive everyone who is indebted to us. And do not lead us into temptation, But deliver us from the evil one." </a:t>
            </a:r>
            <a:r>
              <a:rPr lang="en-US" sz="3200" b="1" i="1" dirty="0">
                <a:ln w="11430"/>
                <a:solidFill>
                  <a:srgbClr val="66CCFF"/>
                </a:solidFill>
                <a:effectLst>
                  <a:glow rad="101600">
                    <a:schemeClr val="tx1"/>
                  </a:glow>
                  <a:outerShdw blurRad="50800" dist="39000" dir="5460000" algn="tl">
                    <a:srgbClr val="000000">
                      <a:alpha val="38000"/>
                    </a:srgbClr>
                  </a:outerShdw>
                </a:effectLst>
              </a:rPr>
              <a:t>— Luke 11:1-4 </a:t>
            </a:r>
            <a:endParaRPr lang="en-US" altLang="en-US" sz="3200" b="1" i="1" dirty="0">
              <a:ln w="11430"/>
              <a:solidFill>
                <a:srgbClr val="66CCFF"/>
              </a:solidFill>
              <a:effectLst>
                <a:glow rad="101600">
                  <a:schemeClr val="tx1"/>
                </a:glow>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 calcmode="lin" valueType="num">
                                      <p:cBhvr>
                                        <p:cTn id="9" dur="1000" fill="hold"/>
                                        <p:tgtEl>
                                          <p:spTgt spid="23554"/>
                                        </p:tgtEl>
                                        <p:attrNameLst>
                                          <p:attrName>style.rotation</p:attrName>
                                        </p:attrNameLst>
                                      </p:cBhvr>
                                      <p:tavLst>
                                        <p:tav tm="0">
                                          <p:val>
                                            <p:fltVal val="90"/>
                                          </p:val>
                                        </p:tav>
                                        <p:tav tm="100000">
                                          <p:val>
                                            <p:fltVal val="0"/>
                                          </p:val>
                                        </p:tav>
                                      </p:tavLst>
                                    </p:anim>
                                    <p:animEffect transition="in" filter="fade">
                                      <p:cBhvr>
                                        <p:cTn id="10"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endParaRPr lang="en-US" altLang="en-US"/>
          </a:p>
        </p:txBody>
      </p:sp>
      <p:pic>
        <p:nvPicPr>
          <p:cNvPr id="6147" name="Picture 7" descr="embracingpray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674"/>
            <a:ext cx="9154606" cy="6944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advClick="0" advTm="250">
        <p14:flythrough/>
      </p:transition>
    </mc:Choice>
    <mc:Fallback xmlns="">
      <p:transition spd="slow" advClick="0" advTm="25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0833" b="4167"/>
          <a:stretch/>
        </p:blipFill>
        <p:spPr>
          <a:xfrm>
            <a:off x="0" y="0"/>
            <a:ext cx="9144000" cy="6858000"/>
          </a:xfrm>
          <a:prstGeom prst="rect">
            <a:avLst/>
          </a:prstGeom>
        </p:spPr>
      </p:pic>
      <p:sp>
        <p:nvSpPr>
          <p:cNvPr id="24578" name="Rectangle 2"/>
          <p:cNvSpPr>
            <a:spLocks noGrp="1" noChangeArrowheads="1"/>
          </p:cNvSpPr>
          <p:nvPr>
            <p:ph type="title"/>
          </p:nvPr>
        </p:nvSpPr>
        <p:spPr>
          <a:xfrm>
            <a:off x="76200" y="228600"/>
            <a:ext cx="8991600" cy="6430962"/>
          </a:xfrm>
        </p:spPr>
        <p:txBody>
          <a:bodyPr/>
          <a:lstStyle/>
          <a:p>
            <a:pPr eaLnBrk="1" hangingPunct="1"/>
            <a:r>
              <a:rPr lang="en-US" sz="2700" b="1" dirty="0">
                <a:ln w="3175">
                  <a:noFill/>
                  <a:prstDash val="solid"/>
                </a:ln>
                <a:solidFill>
                  <a:schemeClr val="accent3"/>
                </a:solidFill>
                <a:effectLst>
                  <a:glow rad="63500">
                    <a:schemeClr val="tx1"/>
                  </a:glow>
                  <a:outerShdw blurRad="50000" dist="50800" dir="7500000" algn="tl">
                    <a:srgbClr val="000000">
                      <a:shade val="5000"/>
                      <a:alpha val="35000"/>
                    </a:srgbClr>
                  </a:outerShdw>
                </a:effectLst>
              </a:rPr>
              <a:t>Then He spoke a parable to them, that men always ought to pray and not lose heart, saying: "There was in a certain city a judge who did not fear God nor regard man. Now there was a widow in that city; and she came to him, saying, 'Get justice for me from my adversary.' And he would not for a while; but afterward he said within himself, 'Though I do not fear God nor regard man, yet because this widow troubles me I will avenge her, lest by her continual coming she weary me.'" Then the Lord said, "Hear what the unjust judge said. And shall God not avenge His own elect who cry out day and night to Him, though He bears long with them? I tell you that He will avenge them speedily. Nevertheless, when the Son of Man comes, will He really find faith on the earth?" </a:t>
            </a:r>
            <a:r>
              <a:rPr lang="en-US" sz="2400" b="1" i="1" dirty="0">
                <a:ln w="3175">
                  <a:noFill/>
                  <a:prstDash val="solid"/>
                </a:ln>
                <a:solidFill>
                  <a:schemeClr val="accent3"/>
                </a:solidFill>
                <a:effectLst>
                  <a:glow rad="63500">
                    <a:schemeClr val="tx1"/>
                  </a:glow>
                  <a:outerShdw blurRad="50000" dist="50800" dir="7500000" algn="tl">
                    <a:srgbClr val="000000">
                      <a:shade val="5000"/>
                      <a:alpha val="35000"/>
                    </a:srgbClr>
                  </a:outerShdw>
                </a:effectLst>
              </a:rPr>
              <a:t>— Luke 18:1-8 </a:t>
            </a:r>
            <a:endParaRPr lang="en-US" altLang="en-US" sz="2400" b="1" i="1" dirty="0">
              <a:ln w="3175">
                <a:noFill/>
                <a:prstDash val="solid"/>
              </a:ln>
              <a:solidFill>
                <a:schemeClr val="accent3"/>
              </a:solidFill>
              <a:effectLst>
                <a:glow rad="63500">
                  <a:schemeClr val="tx1"/>
                </a:glow>
                <a:outerShdw blurRad="50000" dist="50800" dir="7500000" algn="tl">
                  <a:srgbClr val="000000">
                    <a:shade val="5000"/>
                    <a:alpha val="35000"/>
                  </a:srgbClr>
                </a:outerShdw>
              </a:effectLst>
            </a:endParaRPr>
          </a:p>
        </p:txBody>
      </p:sp>
      <p:sp>
        <p:nvSpPr>
          <p:cNvPr id="3" name="Rectangle 2"/>
          <p:cNvSpPr txBox="1">
            <a:spLocks noChangeArrowheads="1"/>
          </p:cNvSpPr>
          <p:nvPr/>
        </p:nvSpPr>
        <p:spPr bwMode="auto">
          <a:xfrm>
            <a:off x="6019800" y="76200"/>
            <a:ext cx="403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400" b="1" kern="0" dirty="0">
                <a:ln w="17780" cmpd="sng">
                  <a:solidFill>
                    <a:srgbClr val="FFFFFF"/>
                  </a:solidFill>
                  <a:prstDash val="solid"/>
                  <a:miter lim="800000"/>
                </a:ln>
                <a:solidFill>
                  <a:srgbClr val="0070C0"/>
                </a:solidFill>
                <a:effectLst>
                  <a:outerShdw blurRad="50800" algn="tl" rotWithShape="0">
                    <a:srgbClr val="000000"/>
                  </a:outerShdw>
                </a:effectLst>
              </a:rPr>
              <a:t> </a:t>
            </a:r>
            <a:r>
              <a:rPr lang="en-US" sz="3200" b="1" kern="0" dirty="0">
                <a:ln w="17780" cmpd="sng">
                  <a:solidFill>
                    <a:srgbClr val="FFFFFF"/>
                  </a:solidFill>
                  <a:prstDash val="solid"/>
                  <a:miter lim="800000"/>
                </a:ln>
                <a:solidFill>
                  <a:srgbClr val="0070C0"/>
                </a:solidFill>
                <a:effectLst>
                  <a:outerShdw blurRad="50800" algn="tl" rotWithShape="0">
                    <a:srgbClr val="000000"/>
                  </a:outerShdw>
                </a:effectLst>
              </a:rPr>
              <a:t> </a:t>
            </a:r>
            <a:r>
              <a:rPr lang="en-US" sz="2700" b="1" kern="0" dirty="0">
                <a:ln w="17780" cmpd="sng">
                  <a:noFill/>
                  <a:prstDash val="solid"/>
                  <a:miter lim="800000"/>
                </a:ln>
                <a:solidFill>
                  <a:srgbClr val="FF0000"/>
                </a:solidFill>
                <a:effectLst>
                  <a:glow rad="127000">
                    <a:schemeClr val="bg1"/>
                  </a:glow>
                  <a:outerShdw blurRad="50800" algn="tl" rotWithShape="0">
                    <a:srgbClr val="000000"/>
                  </a:outerShdw>
                </a:effectLst>
              </a:rPr>
              <a:t>always</a:t>
            </a:r>
            <a:endParaRPr lang="en-US" altLang="en-US" sz="2700" b="1" kern="0" dirty="0">
              <a:ln w="17780" cmpd="sng">
                <a:noFill/>
                <a:prstDash val="solid"/>
                <a:miter lim="800000"/>
              </a:ln>
              <a:solidFill>
                <a:srgbClr val="FF0000"/>
              </a:solidFill>
              <a:effectLst>
                <a:glow rad="127000">
                  <a:schemeClr val="bg1"/>
                </a:glow>
                <a:outerShdw blurRad="50800" algn="tl" rotWithShape="0">
                  <a:srgbClr val="000000"/>
                </a:outerShdw>
              </a:effectLst>
            </a:endParaRPr>
          </a:p>
        </p:txBody>
      </p:sp>
      <p:sp>
        <p:nvSpPr>
          <p:cNvPr id="4" name="Rectangle 2"/>
          <p:cNvSpPr txBox="1">
            <a:spLocks noChangeArrowheads="1"/>
          </p:cNvSpPr>
          <p:nvPr/>
        </p:nvSpPr>
        <p:spPr bwMode="auto">
          <a:xfrm>
            <a:off x="1295400" y="457200"/>
            <a:ext cx="4495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700" b="1" kern="0" dirty="0">
                <a:ln w="17780" cmpd="sng">
                  <a:solidFill>
                    <a:srgbClr val="FFFFFF"/>
                  </a:solidFill>
                  <a:prstDash val="solid"/>
                  <a:miter lim="800000"/>
                </a:ln>
                <a:solidFill>
                  <a:srgbClr val="FF0000"/>
                </a:solidFill>
                <a:effectLst>
                  <a:outerShdw blurRad="50800" algn="tl" rotWithShape="0">
                    <a:srgbClr val="000000"/>
                  </a:outerShdw>
                </a:effectLst>
              </a:rPr>
              <a:t> </a:t>
            </a:r>
            <a:r>
              <a:rPr lang="en-US" sz="3100" b="1" kern="0" dirty="0">
                <a:ln w="17780" cmpd="sng">
                  <a:solidFill>
                    <a:srgbClr val="FFFFFF"/>
                  </a:solidFill>
                  <a:prstDash val="solid"/>
                  <a:miter lim="800000"/>
                </a:ln>
                <a:solidFill>
                  <a:srgbClr val="FF0000"/>
                </a:solidFill>
                <a:effectLst>
                  <a:outerShdw blurRad="50800" algn="tl" rotWithShape="0">
                    <a:srgbClr val="000000"/>
                  </a:outerShdw>
                </a:effectLst>
              </a:rPr>
              <a:t> </a:t>
            </a:r>
            <a:r>
              <a:rPr lang="en-US" sz="2700" b="1" kern="0" dirty="0">
                <a:ln w="17780" cmpd="sng">
                  <a:noFill/>
                  <a:prstDash val="solid"/>
                  <a:miter lim="800000"/>
                </a:ln>
                <a:solidFill>
                  <a:srgbClr val="FF0000"/>
                </a:solidFill>
                <a:effectLst>
                  <a:glow rad="127000">
                    <a:schemeClr val="bg1"/>
                  </a:glow>
                  <a:outerShdw blurRad="50800" algn="tl" rotWithShape="0">
                    <a:srgbClr val="000000"/>
                  </a:outerShdw>
                </a:effectLst>
              </a:rPr>
              <a:t>pray and not lose heart</a:t>
            </a:r>
            <a:endParaRPr lang="en-US" altLang="en-US" sz="2700" b="1" kern="0" dirty="0">
              <a:ln w="17780" cmpd="sng">
                <a:noFill/>
                <a:prstDash val="solid"/>
                <a:miter lim="800000"/>
              </a:ln>
              <a:solidFill>
                <a:srgbClr val="FF0000"/>
              </a:solidFill>
              <a:effectLst>
                <a:glow rad="127000">
                  <a:schemeClr val="bg1"/>
                </a:glow>
                <a:outerShdw blurRad="50800" algn="tl" rotWithShape="0">
                  <a:srgbClr val="000000"/>
                </a:outerShdw>
              </a:effectLst>
            </a:endParaRPr>
          </a:p>
        </p:txBody>
      </p:sp>
      <p:sp>
        <p:nvSpPr>
          <p:cNvPr id="6" name="Rectangle 2"/>
          <p:cNvSpPr txBox="1">
            <a:spLocks noChangeArrowheads="1"/>
          </p:cNvSpPr>
          <p:nvPr/>
        </p:nvSpPr>
        <p:spPr bwMode="auto">
          <a:xfrm>
            <a:off x="4800600" y="3352800"/>
            <a:ext cx="396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400" b="1" kern="0" dirty="0">
                <a:ln w="17780" cmpd="sng">
                  <a:solidFill>
                    <a:srgbClr val="FFFFFF"/>
                  </a:solidFill>
                  <a:prstDash val="solid"/>
                  <a:miter lim="800000"/>
                </a:ln>
                <a:solidFill>
                  <a:srgbClr val="0070C0"/>
                </a:solidFill>
                <a:effectLst>
                  <a:outerShdw blurRad="50800" algn="tl" rotWithShape="0">
                    <a:srgbClr val="000000"/>
                  </a:outerShdw>
                </a:effectLst>
              </a:rPr>
              <a:t> </a:t>
            </a:r>
            <a:r>
              <a:rPr lang="en-US" sz="3200" b="1" kern="0" dirty="0">
                <a:ln w="17780" cmpd="sng">
                  <a:solidFill>
                    <a:srgbClr val="FFFFFF"/>
                  </a:solidFill>
                  <a:prstDash val="solid"/>
                  <a:miter lim="800000"/>
                </a:ln>
                <a:solidFill>
                  <a:srgbClr val="0070C0"/>
                </a:solidFill>
                <a:effectLst>
                  <a:outerShdw blurRad="50800" algn="tl" rotWithShape="0">
                    <a:srgbClr val="000000"/>
                  </a:outerShdw>
                </a:effectLst>
              </a:rPr>
              <a:t> </a:t>
            </a:r>
            <a:r>
              <a:rPr lang="en-US" sz="2700" b="1" kern="0" dirty="0">
                <a:ln w="17780" cmpd="sng">
                  <a:noFill/>
                  <a:prstDash val="solid"/>
                  <a:miter lim="800000"/>
                </a:ln>
                <a:solidFill>
                  <a:srgbClr val="7030A0"/>
                </a:solidFill>
                <a:effectLst>
                  <a:glow rad="127000">
                    <a:schemeClr val="bg1"/>
                  </a:glow>
                  <a:outerShdw blurRad="50800" algn="tl" rotWithShape="0">
                    <a:srgbClr val="000000"/>
                  </a:outerShdw>
                </a:effectLst>
              </a:rPr>
              <a:t>continual coming</a:t>
            </a:r>
            <a:endParaRPr lang="en-US" altLang="en-US" sz="2700" b="1" kern="0" dirty="0">
              <a:ln w="17780" cmpd="sng">
                <a:noFill/>
                <a:prstDash val="solid"/>
                <a:miter lim="800000"/>
              </a:ln>
              <a:solidFill>
                <a:srgbClr val="7030A0"/>
              </a:solidFill>
              <a:effectLst>
                <a:glow rad="127000">
                  <a:schemeClr val="bg1"/>
                </a:glow>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anim calcmode="lin" valueType="num">
                                      <p:cBhvr>
                                        <p:cTn id="8" dur="2000" fill="hold"/>
                                        <p:tgtEl>
                                          <p:spTgt spid="24578"/>
                                        </p:tgtEl>
                                        <p:attrNameLst>
                                          <p:attrName>style.rotation</p:attrName>
                                        </p:attrNameLst>
                                      </p:cBhvr>
                                      <p:tavLst>
                                        <p:tav tm="0">
                                          <p:val>
                                            <p:fltVal val="720"/>
                                          </p:val>
                                        </p:tav>
                                        <p:tav tm="100000">
                                          <p:val>
                                            <p:fltVal val="0"/>
                                          </p:val>
                                        </p:tav>
                                      </p:tavLst>
                                    </p:anim>
                                    <p:anim calcmode="lin" valueType="num">
                                      <p:cBhvr>
                                        <p:cTn id="9" dur="2000" fill="hold"/>
                                        <p:tgtEl>
                                          <p:spTgt spid="24578"/>
                                        </p:tgtEl>
                                        <p:attrNameLst>
                                          <p:attrName>ppt_h</p:attrName>
                                        </p:attrNameLst>
                                      </p:cBhvr>
                                      <p:tavLst>
                                        <p:tav tm="0">
                                          <p:val>
                                            <p:fltVal val="0"/>
                                          </p:val>
                                        </p:tav>
                                        <p:tav tm="100000">
                                          <p:val>
                                            <p:strVal val="#ppt_h"/>
                                          </p:val>
                                        </p:tav>
                                      </p:tavLst>
                                    </p:anim>
                                    <p:anim calcmode="lin" valueType="num">
                                      <p:cBhvr>
                                        <p:cTn id="10" dur="2000" fill="hold"/>
                                        <p:tgtEl>
                                          <p:spTgt spid="2457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3"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532"/>
            <a:ext cx="9144000" cy="7078532"/>
          </a:xfrm>
          <a:prstGeom prst="rect">
            <a:avLst/>
          </a:prstGeom>
        </p:spPr>
      </p:pic>
      <p:sp>
        <p:nvSpPr>
          <p:cNvPr id="25602" name="Rectangle 2"/>
          <p:cNvSpPr>
            <a:spLocks noGrp="1" noChangeArrowheads="1"/>
          </p:cNvSpPr>
          <p:nvPr>
            <p:ph type="title"/>
          </p:nvPr>
        </p:nvSpPr>
        <p:spPr>
          <a:xfrm>
            <a:off x="457200" y="228600"/>
            <a:ext cx="8229600" cy="6400800"/>
          </a:xfrm>
        </p:spPr>
        <p:txBody>
          <a:bodyPr/>
          <a:lstStyle/>
          <a:p>
            <a:pPr eaLnBrk="1" hangingPunct="1"/>
            <a:r>
              <a:rPr lang="en-US" sz="2800" b="1" dirty="0">
                <a:ln w="0">
                  <a:solidFill>
                    <a:srgbClr val="FFFF00"/>
                  </a:solidFill>
                </a:ln>
                <a:solidFill>
                  <a:srgbClr val="00FFCC"/>
                </a:solidFill>
                <a:effectLst>
                  <a:glow rad="114300">
                    <a:schemeClr val="tx1">
                      <a:alpha val="80000"/>
                    </a:schemeClr>
                  </a:glow>
                </a:effectLst>
              </a:rPr>
              <a:t>"Two men went up to the temple to pray, one a Pharisee and the other a tax collector. The Pharisee stood and prayed thus with himself, 'God, I thank You that I am not like other men — extortioners, unjust, adulterers, or even as this tax collector. I fast twice a week; I give tithes of all that I possess.' And the tax collector, standing afar off, would not so   much as raise his eyes to heaven, but beat    his breast, saying, 'God, be merciful to me a sinner!' I tell you, this man went down to his house justified rather than the other; for everyone who exalts himself will be humbled, and he who humbles himself will be exalted."  </a:t>
            </a:r>
            <a:r>
              <a:rPr lang="en-US" sz="2400" b="1" i="1" dirty="0">
                <a:ln w="0">
                  <a:solidFill>
                    <a:srgbClr val="FFFF00"/>
                  </a:solidFill>
                </a:ln>
                <a:solidFill>
                  <a:srgbClr val="00FFCC"/>
                </a:solidFill>
                <a:effectLst>
                  <a:glow rad="114300">
                    <a:schemeClr val="tx1">
                      <a:alpha val="80000"/>
                    </a:schemeClr>
                  </a:glow>
                </a:effectLst>
              </a:rPr>
              <a:t>— Luke 18:10-14</a:t>
            </a:r>
            <a:r>
              <a:rPr lang="en-US" sz="2800" b="1" i="1" dirty="0">
                <a:ln w="0">
                  <a:solidFill>
                    <a:srgbClr val="FFFF00"/>
                  </a:solidFill>
                </a:ln>
                <a:solidFill>
                  <a:srgbClr val="00FFCC"/>
                </a:solidFill>
                <a:effectLst>
                  <a:glow rad="114300">
                    <a:schemeClr val="tx1">
                      <a:alpha val="80000"/>
                    </a:schemeClr>
                  </a:glow>
                </a:effectLst>
              </a:rPr>
              <a:t> </a:t>
            </a:r>
            <a:endParaRPr lang="en-US" altLang="en-US" sz="2800" b="1" i="1" dirty="0">
              <a:ln w="0">
                <a:solidFill>
                  <a:srgbClr val="FFFF00"/>
                </a:solidFill>
              </a:ln>
              <a:solidFill>
                <a:srgbClr val="00FFCC"/>
              </a:solidFill>
              <a:effectLst>
                <a:glow rad="114300">
                  <a:schemeClr val="tx1">
                    <a:alpha val="80000"/>
                  </a:schemeClr>
                </a:glow>
              </a:effectLst>
            </a:endParaRPr>
          </a:p>
        </p:txBody>
      </p:sp>
      <p:sp>
        <p:nvSpPr>
          <p:cNvPr id="4" name="Rectangle 2"/>
          <p:cNvSpPr txBox="1">
            <a:spLocks noChangeArrowheads="1"/>
          </p:cNvSpPr>
          <p:nvPr/>
        </p:nvSpPr>
        <p:spPr bwMode="auto">
          <a:xfrm>
            <a:off x="609600" y="4572000"/>
            <a:ext cx="457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kern="0" dirty="0">
                <a:ln w="0">
                  <a:solidFill>
                    <a:srgbClr val="FFFF00"/>
                  </a:solidFill>
                </a:ln>
                <a:solidFill>
                  <a:srgbClr val="FFFF00"/>
                </a:solidFill>
                <a:effectLst>
                  <a:glow rad="101600">
                    <a:schemeClr val="tx1">
                      <a:alpha val="80000"/>
                    </a:schemeClr>
                  </a:glow>
                </a:effectLst>
              </a:rPr>
              <a:t> </a:t>
            </a:r>
            <a:r>
              <a:rPr lang="en-US" sz="3600" b="1" kern="0" dirty="0">
                <a:ln w="0">
                  <a:solidFill>
                    <a:srgbClr val="FFFF00"/>
                  </a:solidFill>
                </a:ln>
                <a:solidFill>
                  <a:srgbClr val="FFFF00"/>
                </a:solidFill>
                <a:effectLst>
                  <a:glow rad="101600">
                    <a:schemeClr val="tx1">
                      <a:alpha val="80000"/>
                    </a:schemeClr>
                  </a:glow>
                </a:effectLst>
              </a:rPr>
              <a:t> </a:t>
            </a:r>
            <a:r>
              <a:rPr lang="en-US" sz="2800" b="1" kern="0" dirty="0">
                <a:ln w="0">
                  <a:solidFill>
                    <a:srgbClr val="FFFF00"/>
                  </a:solidFill>
                </a:ln>
                <a:solidFill>
                  <a:srgbClr val="FFFF00"/>
                </a:solidFill>
                <a:effectLst>
                  <a:glow rad="101600">
                    <a:schemeClr val="tx1">
                      <a:alpha val="80000"/>
                    </a:schemeClr>
                  </a:glow>
                </a:effectLst>
              </a:rPr>
              <a:t>justified</a:t>
            </a:r>
            <a:endParaRPr lang="en-US" altLang="en-US" sz="2800" b="1" kern="0" dirty="0">
              <a:ln w="0">
                <a:solidFill>
                  <a:srgbClr val="FFFF00"/>
                </a:solidFill>
              </a:ln>
              <a:solidFill>
                <a:srgbClr val="FFFF00"/>
              </a:solidFill>
              <a:effectLst>
                <a:glow rad="101600">
                  <a:schemeClr val="tx1">
                    <a:alpha val="80000"/>
                  </a:schemeClr>
                </a:glow>
              </a:effectLst>
            </a:endParaRPr>
          </a:p>
        </p:txBody>
      </p:sp>
      <p:sp>
        <p:nvSpPr>
          <p:cNvPr id="5" name="Rectangle 2"/>
          <p:cNvSpPr txBox="1">
            <a:spLocks noChangeArrowheads="1"/>
          </p:cNvSpPr>
          <p:nvPr/>
        </p:nvSpPr>
        <p:spPr bwMode="auto">
          <a:xfrm>
            <a:off x="685800" y="5486400"/>
            <a:ext cx="4191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kern="0" dirty="0">
                <a:ln w="0">
                  <a:solidFill>
                    <a:srgbClr val="FFFF00"/>
                  </a:solidFill>
                </a:ln>
                <a:solidFill>
                  <a:srgbClr val="FFFF00"/>
                </a:solidFill>
                <a:effectLst>
                  <a:glow rad="101600">
                    <a:schemeClr val="tx1">
                      <a:alpha val="80000"/>
                    </a:schemeClr>
                  </a:glow>
                </a:effectLst>
              </a:rPr>
              <a:t>  he who humbles</a:t>
            </a:r>
            <a:endParaRPr lang="en-US" altLang="en-US" sz="2800" b="1" kern="0" dirty="0">
              <a:ln w="0">
                <a:solidFill>
                  <a:srgbClr val="FFFF00"/>
                </a:solidFill>
              </a:ln>
              <a:solidFill>
                <a:srgbClr val="FFFF00"/>
              </a:solidFill>
              <a:effectLst>
                <a:glow rad="101600">
                  <a:schemeClr val="tx1">
                    <a:alpha val="80000"/>
                  </a:schemeClr>
                </a:glow>
              </a:effectLst>
            </a:endParaRPr>
          </a:p>
        </p:txBody>
      </p:sp>
      <p:sp>
        <p:nvSpPr>
          <p:cNvPr id="6" name="Rectangle 2" hidden="1">
            <a:extLst>
              <a:ext uri="{FF2B5EF4-FFF2-40B4-BE49-F238E27FC236}">
                <a16:creationId xmlns:a16="http://schemas.microsoft.com/office/drawing/2014/main" id="{FB49D3D0-EF12-42D9-8EE2-292642A86EB2}"/>
              </a:ext>
            </a:extLst>
          </p:cNvPr>
          <p:cNvSpPr txBox="1">
            <a:spLocks noChangeArrowheads="1"/>
          </p:cNvSpPr>
          <p:nvPr/>
        </p:nvSpPr>
        <p:spPr bwMode="auto">
          <a:xfrm>
            <a:off x="3587262" y="2063262"/>
            <a:ext cx="1887414" cy="73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kern="0" dirty="0">
                <a:ln w="0">
                  <a:noFill/>
                </a:ln>
                <a:solidFill>
                  <a:srgbClr val="FF0000"/>
                </a:solidFill>
                <a:effectLst/>
              </a:rPr>
              <a:t> </a:t>
            </a:r>
            <a:r>
              <a:rPr lang="en-US" sz="3600" b="1" kern="0" dirty="0">
                <a:ln w="0">
                  <a:noFill/>
                </a:ln>
                <a:solidFill>
                  <a:srgbClr val="FF0000"/>
                </a:solidFill>
                <a:effectLst/>
              </a:rPr>
              <a:t> </a:t>
            </a:r>
            <a:r>
              <a:rPr lang="en-US" sz="2800" b="1" kern="0" dirty="0">
                <a:ln w="0">
                  <a:noFill/>
                </a:ln>
                <a:solidFill>
                  <a:srgbClr val="FF0000"/>
                </a:solidFill>
                <a:effectLst/>
              </a:rPr>
              <a:t>justified</a:t>
            </a:r>
            <a:endParaRPr lang="en-US" altLang="en-US" sz="2800" b="1" kern="0" dirty="0">
              <a:ln w="0">
                <a:noFill/>
              </a:ln>
              <a:solidFill>
                <a:srgbClr val="FF0000"/>
              </a:solidFill>
              <a:effectLst/>
            </a:endParaRPr>
          </a:p>
        </p:txBody>
      </p:sp>
      <p:sp>
        <p:nvSpPr>
          <p:cNvPr id="7" name="Rectangle 2" hidden="1">
            <a:extLst>
              <a:ext uri="{FF2B5EF4-FFF2-40B4-BE49-F238E27FC236}">
                <a16:creationId xmlns:a16="http://schemas.microsoft.com/office/drawing/2014/main" id="{8CC06EE3-B84D-4435-BFD0-E6FE89790D47}"/>
              </a:ext>
            </a:extLst>
          </p:cNvPr>
          <p:cNvSpPr txBox="1">
            <a:spLocks noChangeArrowheads="1"/>
          </p:cNvSpPr>
          <p:nvPr/>
        </p:nvSpPr>
        <p:spPr bwMode="auto">
          <a:xfrm>
            <a:off x="2894623" y="3048000"/>
            <a:ext cx="3342054" cy="6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kern="0" dirty="0">
                <a:ln w="0">
                  <a:noFill/>
                </a:ln>
                <a:solidFill>
                  <a:srgbClr val="FF0000"/>
                </a:solidFill>
                <a:effectLst/>
              </a:rPr>
              <a:t>  he who humbles</a:t>
            </a:r>
            <a:endParaRPr lang="en-US" altLang="en-US" sz="2800" b="1" kern="0" dirty="0">
              <a:ln w="0">
                <a:noFill/>
              </a:ln>
              <a:solidFill>
                <a:srgbClr val="FF000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900" decel="100000" fill="hold"/>
                                        <p:tgtEl>
                                          <p:spTgt spid="2560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60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1000"/>
                            </p:stCondLst>
                            <p:childTnLst>
                              <p:par>
                                <p:cTn id="25" presetID="53" presetClass="exit" presetSubtype="32" fill="hold" grpId="1" nodeType="afterEffect">
                                  <p:stCondLst>
                                    <p:cond delay="500"/>
                                  </p:stCondLst>
                                  <p:childTnLst>
                                    <p:anim calcmode="lin" valueType="num">
                                      <p:cBhvr>
                                        <p:cTn id="26" dur="1000"/>
                                        <p:tgtEl>
                                          <p:spTgt spid="25602"/>
                                        </p:tgtEl>
                                        <p:attrNameLst>
                                          <p:attrName>ppt_w</p:attrName>
                                        </p:attrNameLst>
                                      </p:cBhvr>
                                      <p:tavLst>
                                        <p:tav tm="0">
                                          <p:val>
                                            <p:strVal val="ppt_w"/>
                                          </p:val>
                                        </p:tav>
                                        <p:tav tm="100000">
                                          <p:val>
                                            <p:fltVal val="0"/>
                                          </p:val>
                                        </p:tav>
                                      </p:tavLst>
                                    </p:anim>
                                    <p:anim calcmode="lin" valueType="num">
                                      <p:cBhvr>
                                        <p:cTn id="27" dur="1000"/>
                                        <p:tgtEl>
                                          <p:spTgt spid="25602"/>
                                        </p:tgtEl>
                                        <p:attrNameLst>
                                          <p:attrName>ppt_h</p:attrName>
                                        </p:attrNameLst>
                                      </p:cBhvr>
                                      <p:tavLst>
                                        <p:tav tm="0">
                                          <p:val>
                                            <p:strVal val="ppt_h"/>
                                          </p:val>
                                        </p:tav>
                                        <p:tav tm="100000">
                                          <p:val>
                                            <p:fltVal val="0"/>
                                          </p:val>
                                        </p:tav>
                                      </p:tavLst>
                                    </p:anim>
                                    <p:animEffect transition="out" filter="fade">
                                      <p:cBhvr>
                                        <p:cTn id="28" dur="1000"/>
                                        <p:tgtEl>
                                          <p:spTgt spid="25602"/>
                                        </p:tgtEl>
                                      </p:cBhvr>
                                    </p:animEffect>
                                    <p:set>
                                      <p:cBhvr>
                                        <p:cTn id="29" dur="1" fill="hold">
                                          <p:stCondLst>
                                            <p:cond delay="999"/>
                                          </p:stCondLst>
                                        </p:cTn>
                                        <p:tgtEl>
                                          <p:spTgt spid="25602"/>
                                        </p:tgtEl>
                                        <p:attrNameLst>
                                          <p:attrName>style.visibility</p:attrName>
                                        </p:attrNameLst>
                                      </p:cBhvr>
                                      <p:to>
                                        <p:strVal val="hidden"/>
                                      </p:to>
                                    </p:set>
                                  </p:childTnLst>
                                </p:cTn>
                              </p:par>
                            </p:childTnLst>
                          </p:cTn>
                        </p:par>
                        <p:par>
                          <p:cTn id="30" fill="hold">
                            <p:stCondLst>
                              <p:cond delay="2500"/>
                            </p:stCondLst>
                            <p:childTnLst>
                              <p:par>
                                <p:cTn id="31" presetID="42" presetClass="path" presetSubtype="0" accel="50000" decel="50000" fill="hold" grpId="1" nodeType="afterEffect">
                                  <p:stCondLst>
                                    <p:cond delay="0"/>
                                  </p:stCondLst>
                                  <p:childTnLst>
                                    <p:animMotion origin="layout" path="M 3.33333E-6 -4.44444E-6 L 0.1783 -0.39004 " pathEditMode="relative" rAng="0" ptsTypes="AA">
                                      <p:cBhvr>
                                        <p:cTn id="32" dur="2000" fill="hold"/>
                                        <p:tgtEl>
                                          <p:spTgt spid="4"/>
                                        </p:tgtEl>
                                        <p:attrNameLst>
                                          <p:attrName>ppt_x</p:attrName>
                                          <p:attrName>ppt_y</p:attrName>
                                        </p:attrNameLst>
                                      </p:cBhvr>
                                      <p:rCtr x="8906" y="-19514"/>
                                    </p:animMotion>
                                  </p:childTnLst>
                                </p:cTn>
                              </p:par>
                              <p:par>
                                <p:cTn id="33" presetID="42" presetClass="path" presetSubtype="0" accel="50000" decel="50000" fill="hold" grpId="1" nodeType="withEffect">
                                  <p:stCondLst>
                                    <p:cond delay="0"/>
                                  </p:stCondLst>
                                  <p:childTnLst>
                                    <p:animMotion origin="layout" path="M 3.33333E-6 -2.22222E-6 L 0.19392 -0.37685 " pathEditMode="relative" rAng="0" ptsTypes="AA">
                                      <p:cBhvr>
                                        <p:cTn id="34" dur="2000" fill="hold"/>
                                        <p:tgtEl>
                                          <p:spTgt spid="5"/>
                                        </p:tgtEl>
                                        <p:attrNameLst>
                                          <p:attrName>ppt_x</p:attrName>
                                          <p:attrName>ppt_y</p:attrName>
                                        </p:attrNameLst>
                                      </p:cBhvr>
                                      <p:rCtr x="9687" y="-188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2" grpId="1"/>
      <p:bldP spid="4" grpId="0"/>
      <p:bldP spid="4" grpId="1"/>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7281"/>
            <a:ext cx="7696200" cy="6946147"/>
          </a:xfrm>
          <a:prstGeom prst="rect">
            <a:avLst/>
          </a:prstGeom>
        </p:spPr>
      </p:pic>
      <p:sp>
        <p:nvSpPr>
          <p:cNvPr id="26626" name="Rectangle 2"/>
          <p:cNvSpPr>
            <a:spLocks noGrp="1" noChangeArrowheads="1"/>
          </p:cNvSpPr>
          <p:nvPr>
            <p:ph type="title"/>
          </p:nvPr>
        </p:nvSpPr>
        <p:spPr>
          <a:xfrm>
            <a:off x="304800" y="228600"/>
            <a:ext cx="8458200" cy="6477000"/>
          </a:xfrm>
        </p:spPr>
        <p:txBody>
          <a:bodyPr/>
          <a:lstStyle/>
          <a:p>
            <a:pPr eaLnBrk="1" hangingPunct="1"/>
            <a:r>
              <a:rPr lang="en-US" sz="3600" dirty="0">
                <a:ln w="18415" cmpd="sng">
                  <a:solidFill>
                    <a:srgbClr val="FFFFFF"/>
                  </a:solidFill>
                  <a:prstDash val="solid"/>
                </a:ln>
                <a:solidFill>
                  <a:srgbClr val="FFFFFF"/>
                </a:solidFill>
                <a:effectLst>
                  <a:glow rad="63500">
                    <a:schemeClr val="tx1">
                      <a:alpha val="90000"/>
                    </a:schemeClr>
                  </a:glow>
                  <a:outerShdw blurRad="63500" dir="3600000" algn="tl" rotWithShape="0">
                    <a:srgbClr val="000000">
                      <a:alpha val="70000"/>
                    </a:srgbClr>
                  </a:outerShdw>
                </a:effectLst>
              </a:rPr>
              <a:t>"But take heed to yourselves, lest your hearts be weighed down with carousing, drunkenness, and cares of this life, and that Day come on you unexpectedly.  For it will come as a snare on all those who dwell on the face of the whole earth. Watch therefore, and pray always that you may be counted worthy to escape all these things that will come   to pass, and to stand before the           Son of Man." </a:t>
            </a:r>
            <a:r>
              <a:rPr lang="en-US" sz="3200" i="1" dirty="0">
                <a:ln w="18415" cmpd="sng">
                  <a:solidFill>
                    <a:srgbClr val="FFFFFF"/>
                  </a:solidFill>
                  <a:prstDash val="solid"/>
                </a:ln>
                <a:solidFill>
                  <a:srgbClr val="FFFFFF"/>
                </a:solidFill>
                <a:effectLst>
                  <a:glow rad="63500">
                    <a:schemeClr val="tx1">
                      <a:alpha val="90000"/>
                    </a:schemeClr>
                  </a:glow>
                  <a:outerShdw blurRad="63500" dir="3600000" algn="tl" rotWithShape="0">
                    <a:srgbClr val="000000">
                      <a:alpha val="70000"/>
                    </a:srgbClr>
                  </a:outerShdw>
                </a:effectLst>
              </a:rPr>
              <a:t>— Luke 21:34-36 </a:t>
            </a:r>
            <a:endParaRPr lang="en-US" altLang="en-US" sz="3200" i="1" dirty="0">
              <a:ln w="18415" cmpd="sng">
                <a:solidFill>
                  <a:srgbClr val="FFFFFF"/>
                </a:solidFill>
                <a:prstDash val="solid"/>
              </a:ln>
              <a:solidFill>
                <a:srgbClr val="FFFFFF"/>
              </a:solidFill>
              <a:effectLst>
                <a:glow rad="63500">
                  <a:schemeClr val="tx1">
                    <a:alpha val="90000"/>
                  </a:schemeClr>
                </a:glow>
                <a:outerShdw blurRad="63500" dir="3600000" algn="tl" rotWithShape="0">
                  <a:srgbClr val="000000">
                    <a:alpha val="70000"/>
                  </a:srgbClr>
                </a:outerShdw>
              </a:effectLst>
            </a:endParaRPr>
          </a:p>
        </p:txBody>
      </p:sp>
      <p:sp>
        <p:nvSpPr>
          <p:cNvPr id="4" name="Rectangle 2"/>
          <p:cNvSpPr txBox="1">
            <a:spLocks noChangeArrowheads="1"/>
          </p:cNvSpPr>
          <p:nvPr/>
        </p:nvSpPr>
        <p:spPr bwMode="auto">
          <a:xfrm>
            <a:off x="838200" y="3352801"/>
            <a:ext cx="8458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kern="0" dirty="0">
                <a:ln w="18415" cmpd="sng">
                  <a:noFill/>
                  <a:prstDash val="solid"/>
                </a:ln>
                <a:solidFill>
                  <a:srgbClr val="660066"/>
                </a:solidFill>
                <a:effectLst>
                  <a:glow rad="63500">
                    <a:schemeClr val="tx1">
                      <a:alpha val="90000"/>
                    </a:schemeClr>
                  </a:glow>
                  <a:outerShdw blurRad="63500" dir="3600000" algn="tl" rotWithShape="0">
                    <a:srgbClr val="000000">
                      <a:alpha val="70000"/>
                    </a:srgbClr>
                  </a:outerShdw>
                </a:effectLst>
              </a:rPr>
              <a:t> </a:t>
            </a:r>
            <a:r>
              <a:rPr lang="en-US" sz="3900" kern="0" dirty="0">
                <a:ln w="18415" cmpd="sng">
                  <a:noFill/>
                  <a:prstDash val="solid"/>
                </a:ln>
                <a:solidFill>
                  <a:srgbClr val="660066"/>
                </a:solidFill>
                <a:effectLst>
                  <a:glow rad="63500">
                    <a:schemeClr val="tx1">
                      <a:alpha val="90000"/>
                    </a:schemeClr>
                  </a:glow>
                  <a:outerShdw blurRad="63500" dir="3600000" algn="tl" rotWithShape="0">
                    <a:srgbClr val="000000">
                      <a:alpha val="70000"/>
                    </a:srgbClr>
                  </a:outerShdw>
                </a:effectLst>
              </a:rPr>
              <a:t> </a:t>
            </a:r>
            <a:r>
              <a:rPr lang="en-US" sz="3600" kern="0" dirty="0">
                <a:ln w="18415" cmpd="sng">
                  <a:noFill/>
                  <a:prstDash val="solid"/>
                </a:ln>
                <a:solidFill>
                  <a:srgbClr val="00B0F0"/>
                </a:solidFill>
                <a:effectLst>
                  <a:glow rad="63500">
                    <a:schemeClr val="tx1">
                      <a:alpha val="90000"/>
                    </a:schemeClr>
                  </a:glow>
                  <a:outerShdw blurRad="63500" dir="3600000" algn="tl" rotWithShape="0">
                    <a:srgbClr val="000000">
                      <a:alpha val="70000"/>
                    </a:srgbClr>
                  </a:outerShdw>
                </a:effectLst>
              </a:rPr>
              <a:t>Watch therefore, and pray always</a:t>
            </a:r>
            <a:endParaRPr lang="en-US" altLang="en-US" sz="3200" i="1" kern="0" dirty="0">
              <a:ln w="18415" cmpd="sng">
                <a:noFill/>
                <a:prstDash val="solid"/>
              </a:ln>
              <a:solidFill>
                <a:srgbClr val="00B0F0"/>
              </a:solidFill>
              <a:effectLst>
                <a:glow rad="63500">
                  <a:schemeClr val="tx1">
                    <a:alpha val="90000"/>
                  </a:schemeClr>
                </a:glow>
                <a:outerShdw blurRad="63500" dir="3600000" algn="tl" rotWithShape="0">
                  <a:srgbClr val="000000">
                    <a:alpha val="70000"/>
                  </a:srgbClr>
                </a:outerShdw>
              </a:effectLst>
            </a:endParaRPr>
          </a:p>
        </p:txBody>
      </p:sp>
      <p:sp>
        <p:nvSpPr>
          <p:cNvPr id="5" name="Rectangle 2">
            <a:extLst>
              <a:ext uri="{FF2B5EF4-FFF2-40B4-BE49-F238E27FC236}">
                <a16:creationId xmlns:a16="http://schemas.microsoft.com/office/drawing/2014/main" id="{1B75EE21-30F9-4197-9F78-48E09B691059}"/>
              </a:ext>
            </a:extLst>
          </p:cNvPr>
          <p:cNvSpPr txBox="1">
            <a:spLocks noChangeArrowheads="1"/>
          </p:cNvSpPr>
          <p:nvPr/>
        </p:nvSpPr>
        <p:spPr bwMode="auto">
          <a:xfrm>
            <a:off x="3587262" y="2063262"/>
            <a:ext cx="1887414" cy="73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kern="0" dirty="0">
                <a:ln w="0">
                  <a:solidFill>
                    <a:srgbClr val="FFFF00"/>
                  </a:solidFill>
                </a:ln>
                <a:solidFill>
                  <a:srgbClr val="FFFF00"/>
                </a:solidFill>
                <a:effectLst>
                  <a:glow rad="101600">
                    <a:schemeClr val="tx1">
                      <a:alpha val="80000"/>
                    </a:schemeClr>
                  </a:glow>
                </a:effectLst>
              </a:rPr>
              <a:t> </a:t>
            </a:r>
            <a:r>
              <a:rPr lang="en-US" sz="3600" b="1" kern="0" dirty="0">
                <a:ln w="0">
                  <a:solidFill>
                    <a:srgbClr val="FFFF00"/>
                  </a:solidFill>
                </a:ln>
                <a:solidFill>
                  <a:srgbClr val="FFFF00"/>
                </a:solidFill>
                <a:effectLst>
                  <a:glow rad="101600">
                    <a:schemeClr val="tx1">
                      <a:alpha val="80000"/>
                    </a:schemeClr>
                  </a:glow>
                </a:effectLst>
              </a:rPr>
              <a:t> </a:t>
            </a:r>
            <a:r>
              <a:rPr lang="en-US" sz="2800" b="1" kern="0" dirty="0">
                <a:ln w="0">
                  <a:solidFill>
                    <a:srgbClr val="FFFF00"/>
                  </a:solidFill>
                </a:ln>
                <a:solidFill>
                  <a:srgbClr val="FFFF00"/>
                </a:solidFill>
                <a:effectLst>
                  <a:glow rad="101600">
                    <a:schemeClr val="tx1">
                      <a:alpha val="80000"/>
                    </a:schemeClr>
                  </a:glow>
                </a:effectLst>
              </a:rPr>
              <a:t>justified</a:t>
            </a:r>
            <a:endParaRPr lang="en-US" altLang="en-US" sz="2800" b="1" kern="0" dirty="0">
              <a:ln w="0">
                <a:solidFill>
                  <a:srgbClr val="FFFF00"/>
                </a:solidFill>
              </a:ln>
              <a:solidFill>
                <a:srgbClr val="FFFF00"/>
              </a:solidFill>
              <a:effectLst>
                <a:glow rad="101600">
                  <a:schemeClr val="tx1">
                    <a:alpha val="80000"/>
                  </a:schemeClr>
                </a:glow>
              </a:effectLst>
            </a:endParaRPr>
          </a:p>
        </p:txBody>
      </p:sp>
      <p:sp>
        <p:nvSpPr>
          <p:cNvPr id="6" name="Rectangle 2">
            <a:extLst>
              <a:ext uri="{FF2B5EF4-FFF2-40B4-BE49-F238E27FC236}">
                <a16:creationId xmlns:a16="http://schemas.microsoft.com/office/drawing/2014/main" id="{CAFD0D1B-82B3-4D84-9311-84315AD997B2}"/>
              </a:ext>
            </a:extLst>
          </p:cNvPr>
          <p:cNvSpPr txBox="1">
            <a:spLocks noChangeArrowheads="1"/>
          </p:cNvSpPr>
          <p:nvPr/>
        </p:nvSpPr>
        <p:spPr bwMode="auto">
          <a:xfrm>
            <a:off x="2894623" y="3048000"/>
            <a:ext cx="3342054" cy="6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kern="0" dirty="0">
                <a:ln w="0">
                  <a:solidFill>
                    <a:srgbClr val="FFFF00"/>
                  </a:solidFill>
                </a:ln>
                <a:solidFill>
                  <a:srgbClr val="FFFF00"/>
                </a:solidFill>
                <a:effectLst>
                  <a:glow rad="101600">
                    <a:schemeClr val="tx1">
                      <a:alpha val="80000"/>
                    </a:schemeClr>
                  </a:glow>
                </a:effectLst>
              </a:rPr>
              <a:t>  he who humbles</a:t>
            </a:r>
            <a:endParaRPr lang="en-US" altLang="en-US" sz="2800" b="1" kern="0" dirty="0">
              <a:ln w="0">
                <a:solidFill>
                  <a:srgbClr val="FFFF00"/>
                </a:solidFill>
              </a:ln>
              <a:solidFill>
                <a:srgbClr val="FFFF00"/>
              </a:solidFill>
              <a:effectLst>
                <a:glow rad="101600">
                  <a:schemeClr val="tx1">
                    <a:alpha val="8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Effect transition="in" filter="fade">
                                      <p:cBhvr>
                                        <p:cTn id="9" dur="1000"/>
                                        <p:tgtEl>
                                          <p:spTgt spid="26626"/>
                                        </p:tgtEl>
                                      </p:cBhvr>
                                    </p:animEffect>
                                  </p:childTnLst>
                                </p:cTn>
                              </p:par>
                              <p:par>
                                <p:cTn id="10" presetID="42" presetClass="path" presetSubtype="0" accel="50000" decel="50000" fill="hold" grpId="1" nodeType="withEffect">
                                  <p:stCondLst>
                                    <p:cond delay="750"/>
                                  </p:stCondLst>
                                  <p:childTnLst>
                                    <p:animMotion origin="layout" path="M -3.33333E-6 4.44444E-6 L 0.02327 -0.0801 " pathEditMode="relative" rAng="0" ptsTypes="AA">
                                      <p:cBhvr>
                                        <p:cTn id="11" dur="1000" spd="-100000" fill="hold"/>
                                        <p:tgtEl>
                                          <p:spTgt spid="26626"/>
                                        </p:tgtEl>
                                        <p:attrNameLst>
                                          <p:attrName>ppt_x</p:attrName>
                                          <p:attrName>ppt_y</p:attrName>
                                        </p:attrNameLst>
                                      </p:cBhvr>
                                      <p:rCtr x="1163" y="-4005"/>
                                    </p:animMotion>
                                  </p:childTnLst>
                                </p:cTn>
                              </p:par>
                              <p:par>
                                <p:cTn id="12" presetID="50" presetClass="exit" presetSubtype="0" accel="100000" fill="hold" grpId="0" nodeType="withEffect">
                                  <p:stCondLst>
                                    <p:cond delay="0"/>
                                  </p:stCondLst>
                                  <p:childTnLst>
                                    <p:anim calcmode="lin" valueType="num">
                                      <p:cBhvr>
                                        <p:cTn id="13" dur="1000"/>
                                        <p:tgtEl>
                                          <p:spTgt spid="5"/>
                                        </p:tgtEl>
                                        <p:attrNameLst>
                                          <p:attrName>ppt_w</p:attrName>
                                        </p:attrNameLst>
                                      </p:cBhvr>
                                      <p:tavLst>
                                        <p:tav tm="0">
                                          <p:val>
                                            <p:strVal val="ppt_w"/>
                                          </p:val>
                                        </p:tav>
                                        <p:tav tm="100000">
                                          <p:val>
                                            <p:strVal val="ppt_w+.3"/>
                                          </p:val>
                                        </p:tav>
                                      </p:tavLst>
                                    </p:anim>
                                    <p:anim calcmode="lin" valueType="num">
                                      <p:cBhvr>
                                        <p:cTn id="14" dur="1000"/>
                                        <p:tgtEl>
                                          <p:spTgt spid="5"/>
                                        </p:tgtEl>
                                        <p:attrNameLst>
                                          <p:attrName>ppt_h</p:attrName>
                                        </p:attrNameLst>
                                      </p:cBhvr>
                                      <p:tavLst>
                                        <p:tav tm="0">
                                          <p:val>
                                            <p:strVal val="ppt_h"/>
                                          </p:val>
                                        </p:tav>
                                        <p:tav tm="100000">
                                          <p:val>
                                            <p:strVal val="ppt_h"/>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par>
                                <p:cTn id="17" presetID="50" presetClass="exit" presetSubtype="0" accel="100000" fill="hold" grpId="0" nodeType="withEffect">
                                  <p:stCondLst>
                                    <p:cond delay="0"/>
                                  </p:stCondLst>
                                  <p:childTnLst>
                                    <p:anim calcmode="lin" valueType="num">
                                      <p:cBhvr>
                                        <p:cTn id="18" dur="1000"/>
                                        <p:tgtEl>
                                          <p:spTgt spid="6"/>
                                        </p:tgtEl>
                                        <p:attrNameLst>
                                          <p:attrName>ppt_w</p:attrName>
                                        </p:attrNameLst>
                                      </p:cBhvr>
                                      <p:tavLst>
                                        <p:tav tm="0">
                                          <p:val>
                                            <p:strVal val="ppt_w"/>
                                          </p:val>
                                        </p:tav>
                                        <p:tav tm="100000">
                                          <p:val>
                                            <p:strVal val="ppt_w+.3"/>
                                          </p:val>
                                        </p:tav>
                                      </p:tavLst>
                                    </p:anim>
                                    <p:anim calcmode="lin" valueType="num">
                                      <p:cBhvr>
                                        <p:cTn id="19" dur="1000"/>
                                        <p:tgtEl>
                                          <p:spTgt spid="6"/>
                                        </p:tgtEl>
                                        <p:attrNameLst>
                                          <p:attrName>ppt_h</p:attrName>
                                        </p:attrNameLst>
                                      </p:cBhvr>
                                      <p:tavLst>
                                        <p:tav tm="0">
                                          <p:val>
                                            <p:strVal val="ppt_h"/>
                                          </p:val>
                                        </p:tav>
                                        <p:tav tm="100000">
                                          <p:val>
                                            <p:strVal val="ppt_h"/>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6" grpId="1"/>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3637"/>
          <a:stretch/>
        </p:blipFill>
        <p:spPr>
          <a:xfrm>
            <a:off x="0" y="0"/>
            <a:ext cx="9144000" cy="6882114"/>
          </a:xfrm>
          <a:prstGeom prst="rect">
            <a:avLst/>
          </a:prstGeom>
        </p:spPr>
      </p:pic>
      <p:sp>
        <p:nvSpPr>
          <p:cNvPr id="4" name="Rectangle 2"/>
          <p:cNvSpPr txBox="1">
            <a:spLocks noChangeArrowheads="1"/>
          </p:cNvSpPr>
          <p:nvPr/>
        </p:nvSpPr>
        <p:spPr bwMode="auto">
          <a:xfrm>
            <a:off x="4419600" y="533400"/>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ln w="17780" cmpd="sng">
                  <a:noFill/>
                  <a:prstDash val="solid"/>
                  <a:miter lim="800000"/>
                </a:ln>
                <a:solidFill>
                  <a:srgbClr val="00FF00"/>
                </a:solidFill>
                <a:effectLst>
                  <a:outerShdw blurRad="50800" algn="tl" rotWithShape="0">
                    <a:srgbClr val="000000"/>
                  </a:outerShdw>
                </a:effectLst>
              </a:rPr>
              <a:t>accustomed</a:t>
            </a:r>
            <a:endParaRPr lang="en-US" altLang="en-US" sz="3600" b="1" i="1" kern="0" dirty="0">
              <a:ln w="17780" cmpd="sng">
                <a:noFill/>
                <a:prstDash val="solid"/>
                <a:miter lim="800000"/>
              </a:ln>
              <a:solidFill>
                <a:srgbClr val="00FF00"/>
              </a:solidFill>
              <a:effectLst>
                <a:outerShdw blurRad="50800" algn="tl" rotWithShape="0">
                  <a:srgbClr val="000000"/>
                </a:outerShdw>
              </a:effectLst>
            </a:endParaRPr>
          </a:p>
        </p:txBody>
      </p:sp>
      <p:sp>
        <p:nvSpPr>
          <p:cNvPr id="27650" name="Rectangle 2"/>
          <p:cNvSpPr>
            <a:spLocks noGrp="1" noChangeArrowheads="1"/>
          </p:cNvSpPr>
          <p:nvPr>
            <p:ph type="title"/>
          </p:nvPr>
        </p:nvSpPr>
        <p:spPr>
          <a:xfrm>
            <a:off x="228600" y="274638"/>
            <a:ext cx="8686800" cy="6430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sz="3600" b="1" dirty="0">
                <a:ln w="11430">
                  <a:solidFill>
                    <a:srgbClr val="CC99FF"/>
                  </a:solidFill>
                </a:ln>
                <a:solidFill>
                  <a:srgbClr val="00FFCC"/>
                </a:solidFill>
                <a:effectLst>
                  <a:glow rad="101600">
                    <a:srgbClr val="0066FF"/>
                  </a:glow>
                  <a:outerShdw blurRad="50800" dist="39000" dir="5460000" algn="tl">
                    <a:srgbClr val="000000">
                      <a:alpha val="38000"/>
                    </a:srgbClr>
                  </a:outerShdw>
                </a:effectLst>
              </a:rPr>
              <a:t>Coming out, He went to the Mount of Olives, as He was accustomed, and His disciples also followed Him. When He came to the place, He said to them, "Pray that you may not enter into temptation." And He was withdrawn from them about a stone's throw, and He knelt down and prayed, saying, "Father, if it is Your will, take this    cup away from Me; nevertheless not My will, but Yours, be done."               </a:t>
            </a:r>
            <a:r>
              <a:rPr lang="en-US" sz="3200" b="1" i="1" dirty="0">
                <a:ln w="11430">
                  <a:solidFill>
                    <a:srgbClr val="CC99FF"/>
                  </a:solidFill>
                </a:ln>
                <a:solidFill>
                  <a:srgbClr val="00FFCC"/>
                </a:solidFill>
                <a:effectLst>
                  <a:glow rad="101600">
                    <a:srgbClr val="0066FF"/>
                  </a:glow>
                  <a:outerShdw blurRad="50800" dist="39000" dir="5460000" algn="tl">
                    <a:srgbClr val="000000">
                      <a:alpha val="38000"/>
                    </a:srgbClr>
                  </a:outerShdw>
                </a:effectLst>
              </a:rPr>
              <a:t>— Luke 22:39-42 </a:t>
            </a:r>
            <a:endParaRPr lang="en-US" altLang="en-US" sz="3200" b="1" i="1" dirty="0">
              <a:ln w="11430">
                <a:solidFill>
                  <a:srgbClr val="CC99FF"/>
                </a:solidFill>
              </a:ln>
              <a:solidFill>
                <a:srgbClr val="00FFCC"/>
              </a:solidFill>
              <a:effectLst>
                <a:glow rad="101600">
                  <a:srgbClr val="0066FF"/>
                </a:glow>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250"/>
                                  </p:stCondLst>
                                  <p:childTnLst>
                                    <p:set>
                                      <p:cBhvr>
                                        <p:cTn id="6" dur="1" fill="hold">
                                          <p:stCondLst>
                                            <p:cond delay="0"/>
                                          </p:stCondLst>
                                        </p:cTn>
                                        <p:tgtEl>
                                          <p:spTgt spid="27650"/>
                                        </p:tgtEl>
                                        <p:attrNameLst>
                                          <p:attrName>style.visibility</p:attrName>
                                        </p:attrNameLst>
                                      </p:cBhvr>
                                      <p:to>
                                        <p:strVal val="visible"/>
                                      </p:to>
                                    </p:set>
                                    <p:animEffect transition="in" filter="box(out)">
                                      <p:cBhvr>
                                        <p:cTn id="7" dur="1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76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639" b="37970"/>
          <a:stretch/>
        </p:blipFill>
        <p:spPr>
          <a:xfrm>
            <a:off x="0" y="0"/>
            <a:ext cx="9144000" cy="6858000"/>
          </a:xfrm>
          <a:prstGeom prst="rect">
            <a:avLst/>
          </a:prstGeom>
        </p:spPr>
      </p:pic>
      <p:sp>
        <p:nvSpPr>
          <p:cNvPr id="5" name="Rectangle 2"/>
          <p:cNvSpPr txBox="1">
            <a:spLocks noChangeArrowheads="1"/>
          </p:cNvSpPr>
          <p:nvPr/>
        </p:nvSpPr>
        <p:spPr bwMode="auto">
          <a:xfrm>
            <a:off x="2743200" y="1004047"/>
            <a:ext cx="2667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ln w="17780" cmpd="sng">
                  <a:noFill/>
                  <a:prstDash val="solid"/>
                  <a:miter lim="800000"/>
                </a:ln>
                <a:solidFill>
                  <a:srgbClr val="00FF00"/>
                </a:solidFill>
                <a:effectLst>
                  <a:outerShdw blurRad="50800" algn="tl" rotWithShape="0">
                    <a:srgbClr val="000000"/>
                  </a:outerShdw>
                </a:effectLst>
              </a:rPr>
              <a:t>agony</a:t>
            </a:r>
            <a:endParaRPr lang="en-US" altLang="en-US" sz="3600" b="1" i="1" kern="0" dirty="0">
              <a:ln w="17780" cmpd="sng">
                <a:noFill/>
                <a:prstDash val="solid"/>
                <a:miter lim="800000"/>
              </a:ln>
              <a:solidFill>
                <a:srgbClr val="00FF00"/>
              </a:solidFill>
              <a:effectLst>
                <a:outerShdw blurRad="50800" algn="tl" rotWithShape="0">
                  <a:srgbClr val="000000"/>
                </a:outerShdw>
              </a:effectLst>
            </a:endParaRPr>
          </a:p>
        </p:txBody>
      </p:sp>
      <p:sp>
        <p:nvSpPr>
          <p:cNvPr id="6" name="Rectangle 2"/>
          <p:cNvSpPr txBox="1">
            <a:spLocks noChangeArrowheads="1"/>
          </p:cNvSpPr>
          <p:nvPr/>
        </p:nvSpPr>
        <p:spPr bwMode="auto">
          <a:xfrm>
            <a:off x="6858000" y="9906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ln w="17780" cmpd="sng">
                  <a:noFill/>
                  <a:prstDash val="solid"/>
                  <a:miter lim="800000"/>
                </a:ln>
                <a:solidFill>
                  <a:srgbClr val="FF9900"/>
                </a:solidFill>
                <a:effectLst>
                  <a:glow rad="12700">
                    <a:srgbClr val="FF0000"/>
                  </a:glow>
                  <a:outerShdw blurRad="50800" algn="tl" rotWithShape="0">
                    <a:srgbClr val="000000"/>
                  </a:outerShdw>
                </a:effectLst>
              </a:rPr>
              <a:t>more</a:t>
            </a:r>
            <a:endParaRPr lang="en-US" altLang="en-US" sz="3600" b="1" i="1" kern="0" dirty="0">
              <a:ln w="17780" cmpd="sng">
                <a:noFill/>
                <a:prstDash val="solid"/>
                <a:miter lim="800000"/>
              </a:ln>
              <a:solidFill>
                <a:srgbClr val="FF9900"/>
              </a:solidFill>
              <a:effectLst>
                <a:glow rad="12700">
                  <a:srgbClr val="FF0000"/>
                </a:glow>
                <a:outerShdw blurRad="50800" algn="tl" rotWithShape="0">
                  <a:srgbClr val="000000"/>
                </a:outerShdw>
              </a:effectLst>
            </a:endParaRPr>
          </a:p>
        </p:txBody>
      </p:sp>
      <p:sp>
        <p:nvSpPr>
          <p:cNvPr id="7" name="Rectangle 2"/>
          <p:cNvSpPr txBox="1">
            <a:spLocks noChangeArrowheads="1"/>
          </p:cNvSpPr>
          <p:nvPr/>
        </p:nvSpPr>
        <p:spPr bwMode="auto">
          <a:xfrm>
            <a:off x="533400" y="1600200"/>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ln w="17780" cmpd="sng">
                  <a:noFill/>
                  <a:prstDash val="solid"/>
                  <a:miter lim="800000"/>
                </a:ln>
                <a:solidFill>
                  <a:srgbClr val="FF9900"/>
                </a:solidFill>
                <a:effectLst>
                  <a:glow rad="12700">
                    <a:srgbClr val="FF0000"/>
                  </a:glow>
                  <a:outerShdw blurRad="50800" algn="tl" rotWithShape="0">
                    <a:srgbClr val="000000"/>
                  </a:outerShdw>
                </a:effectLst>
              </a:rPr>
              <a:t>earnestly</a:t>
            </a:r>
            <a:endParaRPr lang="en-US" altLang="en-US" sz="3600" b="1" i="1" kern="0" dirty="0">
              <a:ln w="17780" cmpd="sng">
                <a:noFill/>
                <a:prstDash val="solid"/>
                <a:miter lim="800000"/>
              </a:ln>
              <a:solidFill>
                <a:srgbClr val="FF9900"/>
              </a:solidFill>
              <a:effectLst>
                <a:glow rad="12700">
                  <a:srgbClr val="FF0000"/>
                </a:glow>
                <a:outerShdw blurRad="50800" algn="tl" rotWithShape="0">
                  <a:srgbClr val="000000"/>
                </a:outerShdw>
              </a:effectLst>
            </a:endParaRPr>
          </a:p>
        </p:txBody>
      </p:sp>
      <p:sp>
        <p:nvSpPr>
          <p:cNvPr id="28674" name="Rectangle 2"/>
          <p:cNvSpPr>
            <a:spLocks noGrp="1" noChangeArrowheads="1"/>
          </p:cNvSpPr>
          <p:nvPr>
            <p:ph type="title"/>
          </p:nvPr>
        </p:nvSpPr>
        <p:spPr>
          <a:xfrm>
            <a:off x="304800" y="274638"/>
            <a:ext cx="8382000" cy="6430962"/>
          </a:xfrm>
        </p:spPr>
        <p:txBody>
          <a:bodyPr/>
          <a:lstStyle/>
          <a:p>
            <a:pPr eaLnBrk="1" hangingPunct="1"/>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rgbClr val="FF0000"/>
                  </a:glow>
                  <a:outerShdw blurRad="50800" algn="tl" rotWithShape="0">
                    <a:srgbClr val="000000"/>
                  </a:outerShdw>
                </a:effectLst>
              </a:rPr>
              <a:t>Then an angel appeared to Him    from heaven, strengthening Him.  And being in agony, He prayed more earnestly. Then His sweat became like great drops of blood falling  down to the ground. When He rose up from prayer, and had come to His disciples, He found them sleeping from sorrow. Then He said to them, "Why do you sleep? Rise and pray, lest you enter into temptation."         </a:t>
            </a:r>
            <a:r>
              <a:rPr lang="en-US" sz="30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rgbClr val="FF0000"/>
                  </a:glow>
                  <a:outerShdw blurRad="50800" algn="tl" rotWithShape="0">
                    <a:srgbClr val="000000"/>
                  </a:outerShdw>
                </a:effectLst>
              </a:rPr>
              <a:t>— Luke 22:43-46</a:t>
            </a:r>
            <a:r>
              <a:rPr lang="en-US" sz="3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rgbClr val="FF0000"/>
                  </a:glow>
                  <a:outerShdw blurRad="50800" algn="tl" rotWithShape="0">
                    <a:srgbClr val="000000"/>
                  </a:outerShdw>
                </a:effectLst>
              </a:rPr>
              <a:t> </a:t>
            </a:r>
            <a:endParaRPr lang="en-US" altLang="en-US" sz="3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rgbClr val="FF0000"/>
                </a:glow>
                <a:outerShdw blurRad="50800" algn="tl" rotWithShape="0">
                  <a:srgbClr val="000000"/>
                </a:outerShdw>
              </a:effectLst>
            </a:endParaRPr>
          </a:p>
        </p:txBody>
      </p:sp>
      <p:sp>
        <p:nvSpPr>
          <p:cNvPr id="4" name="Rectangle 2"/>
          <p:cNvSpPr txBox="1">
            <a:spLocks noChangeArrowheads="1"/>
          </p:cNvSpPr>
          <p:nvPr/>
        </p:nvSpPr>
        <p:spPr bwMode="auto">
          <a:xfrm>
            <a:off x="4572000" y="4800600"/>
            <a:ext cx="403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800"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kern="0" dirty="0">
                <a:ln w="17780" cmpd="sng">
                  <a:solidFill>
                    <a:srgbClr val="FFFFFF"/>
                  </a:solidFill>
                  <a:prstDash val="solid"/>
                  <a:miter lim="800000"/>
                </a:ln>
                <a:solidFill>
                  <a:srgbClr val="FFFF00"/>
                </a:solidFill>
                <a:effectLst>
                  <a:outerShdw blurRad="50800" algn="tl" rotWithShape="0">
                    <a:srgbClr val="000000"/>
                  </a:outerShdw>
                </a:effectLst>
              </a:rPr>
              <a:t>Rise and pray</a:t>
            </a:r>
            <a:endParaRPr lang="en-US" altLang="en-US" sz="3600" b="1" i="1" kern="0" dirty="0">
              <a:ln w="17780" cmpd="sng">
                <a:solidFill>
                  <a:srgbClr val="FFFFFF"/>
                </a:solidFill>
                <a:prstDash val="solid"/>
                <a:miter lim="800000"/>
              </a:ln>
              <a:solidFill>
                <a:srgbClr val="FFFF00"/>
              </a:solidFill>
              <a:effectLst>
                <a:outerShdw blurRad="50800" algn="tl" rotWithShape="0">
                  <a:srgbClr val="000000"/>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8" presetClass="emph" presetSubtype="0" fill="hold" grpId="1" nodeType="withEffect">
                                  <p:stCondLst>
                                    <p:cond delay="0"/>
                                  </p:stCondLst>
                                  <p:childTnLst>
                                    <p:set>
                                      <p:cBhvr override="childStyle">
                                        <p:cTn id="16" dur="500" fill="hold"/>
                                        <p:tgtEl>
                                          <p:spTgt spid="5"/>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18" presetClass="emph" presetSubtype="0" fill="hold" grpId="1" nodeType="withEffect">
                                  <p:stCondLst>
                                    <p:cond delay="0"/>
                                  </p:stCondLst>
                                  <p:childTnLst>
                                    <p:set>
                                      <p:cBhvr override="childStyle">
                                        <p:cTn id="23" dur="500" fill="hold"/>
                                        <p:tgtEl>
                                          <p:spTgt spid="6"/>
                                        </p:tgtEl>
                                        <p:attrNameLst>
                                          <p:attrName>style.textDecorationUnderline</p:attrName>
                                        </p:attrNameLst>
                                      </p:cBhvr>
                                      <p:to>
                                        <p:strVal val="true"/>
                                      </p:to>
                                    </p:se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18" presetClass="emph" presetSubtype="0" fill="hold" grpId="1" nodeType="withEffect">
                                  <p:stCondLst>
                                    <p:cond delay="0"/>
                                  </p:stCondLst>
                                  <p:childTnLst>
                                    <p:set>
                                      <p:cBhvr override="childStyle">
                                        <p:cTn id="29" dur="500" fill="hold"/>
                                        <p:tgtEl>
                                          <p:spTgt spid="7"/>
                                        </p:tgtEl>
                                        <p:attrNameLst>
                                          <p:attrName>style.textDecorationUnderline</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28674"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827"/>
          <a:stretch/>
        </p:blipFill>
        <p:spPr>
          <a:xfrm>
            <a:off x="0" y="-17635"/>
            <a:ext cx="9144000" cy="6875635"/>
          </a:xfrm>
          <a:prstGeom prst="rect">
            <a:avLst/>
          </a:prstGeom>
        </p:spPr>
      </p:pic>
      <p:sp>
        <p:nvSpPr>
          <p:cNvPr id="29698" name="Rectangle 2"/>
          <p:cNvSpPr>
            <a:spLocks noGrp="1" noChangeArrowheads="1"/>
          </p:cNvSpPr>
          <p:nvPr>
            <p:ph type="title"/>
          </p:nvPr>
        </p:nvSpPr>
        <p:spPr>
          <a:xfrm>
            <a:off x="457200" y="3017838"/>
            <a:ext cx="8229600" cy="3535362"/>
          </a:xfrm>
        </p:spPr>
        <p:txBody>
          <a:bodyPr/>
          <a:lstStyle/>
          <a:p>
            <a:pPr eaLnBrk="1" hangingPunct="1"/>
            <a:r>
              <a:rPr lang="en-US" b="1" dirty="0">
                <a:ln w="17780" cmpd="sng">
                  <a:solidFill>
                    <a:srgbClr val="FFFFFF"/>
                  </a:solidFill>
                  <a:prstDash val="solid"/>
                  <a:miter lim="800000"/>
                </a:ln>
                <a:gradFill rotWithShape="1">
                  <a:gsLst>
                    <a:gs pos="0">
                      <a:srgbClr val="D6B19C"/>
                    </a:gs>
                    <a:gs pos="30000">
                      <a:srgbClr val="D49E6C"/>
                    </a:gs>
                    <a:gs pos="70000">
                      <a:srgbClr val="A65528"/>
                    </a:gs>
                    <a:gs pos="100000">
                      <a:srgbClr val="663012"/>
                    </a:gs>
                  </a:gsLst>
                  <a:lin ang="5400000" scaled="0"/>
                </a:gradFill>
                <a:effectLst>
                  <a:glow rad="38100">
                    <a:schemeClr val="tx1"/>
                  </a:glow>
                  <a:outerShdw blurRad="50800" algn="tl" rotWithShape="0">
                    <a:srgbClr val="000000"/>
                  </a:outerShdw>
                </a:effectLst>
              </a:rPr>
              <a:t>And they continued steadfastly in the apostles' doctrine and fellowship, in the breaking of bread, and in prayers. </a:t>
            </a:r>
            <a:r>
              <a:rPr lang="en-US" sz="3200" b="1" i="1" dirty="0">
                <a:ln w="17780" cmpd="sng">
                  <a:solidFill>
                    <a:srgbClr val="FFFFFF"/>
                  </a:solidFill>
                  <a:prstDash val="solid"/>
                  <a:miter lim="800000"/>
                </a:ln>
                <a:gradFill rotWithShape="1">
                  <a:gsLst>
                    <a:gs pos="0">
                      <a:srgbClr val="D6B19C"/>
                    </a:gs>
                    <a:gs pos="30000">
                      <a:srgbClr val="D49E6C"/>
                    </a:gs>
                    <a:gs pos="70000">
                      <a:srgbClr val="A65528"/>
                    </a:gs>
                    <a:gs pos="100000">
                      <a:srgbClr val="663012"/>
                    </a:gs>
                  </a:gsLst>
                  <a:lin ang="5400000" scaled="0"/>
                </a:gradFill>
                <a:effectLst>
                  <a:glow rad="38100">
                    <a:schemeClr val="tx1"/>
                  </a:glow>
                  <a:outerShdw blurRad="50800" algn="tl" rotWithShape="0">
                    <a:srgbClr val="000000"/>
                  </a:outerShdw>
                </a:effectLst>
              </a:rPr>
              <a:t>— Acts 2:42 </a:t>
            </a:r>
            <a:endParaRPr lang="en-US" altLang="en-US" sz="3200" b="1" i="1" dirty="0">
              <a:ln w="17780" cmpd="sng">
                <a:solidFill>
                  <a:srgbClr val="FFFFFF"/>
                </a:solidFill>
                <a:prstDash val="solid"/>
                <a:miter lim="800000"/>
              </a:ln>
              <a:gradFill rotWithShape="1">
                <a:gsLst>
                  <a:gs pos="0">
                    <a:srgbClr val="D6B19C"/>
                  </a:gs>
                  <a:gs pos="30000">
                    <a:srgbClr val="D49E6C"/>
                  </a:gs>
                  <a:gs pos="70000">
                    <a:srgbClr val="A65528"/>
                  </a:gs>
                  <a:gs pos="100000">
                    <a:srgbClr val="663012"/>
                  </a:gs>
                </a:gsLst>
                <a:lin ang="5400000" scaled="0"/>
              </a:gradFill>
              <a:effectLst>
                <a:glow rad="38100">
                  <a:schemeClr val="tx1"/>
                </a:glow>
                <a:outerShdw blurRad="50800" algn="tl" rotWithShape="0">
                  <a:srgbClr val="000000"/>
                </a:outerShdw>
              </a:effectLst>
            </a:endParaRPr>
          </a:p>
        </p:txBody>
      </p:sp>
      <p:sp>
        <p:nvSpPr>
          <p:cNvPr id="4" name="Rectangle 2"/>
          <p:cNvSpPr txBox="1">
            <a:spLocks noChangeArrowheads="1"/>
          </p:cNvSpPr>
          <p:nvPr/>
        </p:nvSpPr>
        <p:spPr bwMode="auto">
          <a:xfrm>
            <a:off x="3657600" y="2819400"/>
            <a:ext cx="403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700"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kern="0" dirty="0">
                <a:ln w="17780" cmpd="sng">
                  <a:solidFill>
                    <a:srgbClr val="FFFFFF"/>
                  </a:solidFill>
                  <a:prstDash val="solid"/>
                  <a:miter lim="800000"/>
                </a:ln>
                <a:solidFill>
                  <a:srgbClr val="FFFF00"/>
                </a:solidFill>
                <a:effectLst>
                  <a:outerShdw blurRad="50800" algn="tl" rotWithShape="0">
                    <a:srgbClr val="000000"/>
                  </a:outerShdw>
                </a:effectLst>
              </a:rPr>
              <a:t>continued</a:t>
            </a:r>
            <a:endParaRPr lang="en-US" altLang="en-US" b="1" i="1" kern="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5" name="Rectangle 2"/>
          <p:cNvSpPr txBox="1">
            <a:spLocks noChangeArrowheads="1"/>
          </p:cNvSpPr>
          <p:nvPr/>
        </p:nvSpPr>
        <p:spPr bwMode="auto">
          <a:xfrm>
            <a:off x="304800" y="3505200"/>
            <a:ext cx="403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kern="0" dirty="0">
                <a:ln w="17780" cmpd="sng">
                  <a:solidFill>
                    <a:srgbClr val="FFFFFF"/>
                  </a:solidFill>
                  <a:prstDash val="solid"/>
                  <a:miter lim="800000"/>
                </a:ln>
                <a:solidFill>
                  <a:srgbClr val="FFFF00"/>
                </a:solidFill>
                <a:effectLst>
                  <a:outerShdw blurRad="50800" algn="tl" rotWithShape="0">
                    <a:srgbClr val="000000"/>
                  </a:outerShdw>
                </a:effectLst>
              </a:rPr>
              <a:t>steadfastly</a:t>
            </a:r>
            <a:endParaRPr lang="en-US" altLang="en-US" b="1" i="1" kern="0" dirty="0">
              <a:ln w="17780" cmpd="sng">
                <a:solidFill>
                  <a:srgbClr val="FFFFFF"/>
                </a:solidFill>
                <a:prstDash val="solid"/>
                <a:miter lim="800000"/>
              </a:ln>
              <a:solidFill>
                <a:srgbClr val="FFFF00"/>
              </a:solidFill>
              <a:effectLst>
                <a:outerShdw blurRad="50800" algn="tl" rotWithShape="0">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arn(outVertic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30722" name="Rectangle 2"/>
          <p:cNvSpPr>
            <a:spLocks noGrp="1" noChangeArrowheads="1"/>
          </p:cNvSpPr>
          <p:nvPr>
            <p:ph type="title"/>
          </p:nvPr>
        </p:nvSpPr>
        <p:spPr>
          <a:xfrm>
            <a:off x="457200" y="274638"/>
            <a:ext cx="8458200" cy="6278562"/>
          </a:xfrm>
        </p:spPr>
        <p:txBody>
          <a:bodyPr/>
          <a:lstStyle/>
          <a:p>
            <a:pPr eaLnBrk="1" hangingPunct="1"/>
            <a:r>
              <a:rPr lang="en-US" b="1" dirty="0">
                <a:ln w="17780" cmpd="sng">
                  <a:solidFill>
                    <a:srgbClr val="FFFFFF"/>
                  </a:solidFill>
                  <a:prstDash val="solid"/>
                  <a:miter lim="800000"/>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0800" algn="tl" rotWithShape="0">
                    <a:srgbClr val="000000"/>
                  </a:outerShdw>
                </a:effectLst>
              </a:rPr>
              <a:t>Husbands, likewise, dwell  with them with understanding, giving honor to the wife,        as to the weaker vessel,      and as being heirs together   of the grace of life, that your    prayers may not be hindered.               </a:t>
            </a:r>
            <a:r>
              <a:rPr lang="en-US" sz="3200" b="1" i="1" dirty="0">
                <a:ln w="17780" cmpd="sng">
                  <a:solidFill>
                    <a:srgbClr val="FFFFFF"/>
                  </a:solidFill>
                  <a:prstDash val="solid"/>
                  <a:miter lim="800000"/>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0800" algn="tl" rotWithShape="0">
                    <a:srgbClr val="000000"/>
                  </a:outerShdw>
                </a:effectLst>
              </a:rPr>
              <a:t>— 1</a:t>
            </a:r>
            <a:r>
              <a:rPr lang="en-US" sz="3200" b="1" i="1" baseline="30000" dirty="0">
                <a:ln w="17780" cmpd="sng">
                  <a:solidFill>
                    <a:srgbClr val="FFFFFF"/>
                  </a:solidFill>
                  <a:prstDash val="solid"/>
                  <a:miter lim="800000"/>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0800" algn="tl" rotWithShape="0">
                    <a:srgbClr val="000000"/>
                  </a:outerShdw>
                </a:effectLst>
              </a:rPr>
              <a:t>st</a:t>
            </a:r>
            <a:r>
              <a:rPr lang="en-US" sz="3200" b="1" i="1" dirty="0">
                <a:ln w="17780" cmpd="sng">
                  <a:solidFill>
                    <a:srgbClr val="FFFFFF"/>
                  </a:solidFill>
                  <a:prstDash val="solid"/>
                  <a:miter lim="800000"/>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0800" algn="tl" rotWithShape="0">
                    <a:srgbClr val="000000"/>
                  </a:outerShdw>
                </a:effectLst>
              </a:rPr>
              <a:t> Peter 3:7 </a:t>
            </a:r>
            <a:endParaRPr lang="en-US" altLang="en-US" sz="3200" b="1" i="1" dirty="0">
              <a:ln w="17780" cmpd="sng">
                <a:solidFill>
                  <a:srgbClr val="FFFFFF"/>
                </a:solidFill>
                <a:prstDash val="solid"/>
                <a:miter lim="800000"/>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0800" algn="tl" rotWithShape="0">
                  <a:srgbClr val="000000"/>
                </a:outerShdw>
              </a:effectLst>
            </a:endParaRPr>
          </a:p>
        </p:txBody>
      </p:sp>
      <p:sp>
        <p:nvSpPr>
          <p:cNvPr id="5" name="Rectangle 2"/>
          <p:cNvSpPr txBox="1">
            <a:spLocks noChangeArrowheads="1"/>
          </p:cNvSpPr>
          <p:nvPr/>
        </p:nvSpPr>
        <p:spPr bwMode="auto">
          <a:xfrm>
            <a:off x="3200400" y="3048000"/>
            <a:ext cx="502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rPr>
              <a:t>peace over anger</a:t>
            </a:r>
            <a:endParaRPr lang="en-US" altLang="en-US" b="1" i="1" kern="0" dirty="0">
              <a:ln w="17780" cmpd="sng">
                <a:no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endParaRPr>
          </a:p>
        </p:txBody>
      </p:sp>
      <p:sp>
        <p:nvSpPr>
          <p:cNvPr id="6" name="Rectangle 2"/>
          <p:cNvSpPr txBox="1">
            <a:spLocks noChangeArrowheads="1"/>
          </p:cNvSpPr>
          <p:nvPr/>
        </p:nvSpPr>
        <p:spPr bwMode="auto">
          <a:xfrm>
            <a:off x="304800" y="46482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6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b="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rPr>
              <a:t>p</a:t>
            </a:r>
            <a:endParaRPr lang="en-US" altLang="en-US" b="1" i="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endParaRPr>
          </a:p>
        </p:txBody>
      </p:sp>
      <p:sp>
        <p:nvSpPr>
          <p:cNvPr id="7" name="Rectangle 2"/>
          <p:cNvSpPr txBox="1">
            <a:spLocks noChangeArrowheads="1"/>
          </p:cNvSpPr>
          <p:nvPr/>
        </p:nvSpPr>
        <p:spPr bwMode="auto">
          <a:xfrm>
            <a:off x="3962400" y="2590800"/>
            <a:ext cx="121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6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b="1" kern="0" dirty="0" err="1">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rPr>
              <a:t>ea</a:t>
            </a:r>
            <a:endParaRPr lang="en-US" altLang="en-US" b="1" i="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endParaRPr>
          </a:p>
        </p:txBody>
      </p:sp>
      <p:sp>
        <p:nvSpPr>
          <p:cNvPr id="8" name="Rectangle 2"/>
          <p:cNvSpPr txBox="1">
            <a:spLocks noChangeArrowheads="1"/>
          </p:cNvSpPr>
          <p:nvPr/>
        </p:nvSpPr>
        <p:spPr bwMode="auto">
          <a:xfrm>
            <a:off x="3048000" y="3962400"/>
            <a:ext cx="115746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3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sz="48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b="1" kern="0" dirty="0" err="1">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rPr>
              <a:t>ce</a:t>
            </a:r>
            <a:endParaRPr lang="en-US" altLang="en-US" b="1" i="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endParaRPr>
          </a:p>
        </p:txBody>
      </p:sp>
      <p:sp>
        <p:nvSpPr>
          <p:cNvPr id="9" name="Rectangle 2"/>
          <p:cNvSpPr txBox="1">
            <a:spLocks noChangeArrowheads="1"/>
          </p:cNvSpPr>
          <p:nvPr/>
        </p:nvSpPr>
        <p:spPr bwMode="auto">
          <a:xfrm>
            <a:off x="4648200" y="1905965"/>
            <a:ext cx="115746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sz="49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b="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rPr>
              <a:t>o</a:t>
            </a:r>
            <a:endParaRPr lang="en-US" altLang="en-US" b="1" i="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endParaRPr>
          </a:p>
        </p:txBody>
      </p:sp>
      <p:sp>
        <p:nvSpPr>
          <p:cNvPr id="10" name="Rectangle 2"/>
          <p:cNvSpPr txBox="1">
            <a:spLocks noChangeArrowheads="1"/>
          </p:cNvSpPr>
          <p:nvPr/>
        </p:nvSpPr>
        <p:spPr bwMode="auto">
          <a:xfrm>
            <a:off x="5562600" y="2578261"/>
            <a:ext cx="121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6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sz="49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b="1" kern="0" dirty="0" err="1">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rPr>
              <a:t>ve</a:t>
            </a:r>
            <a:endParaRPr lang="en-US" altLang="en-US" b="1" i="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endParaRPr>
          </a:p>
        </p:txBody>
      </p:sp>
      <p:sp>
        <p:nvSpPr>
          <p:cNvPr id="11" name="Rectangle 2"/>
          <p:cNvSpPr txBox="1">
            <a:spLocks noChangeArrowheads="1"/>
          </p:cNvSpPr>
          <p:nvPr/>
        </p:nvSpPr>
        <p:spPr bwMode="auto">
          <a:xfrm>
            <a:off x="5410200" y="1219682"/>
            <a:ext cx="115746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0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sz="52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b="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rPr>
              <a:t>r</a:t>
            </a:r>
            <a:endParaRPr lang="en-US" altLang="en-US" b="1" i="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endParaRPr>
          </a:p>
        </p:txBody>
      </p:sp>
      <p:sp>
        <p:nvSpPr>
          <p:cNvPr id="12" name="Rectangle 2"/>
          <p:cNvSpPr txBox="1">
            <a:spLocks noChangeArrowheads="1"/>
          </p:cNvSpPr>
          <p:nvPr/>
        </p:nvSpPr>
        <p:spPr bwMode="auto">
          <a:xfrm>
            <a:off x="595132" y="3276600"/>
            <a:ext cx="123366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4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sz="51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b="1" kern="0" dirty="0">
                <a:ln w="17780" cmpd="sng">
                  <a:solidFill>
                    <a:schemeClr val="accent1">
                      <a:tint val="3000"/>
                    </a:schemeClr>
                  </a:solidFill>
                  <a:prstDash val="solid"/>
                  <a:miter lim="800000"/>
                </a:ln>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a:glow rad="101600">
                    <a:schemeClr val="tx1"/>
                  </a:glow>
                  <a:outerShdw blurRad="55000" dist="50800" dir="5400000" algn="tl">
                    <a:srgbClr val="000000">
                      <a:alpha val="33000"/>
                    </a:srgbClr>
                  </a:outerShdw>
                </a:effectLst>
              </a:rPr>
              <a:t>an</a:t>
            </a:r>
            <a:endParaRPr lang="en-US" altLang="en-US" b="1" i="1" kern="0" dirty="0">
              <a:ln w="17780" cmpd="sng">
                <a:solidFill>
                  <a:schemeClr val="accent1">
                    <a:tint val="3000"/>
                  </a:schemeClr>
                </a:solidFill>
                <a:prstDash val="solid"/>
                <a:miter lim="800000"/>
              </a:ln>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a:glow rad="101600">
                  <a:schemeClr val="tx1"/>
                </a:glow>
                <a:outerShdw blurRad="55000" dist="50800" dir="5400000" algn="tl">
                  <a:srgbClr val="000000">
                    <a:alpha val="33000"/>
                  </a:srgbClr>
                </a:outerShdw>
              </a:effectLst>
            </a:endParaRPr>
          </a:p>
        </p:txBody>
      </p:sp>
      <p:sp>
        <p:nvSpPr>
          <p:cNvPr id="13" name="Rectangle 2"/>
          <p:cNvSpPr txBox="1">
            <a:spLocks noChangeArrowheads="1"/>
          </p:cNvSpPr>
          <p:nvPr/>
        </p:nvSpPr>
        <p:spPr bwMode="auto">
          <a:xfrm>
            <a:off x="3581400" y="3276600"/>
            <a:ext cx="108126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0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sz="50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b="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rPr>
              <a:t>g</a:t>
            </a:r>
            <a:endParaRPr lang="en-US" altLang="en-US" b="1" i="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endParaRPr>
          </a:p>
        </p:txBody>
      </p:sp>
      <p:sp>
        <p:nvSpPr>
          <p:cNvPr id="14" name="Rectangle 2"/>
          <p:cNvSpPr txBox="1">
            <a:spLocks noChangeArrowheads="1"/>
          </p:cNvSpPr>
          <p:nvPr/>
        </p:nvSpPr>
        <p:spPr bwMode="auto">
          <a:xfrm>
            <a:off x="7391400" y="3276600"/>
            <a:ext cx="108126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9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sz="5100" b="1" kern="0" dirty="0">
                <a:ln w="17780" cmpd="sng">
                  <a:noFill/>
                  <a:prstDash val="solid"/>
                  <a:miter lim="800000"/>
                </a:ln>
                <a:solidFill>
                  <a:srgbClr val="00FF00"/>
                </a:solidFill>
                <a:effectLst>
                  <a:glow rad="101600">
                    <a:schemeClr val="tx1"/>
                  </a:glow>
                  <a:outerShdw blurRad="50800" algn="tl" rotWithShape="0">
                    <a:srgbClr val="000000"/>
                  </a:outerShdw>
                </a:effectLst>
              </a:rPr>
              <a:t> </a:t>
            </a:r>
            <a:r>
              <a:rPr lang="en-US" b="1" kern="0" dirty="0" err="1">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rPr>
              <a:t>er</a:t>
            </a:r>
            <a:endParaRPr lang="en-US" altLang="en-US" b="1" i="1" kern="0" dirty="0">
              <a:ln w="17780" cmpd="sng">
                <a:solidFill>
                  <a:schemeClr val="accent1">
                    <a:tint val="3000"/>
                  </a:schemeClr>
                </a:solidFill>
                <a:prstDash val="solid"/>
                <a:miter lim="800000"/>
              </a:ln>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101600">
                  <a:schemeClr val="tx1"/>
                </a:glow>
                <a:outerShdw blurRad="55000" dist="50800" dir="5400000" algn="tl">
                  <a:srgbClr val="000000">
                    <a:alpha val="33000"/>
                  </a:srgbClr>
                </a:outerShdw>
              </a:effectLst>
            </a:endParaRPr>
          </a:p>
        </p:txBody>
      </p:sp>
      <p:sp>
        <p:nvSpPr>
          <p:cNvPr id="3" name="Rectangle 2"/>
          <p:cNvSpPr txBox="1">
            <a:spLocks noChangeArrowheads="1"/>
          </p:cNvSpPr>
          <p:nvPr/>
        </p:nvSpPr>
        <p:spPr bwMode="auto">
          <a:xfrm>
            <a:off x="-76200" y="4648200"/>
            <a:ext cx="9067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ood" dir="t"/>
            </a:scene3d>
            <a:sp3d extrusionH="57150" contourW="12700" prstMaterial="plastic">
              <a:bevelT w="38100" h="38100"/>
              <a:contourClr>
                <a:srgbClr val="CC99FF"/>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solidFill>
                    <a:srgbClr val="FFFFFF"/>
                  </a:solidFill>
                  <a:prstDash val="solid"/>
                  <a:miter lim="800000"/>
                </a:ln>
                <a:solidFill>
                  <a:srgbClr val="0070C0"/>
                </a:solidFill>
                <a:effectLst>
                  <a:outerShdw blurRad="50800" algn="tl" rotWithShape="0">
                    <a:srgbClr val="000000"/>
                  </a:outerShdw>
                </a:effectLst>
              </a:rPr>
              <a:t>  </a:t>
            </a:r>
            <a:r>
              <a:rPr lang="en-US" b="1" kern="0" dirty="0">
                <a:ln w="17780" cmpd="sng">
                  <a:solidFill>
                    <a:srgbClr val="FFFFFF"/>
                  </a:solidFill>
                  <a:prstDash val="solid"/>
                  <a:miter lim="800000"/>
                </a:ln>
                <a:solidFill>
                  <a:srgbClr val="FF0000"/>
                </a:solidFill>
                <a:effectLst>
                  <a:outerShdw blurRad="50800" algn="tl" rotWithShape="0">
                    <a:srgbClr val="000000"/>
                  </a:outerShdw>
                </a:effectLst>
              </a:rPr>
              <a:t>prayers may not be hindered</a:t>
            </a:r>
            <a:endParaRPr lang="en-US" altLang="en-US" b="1" kern="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Scale>
                                      <p:cBhvr>
                                        <p:cTn id="7" dur="1000" decel="50000" fill="hold">
                                          <p:stCondLst>
                                            <p:cond delay="0"/>
                                          </p:stCondLst>
                                        </p:cTn>
                                        <p:tgtEl>
                                          <p:spTgt spid="307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22"/>
                                        </p:tgtEl>
                                        <p:attrNameLst>
                                          <p:attrName>ppt_x</p:attrName>
                                          <p:attrName>ppt_y</p:attrName>
                                        </p:attrNameLst>
                                      </p:cBhvr>
                                    </p:animMotion>
                                    <p:animEffect transition="in" filter="fade">
                                      <p:cBhvr>
                                        <p:cTn id="9" dur="1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5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5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5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childTnLst>
                                </p:cTn>
                              </p:par>
                              <p:par>
                                <p:cTn id="44" presetID="0" presetClass="path" presetSubtype="0" accel="50000" decel="50000" fill="hold" grpId="2" nodeType="withEffect">
                                  <p:stCondLst>
                                    <p:cond delay="0"/>
                                  </p:stCondLst>
                                  <p:childTnLst>
                                    <p:animMotion origin="layout" path="M 3.33333E-6 4.44444E-6 C -0.00087 -0.01829 -0.00174 -0.03635 0.00503 -0.06088 C 0.0118 -0.08542 0.025 -0.12431 0.04045 -0.147 C 0.0559 -0.16968 0.06632 -0.18519 0.09739 -0.19746 C 0.12847 -0.20973 0.19843 -0.21551 0.22743 -0.22037 C 0.25642 -0.22524 0.26198 -0.2257 0.27187 -0.22686 C 0.28177 -0.22801 0.2842 -0.22755 0.28732 -0.22778 " pathEditMode="relative" rAng="0" ptsTypes="aaaaaaa">
                                      <p:cBhvr>
                                        <p:cTn id="45" dur="2000" fill="hold"/>
                                        <p:tgtEl>
                                          <p:spTgt spid="6"/>
                                        </p:tgtEl>
                                        <p:attrNameLst>
                                          <p:attrName>ppt_x</p:attrName>
                                          <p:attrName>ppt_y</p:attrName>
                                        </p:attrNameLst>
                                      </p:cBhvr>
                                      <p:rCtr x="14271" y="-11412"/>
                                    </p:animMotion>
                                  </p:childTnLst>
                                </p:cTn>
                              </p:par>
                              <p:par>
                                <p:cTn id="46" presetID="0" presetClass="path" presetSubtype="0" accel="50000" decel="50000" fill="hold" grpId="2" nodeType="withEffect">
                                  <p:stCondLst>
                                    <p:cond delay="0"/>
                                  </p:stCondLst>
                                  <p:childTnLst>
                                    <p:animMotion origin="layout" path="M -0.00226 -0.00069 C -0.01736 -0.00046 -0.02812 0.00278 -0.03715 0.0081 C -0.04618 0.0132 -0.05087 0.0206 -0.05625 0.03033 C -0.06128 0.04028 -0.06632 0.05972 -0.06823 0.06736 " pathEditMode="relative" rAng="0" ptsTypes="AAAA">
                                      <p:cBhvr>
                                        <p:cTn id="47" dur="2000" fill="hold"/>
                                        <p:tgtEl>
                                          <p:spTgt spid="7"/>
                                        </p:tgtEl>
                                        <p:attrNameLst>
                                          <p:attrName>ppt_x</p:attrName>
                                          <p:attrName>ppt_y</p:attrName>
                                        </p:attrNameLst>
                                      </p:cBhvr>
                                      <p:rCtr x="-3299" y="3403"/>
                                    </p:animMotion>
                                  </p:childTnLst>
                                </p:cTn>
                              </p:par>
                              <p:par>
                                <p:cTn id="48" presetID="0" presetClass="path" presetSubtype="0" accel="50000" decel="50000" fill="hold" grpId="2" nodeType="withEffect">
                                  <p:stCondLst>
                                    <p:cond delay="0"/>
                                  </p:stCondLst>
                                  <p:childTnLst>
                                    <p:animMotion origin="layout" path="M -0.00052 4.44444E-6 C -0.00504 -0.00787 -0.0191 -0.02894 -0.02795 -0.04676 C -0.03681 -0.06459 -0.05035 -0.08565 -0.05365 -0.10672 C -0.05695 -0.12778 -0.05261 -0.1551 -0.0474 -0.17385 C -0.04219 -0.1926 -0.03507 -0.21042 -0.02292 -0.21991 C -0.01077 -0.2294 0.00833 -0.23264 0.02569 -0.23033 C 0.04305 -0.22801 0.06944 -0.22223 0.08194 -0.20579 C 0.09427 -0.18936 0.09739 -0.14445 0.10121 -0.12917 " pathEditMode="relative" rAng="0" ptsTypes="AAAAAAAA">
                                      <p:cBhvr>
                                        <p:cTn id="49" dur="2000" fill="hold"/>
                                        <p:tgtEl>
                                          <p:spTgt spid="8"/>
                                        </p:tgtEl>
                                        <p:attrNameLst>
                                          <p:attrName>ppt_x</p:attrName>
                                          <p:attrName>ppt_y</p:attrName>
                                        </p:attrNameLst>
                                      </p:cBhvr>
                                      <p:rCtr x="2378" y="-11551"/>
                                    </p:animMotion>
                                  </p:childTnLst>
                                </p:cTn>
                              </p:par>
                              <p:par>
                                <p:cTn id="50" presetID="0" presetClass="path" presetSubtype="0" accel="50000" decel="50000" fill="hold" grpId="2" nodeType="withEffect">
                                  <p:stCondLst>
                                    <p:cond delay="0"/>
                                  </p:stCondLst>
                                  <p:childTnLst>
                                    <p:animMotion origin="layout" path="M 2.22222E-6 -2.59259E-6 L -0.00209 0.16343 " pathEditMode="relative" rAng="0" ptsTypes="AA">
                                      <p:cBhvr>
                                        <p:cTn id="51" dur="2000" fill="hold"/>
                                        <p:tgtEl>
                                          <p:spTgt spid="9"/>
                                        </p:tgtEl>
                                        <p:attrNameLst>
                                          <p:attrName>ppt_x</p:attrName>
                                          <p:attrName>ppt_y</p:attrName>
                                        </p:attrNameLst>
                                      </p:cBhvr>
                                      <p:rCtr x="-104" y="8171"/>
                                    </p:animMotion>
                                  </p:childTnLst>
                                </p:cTn>
                              </p:par>
                              <p:par>
                                <p:cTn id="52" presetID="0" presetClass="path" presetSubtype="0" accel="50000" decel="50000" fill="hold" grpId="2" nodeType="withEffect">
                                  <p:stCondLst>
                                    <p:cond delay="0"/>
                                  </p:stCondLst>
                                  <p:childTnLst>
                                    <p:animMotion origin="layout" path="M 1.11022E-16 7.40741E-7 C -0.01424 0.00231 -0.02865 0.00463 -0.03802 0.01528 C -0.0474 0.02593 -0.0526 0.05393 -0.05642 0.06412 " pathEditMode="relative" rAng="0" ptsTypes="aaa">
                                      <p:cBhvr>
                                        <p:cTn id="53" dur="2000" fill="hold"/>
                                        <p:tgtEl>
                                          <p:spTgt spid="10"/>
                                        </p:tgtEl>
                                        <p:attrNameLst>
                                          <p:attrName>ppt_x</p:attrName>
                                          <p:attrName>ppt_y</p:attrName>
                                        </p:attrNameLst>
                                      </p:cBhvr>
                                      <p:rCtr x="-2830" y="3194"/>
                                    </p:animMotion>
                                  </p:childTnLst>
                                </p:cTn>
                              </p:par>
                              <p:par>
                                <p:cTn id="54" presetID="0" presetClass="path" presetSubtype="0" accel="50000" decel="50000" fill="hold" grpId="2" nodeType="withEffect">
                                  <p:stCondLst>
                                    <p:cond delay="0"/>
                                  </p:stCondLst>
                                  <p:childTnLst>
                                    <p:animMotion origin="layout" path="M -1.11111E-6 -1.11111E-6 C 0.01007 0.02732 0.02014 0.05463 0.02535 0.08102 C 0.03056 0.10741 0.0342 0.1287 0.0316 0.1588 C 0.02899 0.18889 0.01406 0.24005 0.00938 0.26134 " pathEditMode="relative" rAng="0" ptsTypes="aaaa">
                                      <p:cBhvr>
                                        <p:cTn id="55" dur="2000" fill="hold"/>
                                        <p:tgtEl>
                                          <p:spTgt spid="11"/>
                                        </p:tgtEl>
                                        <p:attrNameLst>
                                          <p:attrName>ppt_x</p:attrName>
                                          <p:attrName>ppt_y</p:attrName>
                                        </p:attrNameLst>
                                      </p:cBhvr>
                                      <p:rCtr x="1701" y="13056"/>
                                    </p:animMotion>
                                  </p:childTnLst>
                                </p:cTn>
                              </p:par>
                              <p:par>
                                <p:cTn id="56" presetID="0" presetClass="path" presetSubtype="0" accel="50000" decel="50000" fill="hold" grpId="2" nodeType="withEffect">
                                  <p:stCondLst>
                                    <p:cond delay="0"/>
                                  </p:stCondLst>
                                  <p:childTnLst>
                                    <p:animMotion origin="layout" path="M 4.72222E-6 4.44444E-6 C 0.01788 0.01689 0.03576 0.03379 0.08107 0.0456 C 0.12638 0.0574 0.1993 0.06898 0.27222 0.07083 C 0.34496 0.07268 0.46631 0.06527 0.5177 0.0574 C 0.56909 0.04953 0.5677 0.03888 0.58107 0.02361 C 0.59444 0.00833 0.59427 -0.02176 0.59774 -0.0338 " pathEditMode="relative" rAng="0" ptsTypes="aaaaaa">
                                      <p:cBhvr>
                                        <p:cTn id="57" dur="2000" fill="hold"/>
                                        <p:tgtEl>
                                          <p:spTgt spid="12"/>
                                        </p:tgtEl>
                                        <p:attrNameLst>
                                          <p:attrName>ppt_x</p:attrName>
                                          <p:attrName>ppt_y</p:attrName>
                                        </p:attrNameLst>
                                      </p:cBhvr>
                                      <p:rCtr x="29878" y="1944"/>
                                    </p:animMotion>
                                  </p:childTnLst>
                                </p:cTn>
                              </p:par>
                              <p:par>
                                <p:cTn id="58" presetID="0" presetClass="path" presetSubtype="0" accel="50000" decel="50000" fill="hold" grpId="2" nodeType="withEffect">
                                  <p:stCondLst>
                                    <p:cond delay="0"/>
                                  </p:stCondLst>
                                  <p:childTnLst>
                                    <p:animMotion origin="layout" path="M -4.44444E-6 4.44444E-6 C -4.44444E-6 0.02986 -0.00225 0.05925 0.01771 0.07777 C 0.03768 0.09629 0.07466 0.11064 0.11945 0.11111 C 0.16424 0.11157 0.25226 0.09143 0.28698 0.08009 C 0.32171 0.06875 0.31997 0.06134 0.32761 0.04259 C 0.33525 0.02384 0.33178 -0.01644 0.33282 -0.03195 " pathEditMode="relative" rAng="0" ptsTypes="aaaaaa">
                                      <p:cBhvr>
                                        <p:cTn id="59" dur="2000" fill="hold"/>
                                        <p:tgtEl>
                                          <p:spTgt spid="13"/>
                                        </p:tgtEl>
                                        <p:attrNameLst>
                                          <p:attrName>ppt_x</p:attrName>
                                          <p:attrName>ppt_y</p:attrName>
                                        </p:attrNameLst>
                                      </p:cBhvr>
                                      <p:rCtr x="16649" y="3981"/>
                                    </p:animMotion>
                                  </p:childTnLst>
                                </p:cTn>
                              </p:par>
                              <p:par>
                                <p:cTn id="60" presetID="0" presetClass="path" presetSubtype="0" accel="50000" decel="50000" fill="hold" grpId="2" nodeType="withEffect">
                                  <p:stCondLst>
                                    <p:cond delay="0"/>
                                  </p:stCondLst>
                                  <p:childTnLst>
                                    <p:animMotion origin="layout" path="M -1.11111E-6 4.44444E-6 L -0.03472 -0.03311 " pathEditMode="relative" rAng="0" ptsTypes="AA">
                                      <p:cBhvr>
                                        <p:cTn id="61" dur="2000" fill="hold"/>
                                        <p:tgtEl>
                                          <p:spTgt spid="14"/>
                                        </p:tgtEl>
                                        <p:attrNameLst>
                                          <p:attrName>ppt_x</p:attrName>
                                          <p:attrName>ppt_y</p:attrName>
                                        </p:attrNameLst>
                                      </p:cBhvr>
                                      <p:rCtr x="-1736" y="-1667"/>
                                    </p:animMotion>
                                  </p:childTnLst>
                                </p:cTn>
                              </p:par>
                              <p:par>
                                <p:cTn id="62" presetID="10" presetClass="exit" presetSubtype="0" fill="hold" grpId="1" nodeType="withEffect">
                                  <p:stCondLst>
                                    <p:cond delay="0"/>
                                  </p:stCondLst>
                                  <p:childTnLst>
                                    <p:animEffect transition="out" filter="fade">
                                      <p:cBhvr>
                                        <p:cTn id="63" dur="1750"/>
                                        <p:tgtEl>
                                          <p:spTgt spid="30722"/>
                                        </p:tgtEl>
                                      </p:cBhvr>
                                    </p:animEffect>
                                    <p:set>
                                      <p:cBhvr>
                                        <p:cTn id="64" dur="1" fill="hold">
                                          <p:stCondLst>
                                            <p:cond delay="1749"/>
                                          </p:stCondLst>
                                        </p:cTn>
                                        <p:tgtEl>
                                          <p:spTgt spid="30722"/>
                                        </p:tgtEl>
                                        <p:attrNameLst>
                                          <p:attrName>style.visibility</p:attrName>
                                        </p:attrNameLst>
                                      </p:cBhvr>
                                      <p:to>
                                        <p:strVal val="hidden"/>
                                      </p:to>
                                    </p:set>
                                  </p:childTnLst>
                                </p:cTn>
                              </p:par>
                            </p:childTnLst>
                          </p:cTn>
                        </p:par>
                        <p:par>
                          <p:cTn id="65" fill="hold">
                            <p:stCondLst>
                              <p:cond delay="2000"/>
                            </p:stCondLst>
                            <p:childTnLst>
                              <p:par>
                                <p:cTn id="66" presetID="10" presetClass="exit" presetSubtype="0" fill="hold" grpId="1" nodeType="after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10" presetClass="entr" presetSubtype="0" fill="hold" grpId="0" nodeType="withEffect">
                                  <p:stCondLst>
                                    <p:cond delay="0"/>
                                  </p:stCondLst>
                                  <p:iterate type="lt">
                                    <p:tmPct val="0"/>
                                  </p:iterate>
                                  <p:childTnLst>
                                    <p:set>
                                      <p:cBhvr>
                                        <p:cTn id="94" dur="1" fill="hold">
                                          <p:stCondLst>
                                            <p:cond delay="0"/>
                                          </p:stCondLst>
                                        </p:cTn>
                                        <p:tgtEl>
                                          <p:spTgt spid="5"/>
                                        </p:tgtEl>
                                        <p:attrNameLst>
                                          <p:attrName>style.visibility</p:attrName>
                                        </p:attrNameLst>
                                      </p:cBhvr>
                                      <p:to>
                                        <p:strVal val="visible"/>
                                      </p:to>
                                    </p:set>
                                    <p:animEffect transition="in" filter="fade">
                                      <p:cBhvr>
                                        <p:cTn id="95" dur="100"/>
                                        <p:tgtEl>
                                          <p:spTgt spid="5"/>
                                        </p:tgtEl>
                                      </p:cBhvr>
                                    </p:animEffect>
                                  </p:childTnLst>
                                </p:cTn>
                              </p:par>
                              <p:par>
                                <p:cTn id="96" presetID="36" presetClass="emph" presetSubtype="0" fill="hold" grpId="2" nodeType="withEffect">
                                  <p:stCondLst>
                                    <p:cond delay="0"/>
                                  </p:stCondLst>
                                  <p:iterate type="lt">
                                    <p:tmPct val="10000"/>
                                  </p:iterate>
                                  <p:childTnLst>
                                    <p:animScale>
                                      <p:cBhvr>
                                        <p:cTn id="97" dur="250" autoRev="1" fill="hold">
                                          <p:stCondLst>
                                            <p:cond delay="0"/>
                                          </p:stCondLst>
                                        </p:cTn>
                                        <p:tgtEl>
                                          <p:spTgt spid="5"/>
                                        </p:tgtEl>
                                      </p:cBhvr>
                                      <p:to x="80000" y="100000"/>
                                    </p:animScale>
                                    <p:anim by="(#ppt_w*0.10)" calcmode="lin" valueType="num">
                                      <p:cBhvr>
                                        <p:cTn id="98" dur="250" autoRev="1" fill="hold">
                                          <p:stCondLst>
                                            <p:cond delay="0"/>
                                          </p:stCondLst>
                                        </p:cTn>
                                        <p:tgtEl>
                                          <p:spTgt spid="5"/>
                                        </p:tgtEl>
                                        <p:attrNameLst>
                                          <p:attrName>ppt_x</p:attrName>
                                        </p:attrNameLst>
                                      </p:cBhvr>
                                    </p:anim>
                                    <p:anim by="(-#ppt_w*0.10)" calcmode="lin" valueType="num">
                                      <p:cBhvr>
                                        <p:cTn id="99" dur="250" autoRev="1" fill="hold">
                                          <p:stCondLst>
                                            <p:cond delay="0"/>
                                          </p:stCondLst>
                                        </p:cTn>
                                        <p:tgtEl>
                                          <p:spTgt spid="5"/>
                                        </p:tgtEl>
                                        <p:attrNameLst>
                                          <p:attrName>ppt_y</p:attrName>
                                        </p:attrNameLst>
                                      </p:cBhvr>
                                    </p:anim>
                                    <p:animRot by="-480000">
                                      <p:cBhvr>
                                        <p:cTn id="100" dur="2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2" grpId="1"/>
      <p:bldP spid="5" grpId="0"/>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750" r="6249"/>
          <a:stretch/>
        </p:blipFill>
        <p:spPr>
          <a:xfrm>
            <a:off x="0" y="0"/>
            <a:ext cx="9144000" cy="6858000"/>
          </a:xfrm>
          <a:prstGeom prst="rect">
            <a:avLst/>
          </a:prstGeom>
        </p:spPr>
      </p:pic>
      <p:sp>
        <p:nvSpPr>
          <p:cNvPr id="30722" name="Rectangle 2"/>
          <p:cNvSpPr>
            <a:spLocks noGrp="1" noChangeArrowheads="1"/>
          </p:cNvSpPr>
          <p:nvPr>
            <p:ph type="title"/>
          </p:nvPr>
        </p:nvSpPr>
        <p:spPr>
          <a:xfrm>
            <a:off x="457200" y="1112838"/>
            <a:ext cx="8229600" cy="4449762"/>
          </a:xfrm>
        </p:spPr>
        <p:txBody>
          <a:bodyPr/>
          <a:lstStyle/>
          <a:p>
            <a:pPr eaLnBrk="1" hangingPunct="1"/>
            <a:r>
              <a:rPr lang="en-US" b="1" dirty="0">
                <a:ln w="17780" cmpd="sng">
                  <a:solidFill>
                    <a:srgbClr val="FFFFFF"/>
                  </a:solidFill>
                  <a:prstDash val="solid"/>
                  <a:miter lim="800000"/>
                </a:ln>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a:glow rad="50800">
                    <a:schemeClr val="tx1"/>
                  </a:glow>
                  <a:outerShdw blurRad="50800" algn="tl" rotWithShape="0">
                    <a:srgbClr val="000000"/>
                  </a:outerShdw>
                </a:effectLst>
              </a:rPr>
              <a:t>For the eyes of the LORD    are on the righteous, And   His ears are open to their prayers; But the face of the LORD is against those who do evil." </a:t>
            </a:r>
            <a:r>
              <a:rPr lang="en-US" sz="3200" b="1" i="1" dirty="0">
                <a:ln w="17780" cmpd="sng">
                  <a:solidFill>
                    <a:srgbClr val="FFFFFF"/>
                  </a:solidFill>
                  <a:prstDash val="solid"/>
                  <a:miter lim="800000"/>
                </a:ln>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a:glow rad="50800">
                    <a:schemeClr val="tx1"/>
                  </a:glow>
                  <a:outerShdw blurRad="50800" algn="tl" rotWithShape="0">
                    <a:srgbClr val="000000"/>
                  </a:outerShdw>
                </a:effectLst>
              </a:rPr>
              <a:t>— 1</a:t>
            </a:r>
            <a:r>
              <a:rPr lang="en-US" sz="3200" b="1" i="1" baseline="30000" dirty="0">
                <a:ln w="17780" cmpd="sng">
                  <a:solidFill>
                    <a:srgbClr val="FFFFFF"/>
                  </a:solidFill>
                  <a:prstDash val="solid"/>
                  <a:miter lim="800000"/>
                </a:ln>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a:glow rad="50800">
                    <a:schemeClr val="tx1"/>
                  </a:glow>
                  <a:outerShdw blurRad="50800" algn="tl" rotWithShape="0">
                    <a:srgbClr val="000000"/>
                  </a:outerShdw>
                </a:effectLst>
              </a:rPr>
              <a:t>st</a:t>
            </a:r>
            <a:r>
              <a:rPr lang="en-US" sz="3200" b="1" i="1" dirty="0">
                <a:ln w="17780" cmpd="sng">
                  <a:solidFill>
                    <a:srgbClr val="FFFFFF"/>
                  </a:solidFill>
                  <a:prstDash val="solid"/>
                  <a:miter lim="800000"/>
                </a:ln>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a:glow rad="50800">
                    <a:schemeClr val="tx1"/>
                  </a:glow>
                  <a:outerShdw blurRad="50800" algn="tl" rotWithShape="0">
                    <a:srgbClr val="000000"/>
                  </a:outerShdw>
                </a:effectLst>
              </a:rPr>
              <a:t> Peter 3:12 </a:t>
            </a:r>
            <a:endParaRPr lang="en-US" altLang="en-US" sz="3200" b="1" i="1" dirty="0">
              <a:ln w="17780" cmpd="sng">
                <a:solidFill>
                  <a:srgbClr val="FFFFFF"/>
                </a:solidFill>
                <a:prstDash val="solid"/>
                <a:miter lim="800000"/>
              </a:ln>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a:glow rad="50800">
                  <a:schemeClr val="tx1"/>
                </a:glow>
                <a:outerShdw blurRad="50800" algn="tl" rotWithShape="0">
                  <a:srgbClr val="000000"/>
                </a:outerShdw>
              </a:effectLst>
            </a:endParaRPr>
          </a:p>
        </p:txBody>
      </p:sp>
      <p:sp>
        <p:nvSpPr>
          <p:cNvPr id="4" name="Rectangle 2"/>
          <p:cNvSpPr txBox="1">
            <a:spLocks noChangeArrowheads="1"/>
          </p:cNvSpPr>
          <p:nvPr/>
        </p:nvSpPr>
        <p:spPr bwMode="auto">
          <a:xfrm>
            <a:off x="3886200" y="1752600"/>
            <a:ext cx="281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rPr>
              <a:t>righteous</a:t>
            </a:r>
            <a:endParaRPr lang="en-US" altLang="en-US" sz="3200" b="1" i="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endParaRPr>
          </a:p>
        </p:txBody>
      </p:sp>
      <p:sp>
        <p:nvSpPr>
          <p:cNvPr id="5" name="Rectangle 2"/>
          <p:cNvSpPr txBox="1">
            <a:spLocks noChangeArrowheads="1"/>
          </p:cNvSpPr>
          <p:nvPr/>
        </p:nvSpPr>
        <p:spPr bwMode="auto">
          <a:xfrm>
            <a:off x="5295900" y="2642886"/>
            <a:ext cx="30306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rPr>
              <a:t>Blameless</a:t>
            </a:r>
            <a:endParaRPr lang="en-US" altLang="en-US" sz="3200" b="1" i="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endParaRPr>
          </a:p>
        </p:txBody>
      </p:sp>
      <p:sp>
        <p:nvSpPr>
          <p:cNvPr id="6" name="Rectangle 2"/>
          <p:cNvSpPr txBox="1">
            <a:spLocks noChangeArrowheads="1"/>
          </p:cNvSpPr>
          <p:nvPr/>
        </p:nvSpPr>
        <p:spPr bwMode="auto">
          <a:xfrm>
            <a:off x="2133600" y="5640729"/>
            <a:ext cx="30306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rPr>
              <a:t>Just</a:t>
            </a:r>
            <a:endParaRPr lang="en-US" altLang="en-US" sz="3200" b="1" i="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endParaRPr>
          </a:p>
        </p:txBody>
      </p:sp>
      <p:sp>
        <p:nvSpPr>
          <p:cNvPr id="7" name="Rectangle 2"/>
          <p:cNvSpPr txBox="1">
            <a:spLocks noChangeArrowheads="1"/>
          </p:cNvSpPr>
          <p:nvPr/>
        </p:nvSpPr>
        <p:spPr bwMode="auto">
          <a:xfrm>
            <a:off x="304800" y="4914900"/>
            <a:ext cx="30306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rPr>
              <a:t>Good</a:t>
            </a:r>
            <a:endParaRPr lang="en-US" altLang="en-US" sz="3200" b="1" i="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endParaRPr>
          </a:p>
        </p:txBody>
      </p:sp>
      <p:sp>
        <p:nvSpPr>
          <p:cNvPr id="8" name="Rectangle 2"/>
          <p:cNvSpPr txBox="1">
            <a:spLocks noChangeArrowheads="1"/>
          </p:cNvSpPr>
          <p:nvPr/>
        </p:nvSpPr>
        <p:spPr bwMode="auto">
          <a:xfrm>
            <a:off x="4334719" y="5334000"/>
            <a:ext cx="30306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rPr>
              <a:t>Upright</a:t>
            </a:r>
            <a:endParaRPr lang="en-US" altLang="en-US" sz="3200" b="1" i="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endParaRPr>
          </a:p>
        </p:txBody>
      </p:sp>
      <p:sp>
        <p:nvSpPr>
          <p:cNvPr id="9" name="Rectangle 2"/>
          <p:cNvSpPr txBox="1">
            <a:spLocks noChangeArrowheads="1"/>
          </p:cNvSpPr>
          <p:nvPr/>
        </p:nvSpPr>
        <p:spPr bwMode="auto">
          <a:xfrm>
            <a:off x="5694745" y="3564038"/>
            <a:ext cx="30306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rPr>
              <a:t>Honorable</a:t>
            </a:r>
            <a:endParaRPr lang="en-US" altLang="en-US" sz="3200" b="1" i="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endParaRPr>
          </a:p>
        </p:txBody>
      </p:sp>
      <p:sp>
        <p:nvSpPr>
          <p:cNvPr id="10" name="Rectangle 2"/>
          <p:cNvSpPr txBox="1">
            <a:spLocks noChangeArrowheads="1"/>
          </p:cNvSpPr>
          <p:nvPr/>
        </p:nvSpPr>
        <p:spPr bwMode="auto">
          <a:xfrm>
            <a:off x="-381000" y="3865462"/>
            <a:ext cx="30306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rPr>
              <a:t>Moral</a:t>
            </a:r>
            <a:endParaRPr lang="en-US" altLang="en-US" sz="3200" b="1" i="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endParaRPr>
          </a:p>
        </p:txBody>
      </p:sp>
      <p:sp>
        <p:nvSpPr>
          <p:cNvPr id="11" name="Rectangle 2"/>
          <p:cNvSpPr txBox="1">
            <a:spLocks noChangeArrowheads="1"/>
          </p:cNvSpPr>
          <p:nvPr/>
        </p:nvSpPr>
        <p:spPr bwMode="auto">
          <a:xfrm>
            <a:off x="919223" y="2857500"/>
            <a:ext cx="30306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rPr>
              <a:t>Virtuous</a:t>
            </a:r>
            <a:endParaRPr lang="en-US" altLang="en-US" sz="3200" b="1" i="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endParaRPr>
          </a:p>
        </p:txBody>
      </p:sp>
      <p:sp>
        <p:nvSpPr>
          <p:cNvPr id="12" name="Rectangle 2"/>
          <p:cNvSpPr txBox="1">
            <a:spLocks noChangeArrowheads="1"/>
          </p:cNvSpPr>
          <p:nvPr/>
        </p:nvSpPr>
        <p:spPr bwMode="auto">
          <a:xfrm>
            <a:off x="5726575" y="4535829"/>
            <a:ext cx="30306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rPr>
              <a:t>Honest</a:t>
            </a:r>
            <a:endParaRPr lang="en-US" altLang="en-US" sz="3200" b="1" i="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endParaRPr>
          </a:p>
        </p:txBody>
      </p:sp>
      <p:sp>
        <p:nvSpPr>
          <p:cNvPr id="13" name="Rectangle 2"/>
          <p:cNvSpPr txBox="1">
            <a:spLocks noChangeArrowheads="1"/>
          </p:cNvSpPr>
          <p:nvPr/>
        </p:nvSpPr>
        <p:spPr bwMode="auto">
          <a:xfrm>
            <a:off x="2449011" y="4135538"/>
            <a:ext cx="30306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rPr>
              <a:t>Obedient</a:t>
            </a:r>
            <a:endParaRPr lang="en-US" altLang="en-US" sz="3200" b="1" i="1" kern="0" dirty="0">
              <a:ln w="17780" cmpd="sng">
                <a:no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0800" algn="tl" rotWithShape="0">
                  <a:srgbClr val="000000"/>
                </a:outerShdw>
              </a:effectLst>
            </a:endParaRPr>
          </a:p>
        </p:txBody>
      </p:sp>
    </p:spTree>
    <p:extLst>
      <p:ext uri="{BB962C8B-B14F-4D97-AF65-F5344CB8AC3E}">
        <p14:creationId xmlns:p14="http://schemas.microsoft.com/office/powerpoint/2010/main" val="13310288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Effect transition="in" filter="fade">
                                      <p:cBhvr>
                                        <p:cTn id="9" dur="1000"/>
                                        <p:tgtEl>
                                          <p:spTgt spid="30722"/>
                                        </p:tgtEl>
                                      </p:cBhvr>
                                    </p:animEffect>
                                  </p:childTnLst>
                                </p:cTn>
                              </p:par>
                              <p:par>
                                <p:cTn id="10" presetID="42" presetClass="path" presetSubtype="0" accel="50000" decel="50000" fill="hold" grpId="2" nodeType="withEffect">
                                  <p:stCondLst>
                                    <p:cond delay="0"/>
                                  </p:stCondLst>
                                  <p:childTnLst>
                                    <p:animMotion origin="layout" path="M 0 -4.07407E-6 L 0.00243 -0.19814 " pathEditMode="relative" rAng="0" ptsTypes="AA">
                                      <p:cBhvr>
                                        <p:cTn id="11" dur="1000" spd="-100000" fill="hold"/>
                                        <p:tgtEl>
                                          <p:spTgt spid="30722"/>
                                        </p:tgtEl>
                                        <p:attrNameLst>
                                          <p:attrName>ppt_x</p:attrName>
                                          <p:attrName>ppt_y</p:attrName>
                                        </p:attrNameLst>
                                      </p:cBhvr>
                                      <p:rCtr x="122" y="-9907"/>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outVertical)">
                                      <p:cBhvr>
                                        <p:cTn id="16" dur="500"/>
                                        <p:tgtEl>
                                          <p:spTgt spid="4">
                                            <p:txEl>
                                              <p:pRg st="0" end="0"/>
                                            </p:txEl>
                                          </p:spTgt>
                                        </p:tgtEl>
                                      </p:cBhvr>
                                    </p:animEffect>
                                  </p:childTnLst>
                                </p:cTn>
                              </p:par>
                            </p:childTnLst>
                          </p:cTn>
                        </p:par>
                        <p:par>
                          <p:cTn id="17" fill="hold">
                            <p:stCondLst>
                              <p:cond delay="500"/>
                            </p:stCondLst>
                            <p:childTnLst>
                              <p:par>
                                <p:cTn id="18" presetID="10" presetClass="exit" presetSubtype="0" fill="hold" grpId="1" nodeType="afterEffect">
                                  <p:stCondLst>
                                    <p:cond delay="0"/>
                                  </p:stCondLst>
                                  <p:childTnLst>
                                    <p:animEffect transition="out" filter="fade">
                                      <p:cBhvr>
                                        <p:cTn id="19" dur="500"/>
                                        <p:tgtEl>
                                          <p:spTgt spid="30722"/>
                                        </p:tgtEl>
                                      </p:cBhvr>
                                    </p:animEffect>
                                    <p:set>
                                      <p:cBhvr>
                                        <p:cTn id="20" dur="1" fill="hold">
                                          <p:stCondLst>
                                            <p:cond delay="499"/>
                                          </p:stCondLst>
                                        </p:cTn>
                                        <p:tgtEl>
                                          <p:spTgt spid="307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125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1250" fill="hold"/>
                                        <p:tgtEl>
                                          <p:spTgt spid="6">
                                            <p:txEl>
                                              <p:pRg st="0" end="0"/>
                                            </p:txEl>
                                          </p:spTgt>
                                        </p:tgtEl>
                                        <p:attrNameLst>
                                          <p:attrName>ppt_h</p:attrName>
                                        </p:attrNameLst>
                                      </p:cBhvr>
                                      <p:tavLst>
                                        <p:tav tm="0">
                                          <p:val>
                                            <p:fltVal val="0"/>
                                          </p:val>
                                        </p:tav>
                                        <p:tav tm="100000">
                                          <p:val>
                                            <p:strVal val="#ppt_h"/>
                                          </p:val>
                                        </p:tav>
                                      </p:tavLst>
                                    </p:anim>
                                  </p:childTnLst>
                                </p:cTn>
                              </p:par>
                              <p:par>
                                <p:cTn id="27" presetID="0" presetClass="path" presetSubtype="0" accel="50000" decel="50000" fill="hold" grpId="0" nodeType="withEffect">
                                  <p:stCondLst>
                                    <p:cond delay="0"/>
                                  </p:stCondLst>
                                  <p:childTnLst>
                                    <p:animMotion origin="layout" path="M 1.11111E-6 2.96296E-6 L 0.18212 -0.56551 " pathEditMode="relative" rAng="0" ptsTypes="AA">
                                      <p:cBhvr>
                                        <p:cTn id="28" dur="1250" spd="-100000" fill="hold"/>
                                        <p:tgtEl>
                                          <p:spTgt spid="6">
                                            <p:txEl>
                                              <p:pRg st="0" end="0"/>
                                            </p:txEl>
                                          </p:spTgt>
                                        </p:tgtEl>
                                        <p:attrNameLst>
                                          <p:attrName>ppt_x</p:attrName>
                                          <p:attrName>ppt_y</p:attrName>
                                        </p:attrNameLst>
                                      </p:cBhvr>
                                      <p:rCtr x="9097" y="-28287"/>
                                    </p:animMotion>
                                  </p:childTnLst>
                                </p:cTn>
                              </p:par>
                              <p:par>
                                <p:cTn id="29" presetID="23" presetClass="entr" presetSubtype="16" fill="hold" nodeType="withEffect">
                                  <p:stCondLst>
                                    <p:cond delay="25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125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1250" fill="hold"/>
                                        <p:tgtEl>
                                          <p:spTgt spid="7">
                                            <p:txEl>
                                              <p:pRg st="0" end="0"/>
                                            </p:txEl>
                                          </p:spTgt>
                                        </p:tgtEl>
                                        <p:attrNameLst>
                                          <p:attrName>ppt_h</p:attrName>
                                        </p:attrNameLst>
                                      </p:cBhvr>
                                      <p:tavLst>
                                        <p:tav tm="0">
                                          <p:val>
                                            <p:fltVal val="0"/>
                                          </p:val>
                                        </p:tav>
                                        <p:tav tm="100000">
                                          <p:val>
                                            <p:strVal val="#ppt_h"/>
                                          </p:val>
                                        </p:tav>
                                      </p:tavLst>
                                    </p:anim>
                                  </p:childTnLst>
                                </p:cTn>
                              </p:par>
                              <p:par>
                                <p:cTn id="33" presetID="0" presetClass="path" presetSubtype="0" accel="50000" decel="50000" fill="hold" grpId="0" nodeType="withEffect">
                                  <p:stCondLst>
                                    <p:cond delay="250"/>
                                  </p:stCondLst>
                                  <p:childTnLst>
                                    <p:animMotion origin="layout" path="M 4.72222E-6 0 L 0.38229 -0.45972 " pathEditMode="relative" rAng="0" ptsTypes="AA">
                                      <p:cBhvr>
                                        <p:cTn id="34" dur="1250" spd="-100000" fill="hold"/>
                                        <p:tgtEl>
                                          <p:spTgt spid="7">
                                            <p:txEl>
                                              <p:pRg st="0" end="0"/>
                                            </p:txEl>
                                          </p:spTgt>
                                        </p:tgtEl>
                                        <p:attrNameLst>
                                          <p:attrName>ppt_x</p:attrName>
                                          <p:attrName>ppt_y</p:attrName>
                                        </p:attrNameLst>
                                      </p:cBhvr>
                                      <p:rCtr x="19115" y="-22986"/>
                                    </p:animMotion>
                                  </p:childTnLst>
                                </p:cTn>
                              </p:par>
                              <p:par>
                                <p:cTn id="35" presetID="23" presetClass="entr" presetSubtype="16" fill="hold" nodeType="withEffect">
                                  <p:stCondLst>
                                    <p:cond delay="50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125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1250" fill="hold"/>
                                        <p:tgtEl>
                                          <p:spTgt spid="8">
                                            <p:txEl>
                                              <p:pRg st="0" end="0"/>
                                            </p:txEl>
                                          </p:spTgt>
                                        </p:tgtEl>
                                        <p:attrNameLst>
                                          <p:attrName>ppt_h</p:attrName>
                                        </p:attrNameLst>
                                      </p:cBhvr>
                                      <p:tavLst>
                                        <p:tav tm="0">
                                          <p:val>
                                            <p:fltVal val="0"/>
                                          </p:val>
                                        </p:tav>
                                        <p:tav tm="100000">
                                          <p:val>
                                            <p:strVal val="#ppt_h"/>
                                          </p:val>
                                        </p:tav>
                                      </p:tavLst>
                                    </p:anim>
                                  </p:childTnLst>
                                </p:cTn>
                              </p:par>
                              <p:par>
                                <p:cTn id="39" presetID="0" presetClass="path" presetSubtype="0" accel="50000" decel="50000" fill="hold" grpId="0" nodeType="withEffect">
                                  <p:stCondLst>
                                    <p:cond delay="500"/>
                                  </p:stCondLst>
                                  <p:childTnLst>
                                    <p:animMotion origin="layout" path="M -3.88889E-6 -1.11111E-6 L -0.05868 -0.52106 " pathEditMode="relative" rAng="0" ptsTypes="AA">
                                      <p:cBhvr>
                                        <p:cTn id="40" dur="1250" spd="-100000" fill="hold"/>
                                        <p:tgtEl>
                                          <p:spTgt spid="8">
                                            <p:txEl>
                                              <p:pRg st="0" end="0"/>
                                            </p:txEl>
                                          </p:spTgt>
                                        </p:tgtEl>
                                        <p:attrNameLst>
                                          <p:attrName>ppt_x</p:attrName>
                                          <p:attrName>ppt_y</p:attrName>
                                        </p:attrNameLst>
                                      </p:cBhvr>
                                      <p:rCtr x="-2934" y="-26065"/>
                                    </p:animMotion>
                                  </p:childTnLst>
                                </p:cTn>
                              </p:par>
                              <p:par>
                                <p:cTn id="41" presetID="23" presetClass="entr" presetSubtype="16" fill="hold" nodeType="withEffect">
                                  <p:stCondLst>
                                    <p:cond delay="75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p:cTn id="43" dur="125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4" dur="1250" fill="hold"/>
                                        <p:tgtEl>
                                          <p:spTgt spid="12">
                                            <p:txEl>
                                              <p:pRg st="0" end="0"/>
                                            </p:txEl>
                                          </p:spTgt>
                                        </p:tgtEl>
                                        <p:attrNameLst>
                                          <p:attrName>ppt_h</p:attrName>
                                        </p:attrNameLst>
                                      </p:cBhvr>
                                      <p:tavLst>
                                        <p:tav tm="0">
                                          <p:val>
                                            <p:fltVal val="0"/>
                                          </p:val>
                                        </p:tav>
                                        <p:tav tm="100000">
                                          <p:val>
                                            <p:strVal val="#ppt_h"/>
                                          </p:val>
                                        </p:tav>
                                      </p:tavLst>
                                    </p:anim>
                                  </p:childTnLst>
                                </p:cTn>
                              </p:par>
                              <p:par>
                                <p:cTn id="45" presetID="0" presetClass="path" presetSubtype="0" accel="50000" decel="50000" fill="hold" grpId="0" nodeType="withEffect">
                                  <p:stCondLst>
                                    <p:cond delay="750"/>
                                  </p:stCondLst>
                                  <p:childTnLst>
                                    <p:animMotion origin="layout" path="M 2.77778E-6 4.07407E-6 L -0.21146 -0.40487 " pathEditMode="relative" rAng="0" ptsTypes="AA">
                                      <p:cBhvr>
                                        <p:cTn id="46" dur="1250" spd="-100000" fill="hold"/>
                                        <p:tgtEl>
                                          <p:spTgt spid="12">
                                            <p:txEl>
                                              <p:pRg st="0" end="0"/>
                                            </p:txEl>
                                          </p:spTgt>
                                        </p:tgtEl>
                                        <p:attrNameLst>
                                          <p:attrName>ppt_x</p:attrName>
                                          <p:attrName>ppt_y</p:attrName>
                                        </p:attrNameLst>
                                      </p:cBhvr>
                                      <p:rCtr x="-10573" y="-20255"/>
                                    </p:animMotion>
                                  </p:childTnLst>
                                </p:cTn>
                              </p:par>
                              <p:par>
                                <p:cTn id="47" presetID="23" presetClass="entr" presetSubtype="16" fill="hold" nodeType="withEffect">
                                  <p:stCondLst>
                                    <p:cond delay="100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12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0" dur="1250" fill="hold"/>
                                        <p:tgtEl>
                                          <p:spTgt spid="10">
                                            <p:txEl>
                                              <p:pRg st="0" end="0"/>
                                            </p:txEl>
                                          </p:spTgt>
                                        </p:tgtEl>
                                        <p:attrNameLst>
                                          <p:attrName>ppt_h</p:attrName>
                                        </p:attrNameLst>
                                      </p:cBhvr>
                                      <p:tavLst>
                                        <p:tav tm="0">
                                          <p:val>
                                            <p:fltVal val="0"/>
                                          </p:val>
                                        </p:tav>
                                        <p:tav tm="100000">
                                          <p:val>
                                            <p:strVal val="#ppt_h"/>
                                          </p:val>
                                        </p:tav>
                                      </p:tavLst>
                                    </p:anim>
                                  </p:childTnLst>
                                </p:cTn>
                              </p:par>
                              <p:par>
                                <p:cTn id="51" presetID="0" presetClass="path" presetSubtype="0" accel="50000" decel="50000" fill="hold" grpId="0" nodeType="withEffect">
                                  <p:stCondLst>
                                    <p:cond delay="1000"/>
                                  </p:stCondLst>
                                  <p:childTnLst>
                                    <p:animMotion origin="layout" path="M 4.72222E-6 -7.40741E-7 L 0.45711 -0.30671 " pathEditMode="relative" rAng="0" ptsTypes="AA">
                                      <p:cBhvr>
                                        <p:cTn id="52" dur="1250" spd="-100000" fill="hold"/>
                                        <p:tgtEl>
                                          <p:spTgt spid="10">
                                            <p:txEl>
                                              <p:pRg st="0" end="0"/>
                                            </p:txEl>
                                          </p:spTgt>
                                        </p:tgtEl>
                                        <p:attrNameLst>
                                          <p:attrName>ppt_x</p:attrName>
                                          <p:attrName>ppt_y</p:attrName>
                                        </p:attrNameLst>
                                      </p:cBhvr>
                                      <p:rCtr x="22847" y="-15347"/>
                                    </p:animMotion>
                                  </p:childTnLst>
                                </p:cTn>
                              </p:par>
                              <p:par>
                                <p:cTn id="53" presetID="23" presetClass="entr" presetSubtype="16" fill="hold" nodeType="withEffect">
                                  <p:stCondLst>
                                    <p:cond delay="125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125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1250" fill="hold"/>
                                        <p:tgtEl>
                                          <p:spTgt spid="9">
                                            <p:txEl>
                                              <p:pRg st="0" end="0"/>
                                            </p:txEl>
                                          </p:spTgt>
                                        </p:tgtEl>
                                        <p:attrNameLst>
                                          <p:attrName>ppt_h</p:attrName>
                                        </p:attrNameLst>
                                      </p:cBhvr>
                                      <p:tavLst>
                                        <p:tav tm="0">
                                          <p:val>
                                            <p:fltVal val="0"/>
                                          </p:val>
                                        </p:tav>
                                        <p:tav tm="100000">
                                          <p:val>
                                            <p:strVal val="#ppt_h"/>
                                          </p:val>
                                        </p:tav>
                                      </p:tavLst>
                                    </p:anim>
                                  </p:childTnLst>
                                </p:cTn>
                              </p:par>
                              <p:par>
                                <p:cTn id="57" presetID="0" presetClass="path" presetSubtype="0" accel="50000" decel="50000" fill="hold" grpId="0" nodeType="withEffect">
                                  <p:stCondLst>
                                    <p:cond delay="1250"/>
                                  </p:stCondLst>
                                  <p:childTnLst>
                                    <p:animMotion origin="layout" path="M 5E-6 7.40741E-7 L -0.20834 -0.26389 " pathEditMode="relative" rAng="0" ptsTypes="AA">
                                      <p:cBhvr>
                                        <p:cTn id="58" dur="1250" spd="-100000" fill="hold"/>
                                        <p:tgtEl>
                                          <p:spTgt spid="9">
                                            <p:txEl>
                                              <p:pRg st="0" end="0"/>
                                            </p:txEl>
                                          </p:spTgt>
                                        </p:tgtEl>
                                        <p:attrNameLst>
                                          <p:attrName>ppt_x</p:attrName>
                                          <p:attrName>ppt_y</p:attrName>
                                        </p:attrNameLst>
                                      </p:cBhvr>
                                      <p:rCtr x="-10417" y="-13194"/>
                                    </p:animMotion>
                                  </p:childTnLst>
                                </p:cTn>
                              </p:par>
                              <p:par>
                                <p:cTn id="59" presetID="23" presetClass="entr" presetSubtype="16" fill="hold" nodeType="withEffect">
                                  <p:stCondLst>
                                    <p:cond delay="150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p:cTn id="61" dur="12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2" dur="1250" fill="hold"/>
                                        <p:tgtEl>
                                          <p:spTgt spid="11">
                                            <p:txEl>
                                              <p:pRg st="0" end="0"/>
                                            </p:txEl>
                                          </p:spTgt>
                                        </p:tgtEl>
                                        <p:attrNameLst>
                                          <p:attrName>ppt_h</p:attrName>
                                        </p:attrNameLst>
                                      </p:cBhvr>
                                      <p:tavLst>
                                        <p:tav tm="0">
                                          <p:val>
                                            <p:fltVal val="0"/>
                                          </p:val>
                                        </p:tav>
                                        <p:tav tm="100000">
                                          <p:val>
                                            <p:strVal val="#ppt_h"/>
                                          </p:val>
                                        </p:tav>
                                      </p:tavLst>
                                    </p:anim>
                                  </p:childTnLst>
                                </p:cTn>
                              </p:par>
                              <p:par>
                                <p:cTn id="63" presetID="0" presetClass="path" presetSubtype="0" accel="50000" decel="50000" fill="hold" grpId="0" nodeType="withEffect">
                                  <p:stCondLst>
                                    <p:cond delay="1500"/>
                                  </p:stCondLst>
                                  <p:childTnLst>
                                    <p:animMotion origin="layout" path="M 3.61111E-6 0 L 0.31493 -0.15972 " pathEditMode="relative" rAng="0" ptsTypes="AA">
                                      <p:cBhvr>
                                        <p:cTn id="64" dur="1250" spd="-100000" fill="hold"/>
                                        <p:tgtEl>
                                          <p:spTgt spid="11">
                                            <p:txEl>
                                              <p:pRg st="0" end="0"/>
                                            </p:txEl>
                                          </p:spTgt>
                                        </p:tgtEl>
                                        <p:attrNameLst>
                                          <p:attrName>ppt_x</p:attrName>
                                          <p:attrName>ppt_y</p:attrName>
                                        </p:attrNameLst>
                                      </p:cBhvr>
                                      <p:rCtr x="15747" y="-7986"/>
                                    </p:animMotion>
                                  </p:childTnLst>
                                </p:cTn>
                              </p:par>
                              <p:par>
                                <p:cTn id="65" presetID="23" presetClass="entr" presetSubtype="16" fill="hold" nodeType="withEffect">
                                  <p:stCondLst>
                                    <p:cond delay="175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p:cTn id="6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68" dur="1250" fill="hold"/>
                                        <p:tgtEl>
                                          <p:spTgt spid="5">
                                            <p:txEl>
                                              <p:pRg st="0" end="0"/>
                                            </p:txEl>
                                          </p:spTgt>
                                        </p:tgtEl>
                                        <p:attrNameLst>
                                          <p:attrName>ppt_h</p:attrName>
                                        </p:attrNameLst>
                                      </p:cBhvr>
                                      <p:tavLst>
                                        <p:tav tm="0">
                                          <p:val>
                                            <p:fltVal val="0"/>
                                          </p:val>
                                        </p:tav>
                                        <p:tav tm="100000">
                                          <p:val>
                                            <p:strVal val="#ppt_h"/>
                                          </p:val>
                                        </p:tav>
                                      </p:tavLst>
                                    </p:anim>
                                  </p:childTnLst>
                                </p:cTn>
                              </p:par>
                              <p:par>
                                <p:cTn id="69" presetID="0" presetClass="path" presetSubtype="0" accel="50000" decel="50000" fill="hold" grpId="0" nodeType="withEffect">
                                  <p:stCondLst>
                                    <p:cond delay="1750"/>
                                  </p:stCondLst>
                                  <p:childTnLst>
                                    <p:animMotion origin="layout" path="M 1.38889E-6 0 L -0.16406 -0.12847 " pathEditMode="relative" rAng="0" ptsTypes="AA">
                                      <p:cBhvr>
                                        <p:cTn id="70" dur="1250" spd="-100000" fill="hold"/>
                                        <p:tgtEl>
                                          <p:spTgt spid="5">
                                            <p:txEl>
                                              <p:pRg st="0" end="0"/>
                                            </p:txEl>
                                          </p:spTgt>
                                        </p:tgtEl>
                                        <p:attrNameLst>
                                          <p:attrName>ppt_x</p:attrName>
                                          <p:attrName>ppt_y</p:attrName>
                                        </p:attrNameLst>
                                      </p:cBhvr>
                                      <p:rCtr x="-8212" y="-6435"/>
                                    </p:animMotion>
                                  </p:childTnLst>
                                </p:cTn>
                              </p:par>
                              <p:par>
                                <p:cTn id="71" presetID="23" presetClass="entr" presetSubtype="16" fill="hold" nodeType="withEffect">
                                  <p:stCondLst>
                                    <p:cond delay="2000"/>
                                  </p:stCondLst>
                                  <p:childTnLst>
                                    <p:set>
                                      <p:cBhvr>
                                        <p:cTn id="72" dur="1" fill="hold">
                                          <p:stCondLst>
                                            <p:cond delay="0"/>
                                          </p:stCondLst>
                                        </p:cTn>
                                        <p:tgtEl>
                                          <p:spTgt spid="13">
                                            <p:txEl>
                                              <p:pRg st="0" end="0"/>
                                            </p:txEl>
                                          </p:spTgt>
                                        </p:tgtEl>
                                        <p:attrNameLst>
                                          <p:attrName>style.visibility</p:attrName>
                                        </p:attrNameLst>
                                      </p:cBhvr>
                                      <p:to>
                                        <p:strVal val="visible"/>
                                      </p:to>
                                    </p:set>
                                    <p:anim calcmode="lin" valueType="num">
                                      <p:cBhvr>
                                        <p:cTn id="73" dur="1250" fill="hold"/>
                                        <p:tgtEl>
                                          <p:spTgt spid="13">
                                            <p:txEl>
                                              <p:pRg st="0" end="0"/>
                                            </p:txEl>
                                          </p:spTgt>
                                        </p:tgtEl>
                                        <p:attrNameLst>
                                          <p:attrName>ppt_w</p:attrName>
                                        </p:attrNameLst>
                                      </p:cBhvr>
                                      <p:tavLst>
                                        <p:tav tm="0">
                                          <p:val>
                                            <p:fltVal val="0"/>
                                          </p:val>
                                        </p:tav>
                                        <p:tav tm="100000">
                                          <p:val>
                                            <p:strVal val="#ppt_w"/>
                                          </p:val>
                                        </p:tav>
                                      </p:tavLst>
                                    </p:anim>
                                    <p:anim calcmode="lin" valueType="num">
                                      <p:cBhvr>
                                        <p:cTn id="74" dur="1250" fill="hold"/>
                                        <p:tgtEl>
                                          <p:spTgt spid="13">
                                            <p:txEl>
                                              <p:pRg st="0" end="0"/>
                                            </p:txEl>
                                          </p:spTgt>
                                        </p:tgtEl>
                                        <p:attrNameLst>
                                          <p:attrName>ppt_h</p:attrName>
                                        </p:attrNameLst>
                                      </p:cBhvr>
                                      <p:tavLst>
                                        <p:tav tm="0">
                                          <p:val>
                                            <p:fltVal val="0"/>
                                          </p:val>
                                        </p:tav>
                                        <p:tav tm="100000">
                                          <p:val>
                                            <p:strVal val="#ppt_h"/>
                                          </p:val>
                                        </p:tav>
                                      </p:tavLst>
                                    </p:anim>
                                  </p:childTnLst>
                                </p:cTn>
                              </p:par>
                              <p:par>
                                <p:cTn id="75" presetID="0" presetClass="path" presetSubtype="0" accel="50000" decel="50000" fill="hold" grpId="0" nodeType="withEffect">
                                  <p:stCondLst>
                                    <p:cond delay="2000"/>
                                  </p:stCondLst>
                                  <p:childTnLst>
                                    <p:animMotion origin="layout" path="M 2.5E-6 -2.59259E-6 L 0.14757 -0.34583 " pathEditMode="relative" rAng="0" ptsTypes="AA">
                                      <p:cBhvr>
                                        <p:cTn id="76" dur="1250" spd="-100000" fill="hold"/>
                                        <p:tgtEl>
                                          <p:spTgt spid="13">
                                            <p:txEl>
                                              <p:pRg st="0" end="0"/>
                                            </p:txEl>
                                          </p:spTgt>
                                        </p:tgtEl>
                                        <p:attrNameLst>
                                          <p:attrName>ppt_x</p:attrName>
                                          <p:attrName>ppt_y</p:attrName>
                                        </p:attrNameLst>
                                      </p:cBhvr>
                                      <p:rCtr x="7378" y="-17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2" grpId="1"/>
      <p:bldP spid="30722" grpId="2"/>
      <p:bldP spid="5" grpId="0" build="allAtOnce"/>
      <p:bldP spid="6" grpId="0" build="allAtOnce"/>
      <p:bldP spid="7" grpId="0" build="allAtOnce"/>
      <p:bldP spid="8" grpId="0" build="allAtOnce"/>
      <p:bldP spid="9" grpId="0" build="allAtOnce"/>
      <p:bldP spid="10" grpId="0" build="allAtOnce"/>
      <p:bldP spid="11" grpId="0" build="allAtOnce"/>
      <p:bldP spid="12" grpId="0" build="allAtOnce"/>
      <p:bldP spid="1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556"/>
          <a:stretch/>
        </p:blipFill>
        <p:spPr>
          <a:xfrm>
            <a:off x="0" y="0"/>
            <a:ext cx="9144000" cy="6858000"/>
          </a:xfrm>
          <a:prstGeom prst="rect">
            <a:avLst/>
          </a:prstGeom>
        </p:spPr>
      </p:pic>
      <p:sp>
        <p:nvSpPr>
          <p:cNvPr id="30722" name="Rectangle 2"/>
          <p:cNvSpPr>
            <a:spLocks noGrp="1" noChangeArrowheads="1"/>
          </p:cNvSpPr>
          <p:nvPr>
            <p:ph type="title"/>
          </p:nvPr>
        </p:nvSpPr>
        <p:spPr>
          <a:xfrm>
            <a:off x="457200" y="1219200"/>
            <a:ext cx="8229600" cy="4373562"/>
          </a:xfrm>
        </p:spPr>
        <p:txBody>
          <a:bodyPr/>
          <a:lstStyle/>
          <a:p>
            <a:pPr eaLnBrk="1" hangingPunct="1"/>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14300">
                    <a:schemeClr val="tx1">
                      <a:alpha val="75000"/>
                    </a:schemeClr>
                  </a:glow>
                </a:effectLst>
              </a:rPr>
              <a:t>Confess your trespasses to one another, and pray for one another, that you may be healed. The effective, fervent prayer of a righteous man avails much. </a:t>
            </a:r>
            <a:r>
              <a:rPr lang="en-US" sz="3200" b="1" i="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14300">
                    <a:schemeClr val="tx1">
                      <a:alpha val="75000"/>
                    </a:schemeClr>
                  </a:glow>
                </a:effectLst>
              </a:rPr>
              <a:t>— James 5:16 </a:t>
            </a:r>
            <a:endParaRPr lang="en-US" altLang="en-US" sz="3200" b="1" i="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14300">
                  <a:schemeClr val="tx1">
                    <a:alpha val="75000"/>
                  </a:schemeClr>
                </a:glow>
              </a:effectLst>
            </a:endParaRPr>
          </a:p>
        </p:txBody>
      </p:sp>
      <p:sp>
        <p:nvSpPr>
          <p:cNvPr id="4" name="Rectangle 2"/>
          <p:cNvSpPr txBox="1">
            <a:spLocks noChangeArrowheads="1"/>
          </p:cNvSpPr>
          <p:nvPr/>
        </p:nvSpPr>
        <p:spPr bwMode="auto">
          <a:xfrm>
            <a:off x="-152400" y="3200400"/>
            <a:ext cx="327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400"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kern="0" dirty="0">
                <a:ln w="17780" cmpd="sng">
                  <a:solidFill>
                    <a:srgbClr val="FFFFFF"/>
                  </a:solidFill>
                  <a:prstDash val="solid"/>
                  <a:miter lim="800000"/>
                </a:ln>
                <a:solidFill>
                  <a:srgbClr val="FFFF00"/>
                </a:solidFill>
                <a:effectLst>
                  <a:outerShdw blurRad="50800" algn="tl" rotWithShape="0">
                    <a:srgbClr val="000000"/>
                  </a:outerShdw>
                </a:effectLst>
              </a:rPr>
              <a:t>healed</a:t>
            </a:r>
            <a:endParaRPr lang="en-US" altLang="en-US" b="1" i="1" kern="0" dirty="0">
              <a:ln w="17780" cmpd="sng">
                <a:solidFill>
                  <a:srgbClr val="FFFFFF"/>
                </a:solidFill>
                <a:prstDash val="solid"/>
                <a:miter lim="800000"/>
              </a:ln>
              <a:solidFill>
                <a:srgbClr val="FFFF00"/>
              </a:solidFill>
              <a:effectLst>
                <a:outerShdw blurRad="50800" algn="tl" rotWithShape="0">
                  <a:srgbClr val="000000"/>
                </a:outerShdw>
              </a:effectLst>
            </a:endParaRPr>
          </a:p>
        </p:txBody>
      </p:sp>
    </p:spTree>
    <p:extLst>
      <p:ext uri="{BB962C8B-B14F-4D97-AF65-F5344CB8AC3E}">
        <p14:creationId xmlns:p14="http://schemas.microsoft.com/office/powerpoint/2010/main" val="1331028821"/>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750" fill="hold"/>
                                        <p:tgtEl>
                                          <p:spTgt spid="4"/>
                                        </p:tgtEl>
                                        <p:attrNameLst>
                                          <p:attrName>ppt_x</p:attrName>
                                        </p:attrNameLst>
                                      </p:cBhvr>
                                      <p:tavLst>
                                        <p:tav tm="0">
                                          <p:val>
                                            <p:strVal val="1+#ppt_w/2"/>
                                          </p:val>
                                        </p:tav>
                                        <p:tav tm="100000">
                                          <p:val>
                                            <p:strVal val="#ppt_x"/>
                                          </p:val>
                                        </p:tav>
                                      </p:tavLst>
                                    </p:anim>
                                    <p:anim calcmode="lin" valueType="num">
                                      <p:cBhvr additive="base">
                                        <p:cTn id="15"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0653" b="145"/>
          <a:stretch/>
        </p:blipFill>
        <p:spPr>
          <a:xfrm>
            <a:off x="0" y="-1"/>
            <a:ext cx="9144000" cy="6858001"/>
          </a:xfrm>
          <a:prstGeom prst="rect">
            <a:avLst/>
          </a:prstGeom>
        </p:spPr>
      </p:pic>
      <p:sp>
        <p:nvSpPr>
          <p:cNvPr id="30722" name="Rectangle 2"/>
          <p:cNvSpPr>
            <a:spLocks noGrp="1" noChangeArrowheads="1"/>
          </p:cNvSpPr>
          <p:nvPr>
            <p:ph type="title"/>
          </p:nvPr>
        </p:nvSpPr>
        <p:spPr>
          <a:xfrm>
            <a:off x="457200" y="731838"/>
            <a:ext cx="8229600" cy="29257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b="1" dirty="0">
                <a:ln w="11430"/>
                <a:solidFill>
                  <a:schemeClr val="tx1"/>
                </a:solidFill>
                <a:effectLst>
                  <a:glow rad="63500">
                    <a:schemeClr val="bg1">
                      <a:alpha val="80000"/>
                    </a:schemeClr>
                  </a:glow>
                  <a:outerShdw blurRad="50800" dist="39000" dir="5460000" algn="tl">
                    <a:srgbClr val="000000">
                      <a:alpha val="38000"/>
                    </a:srgbClr>
                  </a:outerShdw>
                </a:effectLst>
              </a:rPr>
              <a:t>The LORD is far from the wicked, But He hears the prayer of the righteous.         </a:t>
            </a:r>
            <a:r>
              <a:rPr lang="en-US" sz="3200" b="1" i="1" dirty="0">
                <a:ln w="11430"/>
                <a:solidFill>
                  <a:schemeClr val="tx1"/>
                </a:solidFill>
                <a:effectLst>
                  <a:glow rad="63500">
                    <a:schemeClr val="bg1">
                      <a:alpha val="80000"/>
                    </a:schemeClr>
                  </a:glow>
                  <a:outerShdw blurRad="50800" dist="39000" dir="5460000" algn="tl">
                    <a:srgbClr val="000000">
                      <a:alpha val="38000"/>
                    </a:srgbClr>
                  </a:outerShdw>
                </a:effectLst>
              </a:rPr>
              <a:t>— Proverbs 15:29</a:t>
            </a:r>
            <a:endParaRPr lang="en-US" altLang="en-US" sz="3200" b="1" i="1" dirty="0">
              <a:ln w="11430"/>
              <a:solidFill>
                <a:schemeClr val="tx1"/>
              </a:solidFill>
              <a:effectLst>
                <a:glow rad="63500">
                  <a:schemeClr val="bg1">
                    <a:alpha val="80000"/>
                  </a:schemeClr>
                </a:glow>
                <a:outerShdw blurRad="50800" dist="39000" dir="5460000" algn="tl">
                  <a:srgbClr val="000000">
                    <a:alpha val="38000"/>
                  </a:srgbClr>
                </a:outerShdw>
              </a:effectLst>
            </a:endParaRPr>
          </a:p>
        </p:txBody>
      </p:sp>
      <p:sp>
        <p:nvSpPr>
          <p:cNvPr id="4" name="Rectangle 2"/>
          <p:cNvSpPr txBox="1">
            <a:spLocks noChangeArrowheads="1"/>
          </p:cNvSpPr>
          <p:nvPr/>
        </p:nvSpPr>
        <p:spPr bwMode="auto">
          <a:xfrm>
            <a:off x="3581400" y="1295400"/>
            <a:ext cx="396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3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50800">
                    <a:schemeClr val="bg1">
                      <a:alpha val="80000"/>
                    </a:schemeClr>
                  </a:glow>
                  <a:outerShdw blurRad="50800" dist="39000" dir="5460000" algn="tl">
                    <a:srgbClr val="000000">
                      <a:alpha val="38000"/>
                    </a:srgbClr>
                  </a:outerShdw>
                </a:effectLst>
              </a:rPr>
              <a:t>He hears</a:t>
            </a:r>
            <a:endParaRPr lang="en-US" altLang="en-US"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50800">
                  <a:schemeClr val="bg1">
                    <a:alpha val="80000"/>
                  </a:schemeClr>
                </a:glow>
                <a:outerShdw blurRad="50800" dist="39000" dir="5460000" algn="tl">
                  <a:srgbClr val="000000">
                    <a:alpha val="38000"/>
                  </a:srgbClr>
                </a:outerShdw>
              </a:effectLst>
            </a:endParaRPr>
          </a:p>
        </p:txBody>
      </p:sp>
      <p:sp>
        <p:nvSpPr>
          <p:cNvPr id="5" name="Rectangle 2"/>
          <p:cNvSpPr txBox="1">
            <a:spLocks noChangeArrowheads="1"/>
          </p:cNvSpPr>
          <p:nvPr/>
        </p:nvSpPr>
        <p:spPr bwMode="auto">
          <a:xfrm>
            <a:off x="3276600" y="1981200"/>
            <a:ext cx="4648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7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0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50800">
                    <a:schemeClr val="bg1">
                      <a:alpha val="80000"/>
                    </a:schemeClr>
                  </a:glow>
                  <a:outerShdw blurRad="50800" dist="39000" dir="5460000" algn="tl">
                    <a:srgbClr val="000000">
                      <a:alpha val="38000"/>
                    </a:srgbClr>
                  </a:outerShdw>
                </a:effectLst>
              </a:rPr>
              <a:t>the righteous</a:t>
            </a:r>
            <a:endParaRPr lang="en-US" altLang="en-US" b="1" i="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50800">
                  <a:schemeClr val="bg1">
                    <a:alpha val="8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33102882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500"/>
                            </p:stCondLst>
                            <p:childTnLst>
                              <p:par>
                                <p:cTn id="23" presetID="10" presetClass="exit" presetSubtype="0" fill="hold" grpId="1" nodeType="afterEffect">
                                  <p:stCondLst>
                                    <p:cond delay="0"/>
                                  </p:stCondLst>
                                  <p:childTnLst>
                                    <p:animEffect transition="out" filter="fade">
                                      <p:cBhvr>
                                        <p:cTn id="24" dur="500"/>
                                        <p:tgtEl>
                                          <p:spTgt spid="30722"/>
                                        </p:tgtEl>
                                      </p:cBhvr>
                                    </p:animEffect>
                                    <p:set>
                                      <p:cBhvr>
                                        <p:cTn id="25" dur="1" fill="hold">
                                          <p:stCondLst>
                                            <p:cond delay="499"/>
                                          </p:stCondLst>
                                        </p:cTn>
                                        <p:tgtEl>
                                          <p:spTgt spid="307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2" grpId="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52400"/>
            <a:ext cx="7074708" cy="6918320"/>
          </a:xfrm>
        </p:spPr>
      </p:pic>
      <p:sp>
        <p:nvSpPr>
          <p:cNvPr id="5122" name="Rectangle 4"/>
          <p:cNvSpPr>
            <a:spLocks noGrp="1" noChangeArrowheads="1"/>
          </p:cNvSpPr>
          <p:nvPr>
            <p:ph type="title"/>
          </p:nvPr>
        </p:nvSpPr>
        <p:spPr>
          <a:xfrm>
            <a:off x="990600" y="4648200"/>
            <a:ext cx="3886200" cy="1143000"/>
          </a:xfrm>
        </p:spPr>
        <p:txBody>
          <a:bodyPr/>
          <a:lstStyle/>
          <a:p>
            <a:pPr eaLnBrk="1" hangingPunct="1"/>
            <a:r>
              <a:rPr lang="en-US" altLang="en-US" b="1" dirty="0">
                <a:solidFill>
                  <a:schemeClr val="bg1"/>
                </a:solidFill>
              </a:rPr>
              <a:t>Ron Bert</a:t>
            </a:r>
          </a:p>
        </p:txBody>
      </p:sp>
      <p:sp>
        <p:nvSpPr>
          <p:cNvPr id="6" name="Rectangle 4"/>
          <p:cNvSpPr txBox="1">
            <a:spLocks noChangeArrowheads="1"/>
          </p:cNvSpPr>
          <p:nvPr/>
        </p:nvSpPr>
        <p:spPr bwMode="auto">
          <a:xfrm>
            <a:off x="2819400" y="457200"/>
            <a:ext cx="5410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August 2, 2015</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fltVal val="0"/>
                                          </p:val>
                                        </p:tav>
                                        <p:tav tm="100000">
                                          <p:val>
                                            <p:strVal val="#ppt_w"/>
                                          </p:val>
                                        </p:tav>
                                      </p:tavLst>
                                    </p:anim>
                                    <p:anim calcmode="lin" valueType="num">
                                      <p:cBhvr>
                                        <p:cTn id="8" dur="2000" fill="hold"/>
                                        <p:tgtEl>
                                          <p:spTgt spid="5122"/>
                                        </p:tgtEl>
                                        <p:attrNameLst>
                                          <p:attrName>ppt_h</p:attrName>
                                        </p:attrNameLst>
                                      </p:cBhvr>
                                      <p:tavLst>
                                        <p:tav tm="0">
                                          <p:val>
                                            <p:fltVal val="0"/>
                                          </p:val>
                                        </p:tav>
                                        <p:tav tm="100000">
                                          <p:val>
                                            <p:strVal val="#ppt_h"/>
                                          </p:val>
                                        </p:tav>
                                      </p:tavLst>
                                    </p:anim>
                                    <p:animEffect transition="in" filter="fade">
                                      <p:cBhvr>
                                        <p:cTn id="9" dur="2000"/>
                                        <p:tgtEl>
                                          <p:spTgt spid="5122"/>
                                        </p:tgtEl>
                                      </p:cBhvr>
                                    </p:animEffect>
                                  </p:childTnLst>
                                </p:cTn>
                              </p:par>
                              <p:par>
                                <p:cTn id="10" presetID="0" presetClass="path" presetSubtype="0" accel="50000" decel="50000" fill="hold" grpId="1" nodeType="withEffect">
                                  <p:stCondLst>
                                    <p:cond delay="0"/>
                                  </p:stCondLst>
                                  <p:childTnLst>
                                    <p:animMotion origin="layout" path="M 0 0 L 0.2 -0.3 " pathEditMode="relative" ptsTypes="AA">
                                      <p:cBhvr>
                                        <p:cTn id="11" dur="2000" spd="-100000" fill="hold"/>
                                        <p:tgtEl>
                                          <p:spTgt spid="5122"/>
                                        </p:tgtEl>
                                        <p:attrNameLst>
                                          <p:attrName>ppt_x</p:attrName>
                                          <p:attrName>ppt_y</p:attrName>
                                        </p:attrNameLst>
                                      </p:cBhvr>
                                    </p:animMotion>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2" grpId="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22" name="Rectangle 2"/>
          <p:cNvSpPr>
            <a:spLocks noGrp="1" noChangeArrowheads="1"/>
          </p:cNvSpPr>
          <p:nvPr>
            <p:ph type="title"/>
          </p:nvPr>
        </p:nvSpPr>
        <p:spPr>
          <a:xfrm>
            <a:off x="457200" y="1341438"/>
            <a:ext cx="8229600" cy="3763962"/>
          </a:xfrm>
        </p:spPr>
        <p:txBody>
          <a:bodyPr/>
          <a:lstStyle/>
          <a:p>
            <a:pPr eaLnBrk="1" hangingPunct="1"/>
            <a:r>
              <a:rPr lang="en-US" b="1" dirty="0">
                <a:ln w="17780" cmpd="sng">
                  <a:solidFill>
                    <a:srgbClr val="FFFFFF"/>
                  </a:solidFill>
                  <a:prstDash val="solid"/>
                  <a:miter lim="800000"/>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50800">
                    <a:schemeClr val="tx1"/>
                  </a:glow>
                  <a:outerShdw blurRad="50800" algn="tl" rotWithShape="0">
                    <a:srgbClr val="000000"/>
                  </a:outerShdw>
                </a:effectLst>
              </a:rPr>
              <a:t>"Now we know that God   does not hear sinners; but if anyone is a worshiper of God and does His will, He hears him." </a:t>
            </a:r>
            <a:r>
              <a:rPr lang="en-US" sz="3200" b="1" i="1" dirty="0">
                <a:ln w="17780" cmpd="sng">
                  <a:solidFill>
                    <a:srgbClr val="FFFFFF"/>
                  </a:solidFill>
                  <a:prstDash val="solid"/>
                  <a:miter lim="800000"/>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50800">
                    <a:schemeClr val="tx1"/>
                  </a:glow>
                  <a:outerShdw blurRad="50800" algn="tl" rotWithShape="0">
                    <a:srgbClr val="000000"/>
                  </a:outerShdw>
                </a:effectLst>
              </a:rPr>
              <a:t>— John 9:31 </a:t>
            </a:r>
            <a:endParaRPr lang="en-US" altLang="en-US" sz="3200" b="1" i="1" dirty="0">
              <a:ln w="17780" cmpd="sng">
                <a:solidFill>
                  <a:srgbClr val="FFFFFF"/>
                </a:solidFill>
                <a:prstDash val="solid"/>
                <a:miter lim="800000"/>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glow rad="50800">
                  <a:schemeClr val="tx1"/>
                </a:glow>
                <a:outerShdw blurRad="50800" algn="tl" rotWithShape="0">
                  <a:srgbClr val="000000"/>
                </a:outerShdw>
              </a:effectLst>
            </a:endParaRPr>
          </a:p>
        </p:txBody>
      </p:sp>
      <p:sp>
        <p:nvSpPr>
          <p:cNvPr id="5" name="Title 1"/>
          <p:cNvSpPr txBox="1">
            <a:spLocks/>
          </p:cNvSpPr>
          <p:nvPr/>
        </p:nvSpPr>
        <p:spPr bwMode="auto">
          <a:xfrm>
            <a:off x="381000" y="838200"/>
            <a:ext cx="8229600"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7780" cmpd="sng">
                  <a:solidFill>
                    <a:schemeClr val="accent1">
                      <a:tint val="3000"/>
                    </a:schemeClr>
                  </a:solid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5000" dist="50800" dir="5400000" algn="tl">
                    <a:srgbClr val="000000">
                      <a:alpha val="33000"/>
                    </a:srgbClr>
                  </a:outerShdw>
                </a:effectLst>
              </a:rPr>
              <a:t>Therefore do not be unwise, but understand what the will of the Lord is. </a:t>
            </a:r>
            <a:r>
              <a:rPr lang="en-US" sz="3200" b="1" i="1" kern="0" dirty="0">
                <a:ln w="17780" cmpd="sng">
                  <a:solidFill>
                    <a:schemeClr val="accent1">
                      <a:tint val="3000"/>
                    </a:schemeClr>
                  </a:solid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alpha val="80000"/>
                    </a:schemeClr>
                  </a:glow>
                  <a:outerShdw blurRad="55000" dist="50800" dir="5400000" algn="tl">
                    <a:srgbClr val="000000">
                      <a:alpha val="33000"/>
                    </a:srgbClr>
                  </a:outerShdw>
                </a:effectLst>
              </a:rPr>
              <a:t>— Ephesians 5:17 </a:t>
            </a:r>
          </a:p>
        </p:txBody>
      </p:sp>
      <p:sp>
        <p:nvSpPr>
          <p:cNvPr id="6" name="Rectangle 2"/>
          <p:cNvSpPr txBox="1">
            <a:spLocks noChangeArrowheads="1"/>
          </p:cNvSpPr>
          <p:nvPr/>
        </p:nvSpPr>
        <p:spPr bwMode="auto">
          <a:xfrm>
            <a:off x="4724400" y="3352800"/>
            <a:ext cx="205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solidFill>
                    <a:srgbClr val="FFFFFF"/>
                  </a:solidFill>
                  <a:prstDash val="solid"/>
                  <a:miter lim="800000"/>
                </a:ln>
                <a:solidFill>
                  <a:srgbClr val="00FF00"/>
                </a:solidFill>
                <a:effectLst>
                  <a:glow rad="50800">
                    <a:schemeClr val="tx1"/>
                  </a:glow>
                  <a:outerShdw blurRad="50800" algn="tl" rotWithShape="0">
                    <a:srgbClr val="000000"/>
                  </a:outerShdw>
                </a:effectLst>
              </a:rPr>
              <a:t>  </a:t>
            </a:r>
            <a:r>
              <a:rPr lang="en-US" b="1" kern="0" dirty="0">
                <a:ln w="17780" cmpd="sng">
                  <a:solidFill>
                    <a:srgbClr val="FFFFFF"/>
                  </a:solid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glow>
                  <a:outerShdw blurRad="50800" algn="tl" rotWithShape="0">
                    <a:srgbClr val="000000"/>
                  </a:outerShdw>
                </a:effectLst>
              </a:rPr>
              <a:t>will</a:t>
            </a:r>
            <a:endParaRPr lang="en-US" altLang="en-US" sz="3200" b="1" i="1" kern="0" dirty="0">
              <a:ln w="17780" cmpd="sng">
                <a:solidFill>
                  <a:srgbClr val="FFFFFF"/>
                </a:solidFill>
                <a:prstDash val="solid"/>
                <a:miter lim="800000"/>
              </a:ln>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50800">
                  <a:schemeClr val="tx1"/>
                </a:glow>
                <a:outerShdw blurRad="50800" algn="tl" rotWithShape="0">
                  <a:srgbClr val="000000"/>
                </a:outerShdw>
              </a:effectLst>
            </a:endParaRPr>
          </a:p>
        </p:txBody>
      </p:sp>
      <p:sp>
        <p:nvSpPr>
          <p:cNvPr id="4" name="Rectangle 2"/>
          <p:cNvSpPr txBox="1">
            <a:spLocks noChangeArrowheads="1"/>
          </p:cNvSpPr>
          <p:nvPr/>
        </p:nvSpPr>
        <p:spPr bwMode="auto">
          <a:xfrm>
            <a:off x="1447800" y="3352800"/>
            <a:ext cx="441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200" b="1" kern="0"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50800">
                    <a:schemeClr val="tx1"/>
                  </a:glow>
                  <a:outerShdw blurRad="50800" algn="tl" rotWithShape="0">
                    <a:srgbClr val="000000"/>
                  </a:outerShdw>
                </a:effectLst>
              </a:rPr>
              <a:t> </a:t>
            </a:r>
            <a:r>
              <a:rPr lang="en-US" sz="4500" b="1" kern="0"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50800">
                    <a:schemeClr val="tx1"/>
                  </a:glow>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50800">
                    <a:schemeClr val="tx1"/>
                  </a:glow>
                  <a:outerShdw blurRad="50800" algn="tl" rotWithShape="0">
                    <a:srgbClr val="000000"/>
                  </a:outerShdw>
                </a:effectLst>
              </a:rPr>
              <a:t>does His will</a:t>
            </a:r>
            <a:endParaRPr lang="en-US" altLang="en-US" sz="3200" b="1" i="1" kern="0" dirty="0">
              <a:ln w="17780" cmpd="sng">
                <a:solidFill>
                  <a:srgbClr val="FFFFFF"/>
                </a:solidFill>
                <a:prstDash val="solid"/>
                <a:miter lim="800000"/>
              </a:ln>
              <a:gradFill rotWithShape="1">
                <a:gsLst>
                  <a:gs pos="0">
                    <a:srgbClr val="FFF200"/>
                  </a:gs>
                  <a:gs pos="45000">
                    <a:srgbClr val="FF7A00"/>
                  </a:gs>
                  <a:gs pos="70000">
                    <a:srgbClr val="FF0300"/>
                  </a:gs>
                  <a:gs pos="100000">
                    <a:srgbClr val="4D0808"/>
                  </a:gs>
                </a:gsLst>
                <a:lin ang="5400000" scaled="0"/>
              </a:gradFill>
              <a:effectLst>
                <a:glow rad="50800">
                  <a:schemeClr val="tx1"/>
                </a:glow>
                <a:outerShdw blurRad="50800" algn="tl" rotWithShape="0">
                  <a:srgbClr val="000000"/>
                </a:outerShdw>
              </a:effectLst>
            </a:endParaRPr>
          </a:p>
        </p:txBody>
      </p:sp>
    </p:spTree>
    <p:extLst>
      <p:ext uri="{BB962C8B-B14F-4D97-AF65-F5344CB8AC3E}">
        <p14:creationId xmlns:p14="http://schemas.microsoft.com/office/powerpoint/2010/main" val="13310288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 -2.46068E-6 L 0.09167 -2.46068E-6 " pathEditMode="relative" rAng="0" ptsTypes="AA">
                                      <p:cBhvr>
                                        <p:cTn id="18" dur="2000" fill="hold"/>
                                        <p:tgtEl>
                                          <p:spTgt spid="4"/>
                                        </p:tgtEl>
                                        <p:attrNameLst>
                                          <p:attrName>ppt_x</p:attrName>
                                          <p:attrName>ppt_y</p:attrName>
                                        </p:attrNameLst>
                                      </p:cBhvr>
                                      <p:rCtr x="4583" y="0"/>
                                    </p:animMotion>
                                  </p:childTnLst>
                                </p:cTn>
                              </p:par>
                              <p:par>
                                <p:cTn id="19" presetID="10" presetClass="exit" presetSubtype="0" fill="hold" grpId="1" nodeType="withEffect">
                                  <p:stCondLst>
                                    <p:cond delay="0"/>
                                  </p:stCondLst>
                                  <p:childTnLst>
                                    <p:animEffect transition="out" filter="fade">
                                      <p:cBhvr>
                                        <p:cTn id="20" dur="500"/>
                                        <p:tgtEl>
                                          <p:spTgt spid="30722"/>
                                        </p:tgtEl>
                                      </p:cBhvr>
                                    </p:animEffect>
                                    <p:set>
                                      <p:cBhvr>
                                        <p:cTn id="21" dur="1" fill="hold">
                                          <p:stCondLst>
                                            <p:cond delay="499"/>
                                          </p:stCondLst>
                                        </p:cTn>
                                        <p:tgtEl>
                                          <p:spTgt spid="307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childTnLst>
                                </p:cTn>
                              </p:par>
                              <p:par>
                                <p:cTn id="28" presetID="0" presetClass="path" presetSubtype="0" accel="50000" decel="50000" fill="hold" grpId="1" nodeType="withEffect">
                                  <p:stCondLst>
                                    <p:cond delay="0"/>
                                  </p:stCondLst>
                                  <p:childTnLst>
                                    <p:animMotion origin="layout" path="M 3.33333E-6 3.33333E-6 L 0.20902 -0.26528 " pathEditMode="relative" rAng="0" ptsTypes="AA">
                                      <p:cBhvr>
                                        <p:cTn id="29" dur="2000" fill="hold"/>
                                        <p:tgtEl>
                                          <p:spTgt spid="6"/>
                                        </p:tgtEl>
                                        <p:attrNameLst>
                                          <p:attrName>ppt_x</p:attrName>
                                          <p:attrName>ppt_y</p:attrName>
                                        </p:attrNameLst>
                                      </p:cBhvr>
                                      <p:rCtr x="10451" y="-13264"/>
                                    </p:animMotion>
                                  </p:childTnLst>
                                </p:cTn>
                              </p:par>
                            </p:childTnLst>
                          </p:cTn>
                        </p:par>
                        <p:par>
                          <p:cTn id="30" fill="hold">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par>
                          <p:cTn id="34" fill="hold">
                            <p:stCondLst>
                              <p:cond delay="2500"/>
                            </p:stCondLst>
                            <p:childTnLst>
                              <p:par>
                                <p:cTn id="35" presetID="10" presetClass="exit" presetSubtype="0" fill="hold" grpId="2" nodeType="after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2" grpId="1"/>
      <p:bldP spid="5" grpId="0"/>
      <p:bldP spid="6" grpId="0"/>
      <p:bldP spid="6" grpId="1"/>
      <p:bldP spid="6" grpId="2"/>
      <p:bldP spid="4" grpId="0"/>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22" name="Rectangle 2"/>
          <p:cNvSpPr>
            <a:spLocks noGrp="1" noChangeArrowheads="1"/>
          </p:cNvSpPr>
          <p:nvPr>
            <p:ph type="title"/>
          </p:nvPr>
        </p:nvSpPr>
        <p:spPr>
          <a:xfrm>
            <a:off x="457200" y="4237038"/>
            <a:ext cx="8229600" cy="1858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b="1" dirty="0">
                <a:ln w="11430"/>
                <a:solidFill>
                  <a:schemeClr val="tx1"/>
                </a:solidFill>
                <a:effectLst>
                  <a:glow rad="101600">
                    <a:srgbClr val="FFFF00"/>
                  </a:glow>
                  <a:outerShdw blurRad="50800" dist="39000" dir="5460000" algn="tl">
                    <a:srgbClr val="000000">
                      <a:alpha val="38000"/>
                    </a:srgbClr>
                  </a:outerShdw>
                </a:effectLst>
              </a:rPr>
              <a:t>… pray without ceasing, …    </a:t>
            </a:r>
            <a:r>
              <a:rPr lang="en-US" sz="3200" b="1" i="1" dirty="0">
                <a:ln w="11430"/>
                <a:solidFill>
                  <a:schemeClr val="tx1"/>
                </a:solidFill>
                <a:effectLst>
                  <a:glow rad="101600">
                    <a:srgbClr val="FFFF00"/>
                  </a:glow>
                  <a:outerShdw blurRad="50800" dist="39000" dir="5460000" algn="tl">
                    <a:srgbClr val="000000">
                      <a:alpha val="38000"/>
                    </a:srgbClr>
                  </a:outerShdw>
                </a:effectLst>
              </a:rPr>
              <a:t>— 1</a:t>
            </a:r>
            <a:r>
              <a:rPr lang="en-US" sz="3200" b="1" i="1" baseline="30000" dirty="0">
                <a:ln w="11430"/>
                <a:solidFill>
                  <a:schemeClr val="tx1"/>
                </a:solidFill>
                <a:effectLst>
                  <a:glow rad="101600">
                    <a:srgbClr val="FFFF00"/>
                  </a:glow>
                  <a:outerShdw blurRad="50800" dist="39000" dir="5460000" algn="tl">
                    <a:srgbClr val="000000">
                      <a:alpha val="38000"/>
                    </a:srgbClr>
                  </a:outerShdw>
                </a:effectLst>
              </a:rPr>
              <a:t>st</a:t>
            </a:r>
            <a:r>
              <a:rPr lang="en-US" sz="3200" b="1" i="1" dirty="0">
                <a:ln w="11430"/>
                <a:solidFill>
                  <a:schemeClr val="tx1"/>
                </a:solidFill>
                <a:effectLst>
                  <a:glow rad="101600">
                    <a:srgbClr val="FFFF00"/>
                  </a:glow>
                  <a:outerShdw blurRad="50800" dist="39000" dir="5460000" algn="tl">
                    <a:srgbClr val="000000">
                      <a:alpha val="38000"/>
                    </a:srgbClr>
                  </a:outerShdw>
                </a:effectLst>
              </a:rPr>
              <a:t> Thessalonians 5:17</a:t>
            </a:r>
            <a:r>
              <a:rPr lang="en-US" sz="4000" b="1" i="1" dirty="0">
                <a:ln w="11430"/>
                <a:solidFill>
                  <a:schemeClr val="tx1"/>
                </a:solidFill>
                <a:effectLst>
                  <a:glow rad="101600">
                    <a:srgbClr val="FFFF00"/>
                  </a:glow>
                  <a:outerShdw blurRad="50800" dist="39000" dir="5460000" algn="tl">
                    <a:srgbClr val="000000">
                      <a:alpha val="38000"/>
                    </a:srgbClr>
                  </a:outerShdw>
                </a:effectLst>
              </a:rPr>
              <a:t> </a:t>
            </a:r>
            <a:endParaRPr lang="en-US" altLang="en-US" sz="4000" b="1" i="1" dirty="0">
              <a:ln w="11430"/>
              <a:solidFill>
                <a:schemeClr val="tx1"/>
              </a:solidFill>
              <a:effectLst>
                <a:glow rad="101600">
                  <a:srgbClr val="FFFF00"/>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33102882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arn(inVertical)">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304800" y="533400"/>
            <a:ext cx="8915400" cy="60960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500" b="1" dirty="0">
                <a:ln w="3175">
                  <a:solidFill>
                    <a:srgbClr val="FF0000"/>
                  </a:solidFill>
                </a:ln>
                <a:solidFill>
                  <a:srgbClr val="FFFF00"/>
                </a:solidFill>
                <a:effectLst>
                  <a:glow rad="63500">
                    <a:srgbClr val="000000">
                      <a:alpha val="80000"/>
                    </a:srgbClr>
                  </a:glow>
                </a:effectLst>
              </a:rPr>
              <a:t>→ Pray in private to God not as a hypocrite</a:t>
            </a:r>
          </a:p>
          <a:p>
            <a:pPr algn="l"/>
            <a:r>
              <a:rPr lang="en-US" sz="3500" b="1" dirty="0">
                <a:ln w="3175">
                  <a:solidFill>
                    <a:srgbClr val="FF0000"/>
                  </a:solidFill>
                </a:ln>
                <a:solidFill>
                  <a:srgbClr val="FFFF00"/>
                </a:solidFill>
                <a:effectLst>
                  <a:glow rad="63500">
                    <a:srgbClr val="000000">
                      <a:alpha val="80000"/>
                    </a:srgbClr>
                  </a:glow>
                </a:effectLst>
              </a:rPr>
              <a:t>→ Do not pray in vain repetitions</a:t>
            </a:r>
          </a:p>
          <a:p>
            <a:pPr algn="l"/>
            <a:r>
              <a:rPr lang="en-US" sz="3500" b="1" dirty="0">
                <a:ln w="3175">
                  <a:solidFill>
                    <a:srgbClr val="FF0000"/>
                  </a:solidFill>
                </a:ln>
                <a:solidFill>
                  <a:srgbClr val="FFFF00"/>
                </a:solidFill>
                <a:effectLst>
                  <a:glow rad="63500">
                    <a:srgbClr val="000000">
                      <a:alpha val="80000"/>
                    </a:srgbClr>
                  </a:glow>
                </a:effectLst>
              </a:rPr>
              <a:t>→ Pray with a believing heart pleading for help</a:t>
            </a:r>
          </a:p>
          <a:p>
            <a:pPr algn="l"/>
            <a:r>
              <a:rPr lang="en-US" sz="3500" b="1" dirty="0">
                <a:ln w="3175">
                  <a:solidFill>
                    <a:srgbClr val="FF0000"/>
                  </a:solidFill>
                </a:ln>
                <a:solidFill>
                  <a:srgbClr val="FFFF00"/>
                </a:solidFill>
                <a:effectLst>
                  <a:glow rad="63500">
                    <a:srgbClr val="000000">
                      <a:alpha val="80000"/>
                    </a:srgbClr>
                  </a:glow>
                </a:effectLst>
              </a:rPr>
              <a:t>→ Be serious and watchful in your prayers</a:t>
            </a:r>
          </a:p>
          <a:p>
            <a:pPr algn="l"/>
            <a:r>
              <a:rPr lang="en-US" sz="3500" b="1" dirty="0">
                <a:ln w="3175">
                  <a:solidFill>
                    <a:srgbClr val="FF0000"/>
                  </a:solidFill>
                </a:ln>
                <a:solidFill>
                  <a:srgbClr val="FFFF00"/>
                </a:solidFill>
                <a:effectLst>
                  <a:glow rad="63500">
                    <a:srgbClr val="000000">
                      <a:alpha val="80000"/>
                    </a:srgbClr>
                  </a:glow>
                </a:effectLst>
              </a:rPr>
              <a:t>→ Pray to be in service to the Lord</a:t>
            </a:r>
          </a:p>
          <a:p>
            <a:pPr algn="l"/>
            <a:r>
              <a:rPr lang="en-US" sz="3500" b="1" dirty="0">
                <a:ln w="3175">
                  <a:solidFill>
                    <a:srgbClr val="FF0000"/>
                  </a:solidFill>
                </a:ln>
                <a:solidFill>
                  <a:srgbClr val="FFFF00"/>
                </a:solidFill>
                <a:effectLst>
                  <a:glow rad="63500">
                    <a:srgbClr val="000000">
                      <a:alpha val="80000"/>
                    </a:srgbClr>
                  </a:glow>
                </a:effectLst>
              </a:rPr>
              <a:t>→ Glorify God that His will be done</a:t>
            </a:r>
          </a:p>
          <a:p>
            <a:pPr algn="l"/>
            <a:r>
              <a:rPr lang="en-US" sz="3500" b="1" dirty="0">
                <a:ln w="3175">
                  <a:solidFill>
                    <a:srgbClr val="FF0000"/>
                  </a:solidFill>
                </a:ln>
                <a:solidFill>
                  <a:srgbClr val="FFFF00"/>
                </a:solidFill>
                <a:effectLst>
                  <a:glow rad="63500">
                    <a:srgbClr val="000000">
                      <a:alpha val="80000"/>
                    </a:srgbClr>
                  </a:glow>
                </a:effectLst>
              </a:rPr>
              <a:t>→ Pray with thanks asking for forgiveness</a:t>
            </a:r>
          </a:p>
          <a:p>
            <a:pPr algn="l"/>
            <a:r>
              <a:rPr lang="en-US" sz="3500" b="1" dirty="0">
                <a:ln w="3175">
                  <a:solidFill>
                    <a:srgbClr val="FF0000"/>
                  </a:solidFill>
                </a:ln>
                <a:solidFill>
                  <a:srgbClr val="FFFF00"/>
                </a:solidFill>
                <a:effectLst>
                  <a:glow rad="63500">
                    <a:srgbClr val="000000">
                      <a:alpha val="80000"/>
                    </a:srgbClr>
                  </a:glow>
                </a:effectLst>
              </a:rPr>
              <a:t>→ Pray for spiritual strength and salvation</a:t>
            </a:r>
          </a:p>
          <a:p>
            <a:pPr algn="l"/>
            <a:r>
              <a:rPr lang="en-US" sz="3500" b="1" dirty="0">
                <a:ln w="3175">
                  <a:solidFill>
                    <a:srgbClr val="FF0000"/>
                  </a:solidFill>
                </a:ln>
                <a:solidFill>
                  <a:srgbClr val="FFFF00"/>
                </a:solidFill>
                <a:effectLst>
                  <a:glow rad="63500">
                    <a:srgbClr val="000000">
                      <a:alpha val="80000"/>
                    </a:srgbClr>
                  </a:glow>
                </a:effectLst>
              </a:rPr>
              <a:t>→ Pray for those that spitefully use you</a:t>
            </a:r>
          </a:p>
          <a:p>
            <a:pPr algn="l"/>
            <a:r>
              <a:rPr lang="en-US" sz="3500" b="1" dirty="0">
                <a:ln w="3175">
                  <a:solidFill>
                    <a:srgbClr val="FF0000"/>
                  </a:solidFill>
                </a:ln>
                <a:solidFill>
                  <a:srgbClr val="FFFF00"/>
                </a:solidFill>
                <a:effectLst>
                  <a:glow rad="63500">
                    <a:srgbClr val="000000">
                      <a:alpha val="80000"/>
                    </a:srgbClr>
                  </a:glow>
                </a:effectLst>
              </a:rPr>
              <a:t>→ Pray continually and do not lose heart</a:t>
            </a:r>
          </a:p>
          <a:p>
            <a:pPr algn="l"/>
            <a:r>
              <a:rPr lang="en-US" sz="3500" b="1" dirty="0">
                <a:ln w="3175">
                  <a:solidFill>
                    <a:srgbClr val="FF0000"/>
                  </a:solidFill>
                </a:ln>
                <a:solidFill>
                  <a:srgbClr val="FFFF00"/>
                </a:solidFill>
                <a:effectLst>
                  <a:glow rad="63500">
                    <a:srgbClr val="000000">
                      <a:alpha val="80000"/>
                    </a:srgbClr>
                  </a:glow>
                </a:effectLst>
              </a:rPr>
              <a:t>→ Pray humbly and for one another</a:t>
            </a:r>
          </a:p>
          <a:p>
            <a:pPr algn="l"/>
            <a:r>
              <a:rPr lang="en-US" sz="3500" b="1" dirty="0">
                <a:ln w="3175">
                  <a:solidFill>
                    <a:srgbClr val="FF0000"/>
                  </a:solidFill>
                </a:ln>
                <a:solidFill>
                  <a:srgbClr val="FFFF00"/>
                </a:solidFill>
                <a:effectLst>
                  <a:glow rad="63500">
                    <a:srgbClr val="000000">
                      <a:alpha val="80000"/>
                    </a:srgbClr>
                  </a:glow>
                </a:effectLst>
              </a:rPr>
              <a:t>→ Pray you will be counted worthy</a:t>
            </a:r>
          </a:p>
          <a:p>
            <a:pPr algn="l"/>
            <a:r>
              <a:rPr lang="en-US" sz="3500" b="1" dirty="0">
                <a:ln w="3175">
                  <a:solidFill>
                    <a:srgbClr val="FF0000"/>
                  </a:solidFill>
                </a:ln>
                <a:solidFill>
                  <a:srgbClr val="FFFF00"/>
                </a:solidFill>
                <a:effectLst>
                  <a:glow rad="63500">
                    <a:srgbClr val="000000">
                      <a:alpha val="80000"/>
                    </a:srgbClr>
                  </a:glow>
                </a:effectLst>
              </a:rPr>
              <a:t>→ Rise and pray and without ceasing</a:t>
            </a:r>
          </a:p>
          <a:p>
            <a:pPr algn="l"/>
            <a:endParaRPr lang="en-US" dirty="0">
              <a:solidFill>
                <a:srgbClr val="000000">
                  <a:tint val="75000"/>
                </a:srgbClr>
              </a:solidFill>
            </a:endParaRPr>
          </a:p>
        </p:txBody>
      </p:sp>
      <p:sp>
        <p:nvSpPr>
          <p:cNvPr id="5" name="Rectangle 4"/>
          <p:cNvSpPr>
            <a:spLocks noChangeArrowheads="1"/>
          </p:cNvSpPr>
          <p:nvPr/>
        </p:nvSpPr>
        <p:spPr bwMode="auto">
          <a:xfrm rot="20763340">
            <a:off x="1007403" y="1759435"/>
            <a:ext cx="7773814" cy="317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l"/>
            </a:scene3d>
            <a:sp3d extrusionH="57150" contourW="25400" prstMaterial="plastic">
              <a:bevelT w="63500" h="5588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500" b="1" spc="50" dirty="0">
                <a:ln w="11430">
                  <a:solidFill>
                    <a:sysClr val="windowText" lastClr="000000"/>
                  </a:solidFill>
                </a:ln>
                <a:solidFill>
                  <a:srgbClr val="00FFCC"/>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Prayer is where</a:t>
            </a:r>
          </a:p>
          <a:p>
            <a:pPr algn="ctr"/>
            <a:r>
              <a:rPr lang="en-US" sz="8500" b="1" spc="50" dirty="0">
                <a:ln w="11430">
                  <a:solidFill>
                    <a:sysClr val="windowText" lastClr="000000"/>
                  </a:solidFill>
                </a:ln>
                <a:solidFill>
                  <a:srgbClr val="00FFCC"/>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we meet God</a:t>
            </a:r>
            <a:endParaRPr lang="en-US" sz="8500" b="1" i="1" spc="50" dirty="0">
              <a:ln w="11430">
                <a:solidFill>
                  <a:sysClr val="windowText" lastClr="000000"/>
                </a:solidFill>
              </a:ln>
              <a:solidFill>
                <a:srgbClr val="00FFCC"/>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133102882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childTnLst>
                          </p:cTn>
                        </p:par>
                        <p:par>
                          <p:cTn id="96" fill="hold">
                            <p:stCondLst>
                              <p:cond delay="500"/>
                            </p:stCondLst>
                            <p:childTnLst>
                              <p:par>
                                <p:cTn id="97" presetID="0" presetClass="entr" presetSubtype="0" fill="hold" grpId="0" nodeType="afterEffect">
                                  <p:stCondLst>
                                    <p:cond delay="100"/>
                                  </p:stCondLst>
                                  <p:childTnLst>
                                    <p:set>
                                      <p:cBhvr>
                                        <p:cTn id="98" dur="1" fill="hold">
                                          <p:stCondLst>
                                            <p:cond delay="0"/>
                                          </p:stCondLst>
                                        </p:cTn>
                                        <p:tgtEl>
                                          <p:spTgt spid="5"/>
                                        </p:tgtEl>
                                        <p:attrNameLst>
                                          <p:attrName>style.visibility</p:attrName>
                                        </p:attrNameLst>
                                      </p:cBhvr>
                                      <p:to>
                                        <p:strVal val="visible"/>
                                      </p:to>
                                    </p:set>
                                    <p:animEffect transition="in" filter="dissolve">
                                      <p:cBhvr>
                                        <p:cTn id="99" dur="1250">
                                          <p:stCondLst>
                                            <p:cond delay="0"/>
                                          </p:stCondLst>
                                        </p:cTn>
                                        <p:tgtEl>
                                          <p:spTgt spid="5"/>
                                        </p:tgtEl>
                                      </p:cBhvr>
                                    </p:animEffect>
                                    <p:anim to="" calcmode="lin" valueType="num">
                                      <p:cBhvr>
                                        <p:cTn id="100"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1"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0" presetClass="exit" presetSubtype="0" fill="hold" grpId="1" nodeType="clickEffect">
                                  <p:stCondLst>
                                    <p:cond delay="0"/>
                                  </p:stCondLst>
                                  <p:childTnLst>
                                    <p:set>
                                      <p:cBhvr>
                                        <p:cTn id="105" dur="1" fill="hold">
                                          <p:stCondLst>
                                            <p:cond delay="1499"/>
                                          </p:stCondLst>
                                        </p:cTn>
                                        <p:tgtEl>
                                          <p:spTgt spid="5"/>
                                        </p:tgtEl>
                                        <p:attrNameLst>
                                          <p:attrName>style.visibility</p:attrName>
                                        </p:attrNameLst>
                                      </p:cBhvr>
                                      <p:to>
                                        <p:strVal val="hidden"/>
                                      </p:to>
                                    </p:set>
                                    <p:animEffect transition="out" filter="dissolve">
                                      <p:cBhvr>
                                        <p:cTn id="106" dur="1500">
                                          <p:stCondLst>
                                            <p:cond delay="0"/>
                                          </p:stCondLst>
                                        </p:cTn>
                                        <p:tgtEl>
                                          <p:spTgt spid="5"/>
                                        </p:tgtEl>
                                      </p:cBhvr>
                                    </p:animEffect>
                                    <p:anim to="" calcmode="lin" valueType="num">
                                      <p:cBhvr>
                                        <p:cTn id="107"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08"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09" fill="hold">
                            <p:stCondLst>
                              <p:cond delay="1500"/>
                            </p:stCondLst>
                            <p:childTnLst>
                              <p:par>
                                <p:cTn id="110" presetID="23" presetClass="exit" presetSubtype="32" fill="hold" nodeType="afterEffect">
                                  <p:stCondLst>
                                    <p:cond delay="0"/>
                                  </p:stCondLst>
                                  <p:childTnLst>
                                    <p:anim calcmode="lin" valueType="num">
                                      <p:cBhvr>
                                        <p:cTn id="111" dur="2000"/>
                                        <p:tgtEl>
                                          <p:spTgt spid="4">
                                            <p:txEl>
                                              <p:pRg st="0" end="0"/>
                                            </p:txEl>
                                          </p:spTgt>
                                        </p:tgtEl>
                                        <p:attrNameLst>
                                          <p:attrName>ppt_w</p:attrName>
                                        </p:attrNameLst>
                                      </p:cBhvr>
                                      <p:tavLst>
                                        <p:tav tm="0">
                                          <p:val>
                                            <p:strVal val="ppt_w"/>
                                          </p:val>
                                        </p:tav>
                                        <p:tav tm="100000">
                                          <p:val>
                                            <p:fltVal val="0"/>
                                          </p:val>
                                        </p:tav>
                                      </p:tavLst>
                                    </p:anim>
                                    <p:anim calcmode="lin" valueType="num">
                                      <p:cBhvr>
                                        <p:cTn id="112" dur="2000"/>
                                        <p:tgtEl>
                                          <p:spTgt spid="4">
                                            <p:txEl>
                                              <p:pRg st="0" end="0"/>
                                            </p:txEl>
                                          </p:spTgt>
                                        </p:tgtEl>
                                        <p:attrNameLst>
                                          <p:attrName>ppt_h</p:attrName>
                                        </p:attrNameLst>
                                      </p:cBhvr>
                                      <p:tavLst>
                                        <p:tav tm="0">
                                          <p:val>
                                            <p:strVal val="ppt_h"/>
                                          </p:val>
                                        </p:tav>
                                        <p:tav tm="100000">
                                          <p:val>
                                            <p:fltVal val="0"/>
                                          </p:val>
                                        </p:tav>
                                      </p:tavLst>
                                    </p:anim>
                                    <p:set>
                                      <p:cBhvr>
                                        <p:cTn id="113" dur="1" fill="hold">
                                          <p:stCondLst>
                                            <p:cond delay="1999"/>
                                          </p:stCondLst>
                                        </p:cTn>
                                        <p:tgtEl>
                                          <p:spTgt spid="4">
                                            <p:txEl>
                                              <p:pRg st="0" end="0"/>
                                            </p:txEl>
                                          </p:spTgt>
                                        </p:tgtEl>
                                        <p:attrNameLst>
                                          <p:attrName>style.visibility</p:attrName>
                                        </p:attrNameLst>
                                      </p:cBhvr>
                                      <p:to>
                                        <p:strVal val="hidden"/>
                                      </p:to>
                                    </p:set>
                                  </p:childTnLst>
                                </p:cTn>
                              </p:par>
                              <p:par>
                                <p:cTn id="114" presetID="23" presetClass="exit" presetSubtype="32" fill="hold" nodeType="withEffect">
                                  <p:stCondLst>
                                    <p:cond delay="0"/>
                                  </p:stCondLst>
                                  <p:childTnLst>
                                    <p:anim calcmode="lin" valueType="num">
                                      <p:cBhvr>
                                        <p:cTn id="115" dur="2000"/>
                                        <p:tgtEl>
                                          <p:spTgt spid="4">
                                            <p:txEl>
                                              <p:pRg st="1" end="1"/>
                                            </p:txEl>
                                          </p:spTgt>
                                        </p:tgtEl>
                                        <p:attrNameLst>
                                          <p:attrName>ppt_w</p:attrName>
                                        </p:attrNameLst>
                                      </p:cBhvr>
                                      <p:tavLst>
                                        <p:tav tm="0">
                                          <p:val>
                                            <p:strVal val="ppt_w"/>
                                          </p:val>
                                        </p:tav>
                                        <p:tav tm="100000">
                                          <p:val>
                                            <p:fltVal val="0"/>
                                          </p:val>
                                        </p:tav>
                                      </p:tavLst>
                                    </p:anim>
                                    <p:anim calcmode="lin" valueType="num">
                                      <p:cBhvr>
                                        <p:cTn id="116" dur="2000"/>
                                        <p:tgtEl>
                                          <p:spTgt spid="4">
                                            <p:txEl>
                                              <p:pRg st="1" end="1"/>
                                            </p:txEl>
                                          </p:spTgt>
                                        </p:tgtEl>
                                        <p:attrNameLst>
                                          <p:attrName>ppt_h</p:attrName>
                                        </p:attrNameLst>
                                      </p:cBhvr>
                                      <p:tavLst>
                                        <p:tav tm="0">
                                          <p:val>
                                            <p:strVal val="ppt_h"/>
                                          </p:val>
                                        </p:tav>
                                        <p:tav tm="100000">
                                          <p:val>
                                            <p:fltVal val="0"/>
                                          </p:val>
                                        </p:tav>
                                      </p:tavLst>
                                    </p:anim>
                                    <p:set>
                                      <p:cBhvr>
                                        <p:cTn id="117" dur="1" fill="hold">
                                          <p:stCondLst>
                                            <p:cond delay="1999"/>
                                          </p:stCondLst>
                                        </p:cTn>
                                        <p:tgtEl>
                                          <p:spTgt spid="4">
                                            <p:txEl>
                                              <p:pRg st="1" end="1"/>
                                            </p:txEl>
                                          </p:spTgt>
                                        </p:tgtEl>
                                        <p:attrNameLst>
                                          <p:attrName>style.visibility</p:attrName>
                                        </p:attrNameLst>
                                      </p:cBhvr>
                                      <p:to>
                                        <p:strVal val="hidden"/>
                                      </p:to>
                                    </p:set>
                                  </p:childTnLst>
                                </p:cTn>
                              </p:par>
                              <p:par>
                                <p:cTn id="118" presetID="23" presetClass="exit" presetSubtype="32" fill="hold" nodeType="withEffect">
                                  <p:stCondLst>
                                    <p:cond delay="0"/>
                                  </p:stCondLst>
                                  <p:childTnLst>
                                    <p:anim calcmode="lin" valueType="num">
                                      <p:cBhvr>
                                        <p:cTn id="119" dur="2000"/>
                                        <p:tgtEl>
                                          <p:spTgt spid="4">
                                            <p:txEl>
                                              <p:pRg st="2" end="2"/>
                                            </p:txEl>
                                          </p:spTgt>
                                        </p:tgtEl>
                                        <p:attrNameLst>
                                          <p:attrName>ppt_w</p:attrName>
                                        </p:attrNameLst>
                                      </p:cBhvr>
                                      <p:tavLst>
                                        <p:tav tm="0">
                                          <p:val>
                                            <p:strVal val="ppt_w"/>
                                          </p:val>
                                        </p:tav>
                                        <p:tav tm="100000">
                                          <p:val>
                                            <p:fltVal val="0"/>
                                          </p:val>
                                        </p:tav>
                                      </p:tavLst>
                                    </p:anim>
                                    <p:anim calcmode="lin" valueType="num">
                                      <p:cBhvr>
                                        <p:cTn id="120" dur="2000"/>
                                        <p:tgtEl>
                                          <p:spTgt spid="4">
                                            <p:txEl>
                                              <p:pRg st="2" end="2"/>
                                            </p:txEl>
                                          </p:spTgt>
                                        </p:tgtEl>
                                        <p:attrNameLst>
                                          <p:attrName>ppt_h</p:attrName>
                                        </p:attrNameLst>
                                      </p:cBhvr>
                                      <p:tavLst>
                                        <p:tav tm="0">
                                          <p:val>
                                            <p:strVal val="ppt_h"/>
                                          </p:val>
                                        </p:tav>
                                        <p:tav tm="100000">
                                          <p:val>
                                            <p:fltVal val="0"/>
                                          </p:val>
                                        </p:tav>
                                      </p:tavLst>
                                    </p:anim>
                                    <p:set>
                                      <p:cBhvr>
                                        <p:cTn id="121" dur="1" fill="hold">
                                          <p:stCondLst>
                                            <p:cond delay="1999"/>
                                          </p:stCondLst>
                                        </p:cTn>
                                        <p:tgtEl>
                                          <p:spTgt spid="4">
                                            <p:txEl>
                                              <p:pRg st="2" end="2"/>
                                            </p:txEl>
                                          </p:spTgt>
                                        </p:tgtEl>
                                        <p:attrNameLst>
                                          <p:attrName>style.visibility</p:attrName>
                                        </p:attrNameLst>
                                      </p:cBhvr>
                                      <p:to>
                                        <p:strVal val="hidden"/>
                                      </p:to>
                                    </p:set>
                                  </p:childTnLst>
                                </p:cTn>
                              </p:par>
                              <p:par>
                                <p:cTn id="122" presetID="23" presetClass="exit" presetSubtype="32" fill="hold" nodeType="withEffect">
                                  <p:stCondLst>
                                    <p:cond delay="0"/>
                                  </p:stCondLst>
                                  <p:childTnLst>
                                    <p:anim calcmode="lin" valueType="num">
                                      <p:cBhvr>
                                        <p:cTn id="123" dur="2000"/>
                                        <p:tgtEl>
                                          <p:spTgt spid="4">
                                            <p:txEl>
                                              <p:pRg st="3" end="3"/>
                                            </p:txEl>
                                          </p:spTgt>
                                        </p:tgtEl>
                                        <p:attrNameLst>
                                          <p:attrName>ppt_w</p:attrName>
                                        </p:attrNameLst>
                                      </p:cBhvr>
                                      <p:tavLst>
                                        <p:tav tm="0">
                                          <p:val>
                                            <p:strVal val="ppt_w"/>
                                          </p:val>
                                        </p:tav>
                                        <p:tav tm="100000">
                                          <p:val>
                                            <p:fltVal val="0"/>
                                          </p:val>
                                        </p:tav>
                                      </p:tavLst>
                                    </p:anim>
                                    <p:anim calcmode="lin" valueType="num">
                                      <p:cBhvr>
                                        <p:cTn id="124" dur="2000"/>
                                        <p:tgtEl>
                                          <p:spTgt spid="4">
                                            <p:txEl>
                                              <p:pRg st="3" end="3"/>
                                            </p:txEl>
                                          </p:spTgt>
                                        </p:tgtEl>
                                        <p:attrNameLst>
                                          <p:attrName>ppt_h</p:attrName>
                                        </p:attrNameLst>
                                      </p:cBhvr>
                                      <p:tavLst>
                                        <p:tav tm="0">
                                          <p:val>
                                            <p:strVal val="ppt_h"/>
                                          </p:val>
                                        </p:tav>
                                        <p:tav tm="100000">
                                          <p:val>
                                            <p:fltVal val="0"/>
                                          </p:val>
                                        </p:tav>
                                      </p:tavLst>
                                    </p:anim>
                                    <p:set>
                                      <p:cBhvr>
                                        <p:cTn id="125" dur="1" fill="hold">
                                          <p:stCondLst>
                                            <p:cond delay="1999"/>
                                          </p:stCondLst>
                                        </p:cTn>
                                        <p:tgtEl>
                                          <p:spTgt spid="4">
                                            <p:txEl>
                                              <p:pRg st="3" end="3"/>
                                            </p:txEl>
                                          </p:spTgt>
                                        </p:tgtEl>
                                        <p:attrNameLst>
                                          <p:attrName>style.visibility</p:attrName>
                                        </p:attrNameLst>
                                      </p:cBhvr>
                                      <p:to>
                                        <p:strVal val="hidden"/>
                                      </p:to>
                                    </p:set>
                                  </p:childTnLst>
                                </p:cTn>
                              </p:par>
                              <p:par>
                                <p:cTn id="126" presetID="23" presetClass="exit" presetSubtype="32" fill="hold" nodeType="withEffect">
                                  <p:stCondLst>
                                    <p:cond delay="0"/>
                                  </p:stCondLst>
                                  <p:childTnLst>
                                    <p:anim calcmode="lin" valueType="num">
                                      <p:cBhvr>
                                        <p:cTn id="127" dur="2000"/>
                                        <p:tgtEl>
                                          <p:spTgt spid="4">
                                            <p:txEl>
                                              <p:pRg st="4" end="4"/>
                                            </p:txEl>
                                          </p:spTgt>
                                        </p:tgtEl>
                                        <p:attrNameLst>
                                          <p:attrName>ppt_w</p:attrName>
                                        </p:attrNameLst>
                                      </p:cBhvr>
                                      <p:tavLst>
                                        <p:tav tm="0">
                                          <p:val>
                                            <p:strVal val="ppt_w"/>
                                          </p:val>
                                        </p:tav>
                                        <p:tav tm="100000">
                                          <p:val>
                                            <p:fltVal val="0"/>
                                          </p:val>
                                        </p:tav>
                                      </p:tavLst>
                                    </p:anim>
                                    <p:anim calcmode="lin" valueType="num">
                                      <p:cBhvr>
                                        <p:cTn id="128" dur="2000"/>
                                        <p:tgtEl>
                                          <p:spTgt spid="4">
                                            <p:txEl>
                                              <p:pRg st="4" end="4"/>
                                            </p:txEl>
                                          </p:spTgt>
                                        </p:tgtEl>
                                        <p:attrNameLst>
                                          <p:attrName>ppt_h</p:attrName>
                                        </p:attrNameLst>
                                      </p:cBhvr>
                                      <p:tavLst>
                                        <p:tav tm="0">
                                          <p:val>
                                            <p:strVal val="ppt_h"/>
                                          </p:val>
                                        </p:tav>
                                        <p:tav tm="100000">
                                          <p:val>
                                            <p:fltVal val="0"/>
                                          </p:val>
                                        </p:tav>
                                      </p:tavLst>
                                    </p:anim>
                                    <p:set>
                                      <p:cBhvr>
                                        <p:cTn id="129" dur="1" fill="hold">
                                          <p:stCondLst>
                                            <p:cond delay="1999"/>
                                          </p:stCondLst>
                                        </p:cTn>
                                        <p:tgtEl>
                                          <p:spTgt spid="4">
                                            <p:txEl>
                                              <p:pRg st="4" end="4"/>
                                            </p:txEl>
                                          </p:spTgt>
                                        </p:tgtEl>
                                        <p:attrNameLst>
                                          <p:attrName>style.visibility</p:attrName>
                                        </p:attrNameLst>
                                      </p:cBhvr>
                                      <p:to>
                                        <p:strVal val="hidden"/>
                                      </p:to>
                                    </p:set>
                                  </p:childTnLst>
                                </p:cTn>
                              </p:par>
                              <p:par>
                                <p:cTn id="130" presetID="23" presetClass="exit" presetSubtype="32" fill="hold" nodeType="withEffect">
                                  <p:stCondLst>
                                    <p:cond delay="0"/>
                                  </p:stCondLst>
                                  <p:childTnLst>
                                    <p:anim calcmode="lin" valueType="num">
                                      <p:cBhvr>
                                        <p:cTn id="131" dur="2000"/>
                                        <p:tgtEl>
                                          <p:spTgt spid="4">
                                            <p:txEl>
                                              <p:pRg st="5" end="5"/>
                                            </p:txEl>
                                          </p:spTgt>
                                        </p:tgtEl>
                                        <p:attrNameLst>
                                          <p:attrName>ppt_w</p:attrName>
                                        </p:attrNameLst>
                                      </p:cBhvr>
                                      <p:tavLst>
                                        <p:tav tm="0">
                                          <p:val>
                                            <p:strVal val="ppt_w"/>
                                          </p:val>
                                        </p:tav>
                                        <p:tav tm="100000">
                                          <p:val>
                                            <p:fltVal val="0"/>
                                          </p:val>
                                        </p:tav>
                                      </p:tavLst>
                                    </p:anim>
                                    <p:anim calcmode="lin" valueType="num">
                                      <p:cBhvr>
                                        <p:cTn id="132" dur="2000"/>
                                        <p:tgtEl>
                                          <p:spTgt spid="4">
                                            <p:txEl>
                                              <p:pRg st="5" end="5"/>
                                            </p:txEl>
                                          </p:spTgt>
                                        </p:tgtEl>
                                        <p:attrNameLst>
                                          <p:attrName>ppt_h</p:attrName>
                                        </p:attrNameLst>
                                      </p:cBhvr>
                                      <p:tavLst>
                                        <p:tav tm="0">
                                          <p:val>
                                            <p:strVal val="ppt_h"/>
                                          </p:val>
                                        </p:tav>
                                        <p:tav tm="100000">
                                          <p:val>
                                            <p:fltVal val="0"/>
                                          </p:val>
                                        </p:tav>
                                      </p:tavLst>
                                    </p:anim>
                                    <p:set>
                                      <p:cBhvr>
                                        <p:cTn id="133" dur="1" fill="hold">
                                          <p:stCondLst>
                                            <p:cond delay="1999"/>
                                          </p:stCondLst>
                                        </p:cTn>
                                        <p:tgtEl>
                                          <p:spTgt spid="4">
                                            <p:txEl>
                                              <p:pRg st="5" end="5"/>
                                            </p:txEl>
                                          </p:spTgt>
                                        </p:tgtEl>
                                        <p:attrNameLst>
                                          <p:attrName>style.visibility</p:attrName>
                                        </p:attrNameLst>
                                      </p:cBhvr>
                                      <p:to>
                                        <p:strVal val="hidden"/>
                                      </p:to>
                                    </p:set>
                                  </p:childTnLst>
                                </p:cTn>
                              </p:par>
                              <p:par>
                                <p:cTn id="134" presetID="23" presetClass="exit" presetSubtype="32" fill="hold" nodeType="withEffect">
                                  <p:stCondLst>
                                    <p:cond delay="0"/>
                                  </p:stCondLst>
                                  <p:childTnLst>
                                    <p:anim calcmode="lin" valueType="num">
                                      <p:cBhvr>
                                        <p:cTn id="135" dur="2000"/>
                                        <p:tgtEl>
                                          <p:spTgt spid="4">
                                            <p:txEl>
                                              <p:pRg st="6" end="6"/>
                                            </p:txEl>
                                          </p:spTgt>
                                        </p:tgtEl>
                                        <p:attrNameLst>
                                          <p:attrName>ppt_w</p:attrName>
                                        </p:attrNameLst>
                                      </p:cBhvr>
                                      <p:tavLst>
                                        <p:tav tm="0">
                                          <p:val>
                                            <p:strVal val="ppt_w"/>
                                          </p:val>
                                        </p:tav>
                                        <p:tav tm="100000">
                                          <p:val>
                                            <p:fltVal val="0"/>
                                          </p:val>
                                        </p:tav>
                                      </p:tavLst>
                                    </p:anim>
                                    <p:anim calcmode="lin" valueType="num">
                                      <p:cBhvr>
                                        <p:cTn id="136" dur="2000"/>
                                        <p:tgtEl>
                                          <p:spTgt spid="4">
                                            <p:txEl>
                                              <p:pRg st="6" end="6"/>
                                            </p:txEl>
                                          </p:spTgt>
                                        </p:tgtEl>
                                        <p:attrNameLst>
                                          <p:attrName>ppt_h</p:attrName>
                                        </p:attrNameLst>
                                      </p:cBhvr>
                                      <p:tavLst>
                                        <p:tav tm="0">
                                          <p:val>
                                            <p:strVal val="ppt_h"/>
                                          </p:val>
                                        </p:tav>
                                        <p:tav tm="100000">
                                          <p:val>
                                            <p:fltVal val="0"/>
                                          </p:val>
                                        </p:tav>
                                      </p:tavLst>
                                    </p:anim>
                                    <p:set>
                                      <p:cBhvr>
                                        <p:cTn id="137" dur="1" fill="hold">
                                          <p:stCondLst>
                                            <p:cond delay="1999"/>
                                          </p:stCondLst>
                                        </p:cTn>
                                        <p:tgtEl>
                                          <p:spTgt spid="4">
                                            <p:txEl>
                                              <p:pRg st="6" end="6"/>
                                            </p:txEl>
                                          </p:spTgt>
                                        </p:tgtEl>
                                        <p:attrNameLst>
                                          <p:attrName>style.visibility</p:attrName>
                                        </p:attrNameLst>
                                      </p:cBhvr>
                                      <p:to>
                                        <p:strVal val="hidden"/>
                                      </p:to>
                                    </p:set>
                                  </p:childTnLst>
                                </p:cTn>
                              </p:par>
                              <p:par>
                                <p:cTn id="138" presetID="23" presetClass="exit" presetSubtype="32" fill="hold" nodeType="withEffect">
                                  <p:stCondLst>
                                    <p:cond delay="0"/>
                                  </p:stCondLst>
                                  <p:childTnLst>
                                    <p:anim calcmode="lin" valueType="num">
                                      <p:cBhvr>
                                        <p:cTn id="139" dur="2000"/>
                                        <p:tgtEl>
                                          <p:spTgt spid="4">
                                            <p:txEl>
                                              <p:pRg st="7" end="7"/>
                                            </p:txEl>
                                          </p:spTgt>
                                        </p:tgtEl>
                                        <p:attrNameLst>
                                          <p:attrName>ppt_w</p:attrName>
                                        </p:attrNameLst>
                                      </p:cBhvr>
                                      <p:tavLst>
                                        <p:tav tm="0">
                                          <p:val>
                                            <p:strVal val="ppt_w"/>
                                          </p:val>
                                        </p:tav>
                                        <p:tav tm="100000">
                                          <p:val>
                                            <p:fltVal val="0"/>
                                          </p:val>
                                        </p:tav>
                                      </p:tavLst>
                                    </p:anim>
                                    <p:anim calcmode="lin" valueType="num">
                                      <p:cBhvr>
                                        <p:cTn id="140" dur="2000"/>
                                        <p:tgtEl>
                                          <p:spTgt spid="4">
                                            <p:txEl>
                                              <p:pRg st="7" end="7"/>
                                            </p:txEl>
                                          </p:spTgt>
                                        </p:tgtEl>
                                        <p:attrNameLst>
                                          <p:attrName>ppt_h</p:attrName>
                                        </p:attrNameLst>
                                      </p:cBhvr>
                                      <p:tavLst>
                                        <p:tav tm="0">
                                          <p:val>
                                            <p:strVal val="ppt_h"/>
                                          </p:val>
                                        </p:tav>
                                        <p:tav tm="100000">
                                          <p:val>
                                            <p:fltVal val="0"/>
                                          </p:val>
                                        </p:tav>
                                      </p:tavLst>
                                    </p:anim>
                                    <p:set>
                                      <p:cBhvr>
                                        <p:cTn id="141" dur="1" fill="hold">
                                          <p:stCondLst>
                                            <p:cond delay="1999"/>
                                          </p:stCondLst>
                                        </p:cTn>
                                        <p:tgtEl>
                                          <p:spTgt spid="4">
                                            <p:txEl>
                                              <p:pRg st="7" end="7"/>
                                            </p:txEl>
                                          </p:spTgt>
                                        </p:tgtEl>
                                        <p:attrNameLst>
                                          <p:attrName>style.visibility</p:attrName>
                                        </p:attrNameLst>
                                      </p:cBhvr>
                                      <p:to>
                                        <p:strVal val="hidden"/>
                                      </p:to>
                                    </p:set>
                                  </p:childTnLst>
                                </p:cTn>
                              </p:par>
                              <p:par>
                                <p:cTn id="142" presetID="23" presetClass="exit" presetSubtype="32" fill="hold" nodeType="withEffect">
                                  <p:stCondLst>
                                    <p:cond delay="0"/>
                                  </p:stCondLst>
                                  <p:childTnLst>
                                    <p:anim calcmode="lin" valueType="num">
                                      <p:cBhvr>
                                        <p:cTn id="143" dur="2000"/>
                                        <p:tgtEl>
                                          <p:spTgt spid="4">
                                            <p:txEl>
                                              <p:pRg st="8" end="8"/>
                                            </p:txEl>
                                          </p:spTgt>
                                        </p:tgtEl>
                                        <p:attrNameLst>
                                          <p:attrName>ppt_w</p:attrName>
                                        </p:attrNameLst>
                                      </p:cBhvr>
                                      <p:tavLst>
                                        <p:tav tm="0">
                                          <p:val>
                                            <p:strVal val="ppt_w"/>
                                          </p:val>
                                        </p:tav>
                                        <p:tav tm="100000">
                                          <p:val>
                                            <p:fltVal val="0"/>
                                          </p:val>
                                        </p:tav>
                                      </p:tavLst>
                                    </p:anim>
                                    <p:anim calcmode="lin" valueType="num">
                                      <p:cBhvr>
                                        <p:cTn id="144" dur="2000"/>
                                        <p:tgtEl>
                                          <p:spTgt spid="4">
                                            <p:txEl>
                                              <p:pRg st="8" end="8"/>
                                            </p:txEl>
                                          </p:spTgt>
                                        </p:tgtEl>
                                        <p:attrNameLst>
                                          <p:attrName>ppt_h</p:attrName>
                                        </p:attrNameLst>
                                      </p:cBhvr>
                                      <p:tavLst>
                                        <p:tav tm="0">
                                          <p:val>
                                            <p:strVal val="ppt_h"/>
                                          </p:val>
                                        </p:tav>
                                        <p:tav tm="100000">
                                          <p:val>
                                            <p:fltVal val="0"/>
                                          </p:val>
                                        </p:tav>
                                      </p:tavLst>
                                    </p:anim>
                                    <p:set>
                                      <p:cBhvr>
                                        <p:cTn id="145" dur="1" fill="hold">
                                          <p:stCondLst>
                                            <p:cond delay="1999"/>
                                          </p:stCondLst>
                                        </p:cTn>
                                        <p:tgtEl>
                                          <p:spTgt spid="4">
                                            <p:txEl>
                                              <p:pRg st="8" end="8"/>
                                            </p:txEl>
                                          </p:spTgt>
                                        </p:tgtEl>
                                        <p:attrNameLst>
                                          <p:attrName>style.visibility</p:attrName>
                                        </p:attrNameLst>
                                      </p:cBhvr>
                                      <p:to>
                                        <p:strVal val="hidden"/>
                                      </p:to>
                                    </p:set>
                                  </p:childTnLst>
                                </p:cTn>
                              </p:par>
                              <p:par>
                                <p:cTn id="146" presetID="23" presetClass="exit" presetSubtype="32" fill="hold" nodeType="withEffect">
                                  <p:stCondLst>
                                    <p:cond delay="0"/>
                                  </p:stCondLst>
                                  <p:childTnLst>
                                    <p:anim calcmode="lin" valueType="num">
                                      <p:cBhvr>
                                        <p:cTn id="147" dur="2000"/>
                                        <p:tgtEl>
                                          <p:spTgt spid="4">
                                            <p:txEl>
                                              <p:pRg st="9" end="9"/>
                                            </p:txEl>
                                          </p:spTgt>
                                        </p:tgtEl>
                                        <p:attrNameLst>
                                          <p:attrName>ppt_w</p:attrName>
                                        </p:attrNameLst>
                                      </p:cBhvr>
                                      <p:tavLst>
                                        <p:tav tm="0">
                                          <p:val>
                                            <p:strVal val="ppt_w"/>
                                          </p:val>
                                        </p:tav>
                                        <p:tav tm="100000">
                                          <p:val>
                                            <p:fltVal val="0"/>
                                          </p:val>
                                        </p:tav>
                                      </p:tavLst>
                                    </p:anim>
                                    <p:anim calcmode="lin" valueType="num">
                                      <p:cBhvr>
                                        <p:cTn id="148" dur="2000"/>
                                        <p:tgtEl>
                                          <p:spTgt spid="4">
                                            <p:txEl>
                                              <p:pRg st="9" end="9"/>
                                            </p:txEl>
                                          </p:spTgt>
                                        </p:tgtEl>
                                        <p:attrNameLst>
                                          <p:attrName>ppt_h</p:attrName>
                                        </p:attrNameLst>
                                      </p:cBhvr>
                                      <p:tavLst>
                                        <p:tav tm="0">
                                          <p:val>
                                            <p:strVal val="ppt_h"/>
                                          </p:val>
                                        </p:tav>
                                        <p:tav tm="100000">
                                          <p:val>
                                            <p:fltVal val="0"/>
                                          </p:val>
                                        </p:tav>
                                      </p:tavLst>
                                    </p:anim>
                                    <p:set>
                                      <p:cBhvr>
                                        <p:cTn id="149" dur="1" fill="hold">
                                          <p:stCondLst>
                                            <p:cond delay="1999"/>
                                          </p:stCondLst>
                                        </p:cTn>
                                        <p:tgtEl>
                                          <p:spTgt spid="4">
                                            <p:txEl>
                                              <p:pRg st="9" end="9"/>
                                            </p:txEl>
                                          </p:spTgt>
                                        </p:tgtEl>
                                        <p:attrNameLst>
                                          <p:attrName>style.visibility</p:attrName>
                                        </p:attrNameLst>
                                      </p:cBhvr>
                                      <p:to>
                                        <p:strVal val="hidden"/>
                                      </p:to>
                                    </p:set>
                                  </p:childTnLst>
                                </p:cTn>
                              </p:par>
                              <p:par>
                                <p:cTn id="150" presetID="23" presetClass="exit" presetSubtype="32" fill="hold" nodeType="withEffect">
                                  <p:stCondLst>
                                    <p:cond delay="0"/>
                                  </p:stCondLst>
                                  <p:childTnLst>
                                    <p:anim calcmode="lin" valueType="num">
                                      <p:cBhvr>
                                        <p:cTn id="151" dur="2000"/>
                                        <p:tgtEl>
                                          <p:spTgt spid="4">
                                            <p:txEl>
                                              <p:pRg st="10" end="10"/>
                                            </p:txEl>
                                          </p:spTgt>
                                        </p:tgtEl>
                                        <p:attrNameLst>
                                          <p:attrName>ppt_w</p:attrName>
                                        </p:attrNameLst>
                                      </p:cBhvr>
                                      <p:tavLst>
                                        <p:tav tm="0">
                                          <p:val>
                                            <p:strVal val="ppt_w"/>
                                          </p:val>
                                        </p:tav>
                                        <p:tav tm="100000">
                                          <p:val>
                                            <p:fltVal val="0"/>
                                          </p:val>
                                        </p:tav>
                                      </p:tavLst>
                                    </p:anim>
                                    <p:anim calcmode="lin" valueType="num">
                                      <p:cBhvr>
                                        <p:cTn id="152" dur="2000"/>
                                        <p:tgtEl>
                                          <p:spTgt spid="4">
                                            <p:txEl>
                                              <p:pRg st="10" end="10"/>
                                            </p:txEl>
                                          </p:spTgt>
                                        </p:tgtEl>
                                        <p:attrNameLst>
                                          <p:attrName>ppt_h</p:attrName>
                                        </p:attrNameLst>
                                      </p:cBhvr>
                                      <p:tavLst>
                                        <p:tav tm="0">
                                          <p:val>
                                            <p:strVal val="ppt_h"/>
                                          </p:val>
                                        </p:tav>
                                        <p:tav tm="100000">
                                          <p:val>
                                            <p:fltVal val="0"/>
                                          </p:val>
                                        </p:tav>
                                      </p:tavLst>
                                    </p:anim>
                                    <p:set>
                                      <p:cBhvr>
                                        <p:cTn id="153" dur="1" fill="hold">
                                          <p:stCondLst>
                                            <p:cond delay="1999"/>
                                          </p:stCondLst>
                                        </p:cTn>
                                        <p:tgtEl>
                                          <p:spTgt spid="4">
                                            <p:txEl>
                                              <p:pRg st="10" end="10"/>
                                            </p:txEl>
                                          </p:spTgt>
                                        </p:tgtEl>
                                        <p:attrNameLst>
                                          <p:attrName>style.visibility</p:attrName>
                                        </p:attrNameLst>
                                      </p:cBhvr>
                                      <p:to>
                                        <p:strVal val="hidden"/>
                                      </p:to>
                                    </p:set>
                                  </p:childTnLst>
                                </p:cTn>
                              </p:par>
                              <p:par>
                                <p:cTn id="154" presetID="23" presetClass="exit" presetSubtype="32" fill="hold" nodeType="withEffect">
                                  <p:stCondLst>
                                    <p:cond delay="0"/>
                                  </p:stCondLst>
                                  <p:childTnLst>
                                    <p:anim calcmode="lin" valueType="num">
                                      <p:cBhvr>
                                        <p:cTn id="155" dur="2000"/>
                                        <p:tgtEl>
                                          <p:spTgt spid="4">
                                            <p:txEl>
                                              <p:pRg st="11" end="11"/>
                                            </p:txEl>
                                          </p:spTgt>
                                        </p:tgtEl>
                                        <p:attrNameLst>
                                          <p:attrName>ppt_w</p:attrName>
                                        </p:attrNameLst>
                                      </p:cBhvr>
                                      <p:tavLst>
                                        <p:tav tm="0">
                                          <p:val>
                                            <p:strVal val="ppt_w"/>
                                          </p:val>
                                        </p:tav>
                                        <p:tav tm="100000">
                                          <p:val>
                                            <p:fltVal val="0"/>
                                          </p:val>
                                        </p:tav>
                                      </p:tavLst>
                                    </p:anim>
                                    <p:anim calcmode="lin" valueType="num">
                                      <p:cBhvr>
                                        <p:cTn id="156" dur="2000"/>
                                        <p:tgtEl>
                                          <p:spTgt spid="4">
                                            <p:txEl>
                                              <p:pRg st="11" end="11"/>
                                            </p:txEl>
                                          </p:spTgt>
                                        </p:tgtEl>
                                        <p:attrNameLst>
                                          <p:attrName>ppt_h</p:attrName>
                                        </p:attrNameLst>
                                      </p:cBhvr>
                                      <p:tavLst>
                                        <p:tav tm="0">
                                          <p:val>
                                            <p:strVal val="ppt_h"/>
                                          </p:val>
                                        </p:tav>
                                        <p:tav tm="100000">
                                          <p:val>
                                            <p:fltVal val="0"/>
                                          </p:val>
                                        </p:tav>
                                      </p:tavLst>
                                    </p:anim>
                                    <p:set>
                                      <p:cBhvr>
                                        <p:cTn id="157" dur="1" fill="hold">
                                          <p:stCondLst>
                                            <p:cond delay="1999"/>
                                          </p:stCondLst>
                                        </p:cTn>
                                        <p:tgtEl>
                                          <p:spTgt spid="4">
                                            <p:txEl>
                                              <p:pRg st="11" end="11"/>
                                            </p:txEl>
                                          </p:spTgt>
                                        </p:tgtEl>
                                        <p:attrNameLst>
                                          <p:attrName>style.visibility</p:attrName>
                                        </p:attrNameLst>
                                      </p:cBhvr>
                                      <p:to>
                                        <p:strVal val="hidden"/>
                                      </p:to>
                                    </p:set>
                                  </p:childTnLst>
                                </p:cTn>
                              </p:par>
                              <p:par>
                                <p:cTn id="158" presetID="23" presetClass="exit" presetSubtype="32" fill="hold" nodeType="withEffect">
                                  <p:stCondLst>
                                    <p:cond delay="0"/>
                                  </p:stCondLst>
                                  <p:childTnLst>
                                    <p:anim calcmode="lin" valueType="num">
                                      <p:cBhvr>
                                        <p:cTn id="159" dur="2000"/>
                                        <p:tgtEl>
                                          <p:spTgt spid="4">
                                            <p:txEl>
                                              <p:pRg st="12" end="12"/>
                                            </p:txEl>
                                          </p:spTgt>
                                        </p:tgtEl>
                                        <p:attrNameLst>
                                          <p:attrName>ppt_w</p:attrName>
                                        </p:attrNameLst>
                                      </p:cBhvr>
                                      <p:tavLst>
                                        <p:tav tm="0">
                                          <p:val>
                                            <p:strVal val="ppt_w"/>
                                          </p:val>
                                        </p:tav>
                                        <p:tav tm="100000">
                                          <p:val>
                                            <p:fltVal val="0"/>
                                          </p:val>
                                        </p:tav>
                                      </p:tavLst>
                                    </p:anim>
                                    <p:anim calcmode="lin" valueType="num">
                                      <p:cBhvr>
                                        <p:cTn id="160" dur="2000"/>
                                        <p:tgtEl>
                                          <p:spTgt spid="4">
                                            <p:txEl>
                                              <p:pRg st="12" end="12"/>
                                            </p:txEl>
                                          </p:spTgt>
                                        </p:tgtEl>
                                        <p:attrNameLst>
                                          <p:attrName>ppt_h</p:attrName>
                                        </p:attrNameLst>
                                      </p:cBhvr>
                                      <p:tavLst>
                                        <p:tav tm="0">
                                          <p:val>
                                            <p:strVal val="ppt_h"/>
                                          </p:val>
                                        </p:tav>
                                        <p:tav tm="100000">
                                          <p:val>
                                            <p:fltVal val="0"/>
                                          </p:val>
                                        </p:tav>
                                      </p:tavLst>
                                    </p:anim>
                                    <p:set>
                                      <p:cBhvr>
                                        <p:cTn id="161" dur="1" fill="hold">
                                          <p:stCondLst>
                                            <p:cond delay="1999"/>
                                          </p:stCondLst>
                                        </p:cTn>
                                        <p:tgtEl>
                                          <p:spTgt spid="4">
                                            <p:txEl>
                                              <p:pRg st="12" end="12"/>
                                            </p:txEl>
                                          </p:spTgt>
                                        </p:tgtEl>
                                        <p:attrNameLst>
                                          <p:attrName>style.visibility</p:attrName>
                                        </p:attrNameLst>
                                      </p:cBhvr>
                                      <p:to>
                                        <p:strVal val="hidden"/>
                                      </p:to>
                                    </p:set>
                                  </p:childTnLst>
                                </p:cTn>
                              </p:par>
                              <p:par>
                                <p:cTn id="162" presetID="0" presetClass="path" presetSubtype="0" accel="50000" decel="50000" fill="hold" grpId="1" nodeType="withEffect">
                                  <p:stCondLst>
                                    <p:cond delay="0"/>
                                  </p:stCondLst>
                                  <p:childTnLst>
                                    <p:animMotion origin="layout" path="M -2.5E-6 -1.11111E-6 L 0.10434 0.01759 " pathEditMode="relative" rAng="0" ptsTypes="AA">
                                      <p:cBhvr>
                                        <p:cTn id="163" dur="2000" fill="hold"/>
                                        <p:tgtEl>
                                          <p:spTgt spid="4">
                                            <p:txEl>
                                              <p:pRg st="0" end="0"/>
                                            </p:txEl>
                                          </p:spTgt>
                                        </p:tgtEl>
                                        <p:attrNameLst>
                                          <p:attrName>ppt_x</p:attrName>
                                          <p:attrName>ppt_y</p:attrName>
                                        </p:attrNameLst>
                                      </p:cBhvr>
                                      <p:rCtr x="5208" y="880"/>
                                    </p:animMotion>
                                  </p:childTnLst>
                                </p:cTn>
                              </p:par>
                              <p:par>
                                <p:cTn id="164" presetID="0" presetClass="path" presetSubtype="0" accel="50000" decel="50000" fill="hold" grpId="1" nodeType="withEffect">
                                  <p:stCondLst>
                                    <p:cond delay="0"/>
                                  </p:stCondLst>
                                  <p:childTnLst>
                                    <p:animMotion origin="layout" path="M 1.94444E-6 3.43201E-6 L 0.20642 -0.04279 " pathEditMode="relative" rAng="0" ptsTypes="AA">
                                      <p:cBhvr>
                                        <p:cTn id="165" dur="2000" fill="hold"/>
                                        <p:tgtEl>
                                          <p:spTgt spid="4">
                                            <p:txEl>
                                              <p:pRg st="1" end="1"/>
                                            </p:txEl>
                                          </p:spTgt>
                                        </p:tgtEl>
                                        <p:attrNameLst>
                                          <p:attrName>ppt_x</p:attrName>
                                          <p:attrName>ppt_y</p:attrName>
                                        </p:attrNameLst>
                                      </p:cBhvr>
                                      <p:rCtr x="10312" y="-2151"/>
                                    </p:animMotion>
                                  </p:childTnLst>
                                </p:cTn>
                              </p:par>
                              <p:par>
                                <p:cTn id="166" presetID="0" presetClass="path" presetSubtype="0" accel="50000" decel="50000" fill="hold" grpId="1" nodeType="withEffect">
                                  <p:stCondLst>
                                    <p:cond delay="0"/>
                                  </p:stCondLst>
                                  <p:childTnLst>
                                    <p:animMotion origin="layout" path="M -1.11022E-16 -1.56337E-6 L 0.06858 -0.10939 " pathEditMode="relative" rAng="0" ptsTypes="AA">
                                      <p:cBhvr>
                                        <p:cTn id="167" dur="2000" fill="hold"/>
                                        <p:tgtEl>
                                          <p:spTgt spid="4">
                                            <p:txEl>
                                              <p:pRg st="2" end="2"/>
                                            </p:txEl>
                                          </p:spTgt>
                                        </p:tgtEl>
                                        <p:attrNameLst>
                                          <p:attrName>ppt_x</p:attrName>
                                          <p:attrName>ppt_y</p:attrName>
                                        </p:attrNameLst>
                                      </p:cBhvr>
                                      <p:rCtr x="3420" y="-5481"/>
                                    </p:animMotion>
                                  </p:childTnLst>
                                </p:cTn>
                              </p:par>
                              <p:par>
                                <p:cTn id="168" presetID="0" presetClass="path" presetSubtype="0" accel="50000" decel="50000" fill="hold" grpId="1" nodeType="withEffect">
                                  <p:stCondLst>
                                    <p:cond delay="0"/>
                                  </p:stCondLst>
                                  <p:childTnLst>
                                    <p:animMotion origin="layout" path="M -1.38889E-6 1.85185E-6 L 0.10868 -0.17546 " pathEditMode="relative" rAng="0" ptsTypes="AA">
                                      <p:cBhvr>
                                        <p:cTn id="169" dur="2000" fill="hold"/>
                                        <p:tgtEl>
                                          <p:spTgt spid="4">
                                            <p:txEl>
                                              <p:pRg st="3" end="3"/>
                                            </p:txEl>
                                          </p:spTgt>
                                        </p:tgtEl>
                                        <p:attrNameLst>
                                          <p:attrName>ppt_x</p:attrName>
                                          <p:attrName>ppt_y</p:attrName>
                                        </p:attrNameLst>
                                      </p:cBhvr>
                                      <p:rCtr x="5434" y="-8773"/>
                                    </p:animMotion>
                                  </p:childTnLst>
                                </p:cTn>
                              </p:par>
                              <p:par>
                                <p:cTn id="170" presetID="0" presetClass="path" presetSubtype="0" accel="50000" decel="50000" fill="hold" grpId="1" nodeType="withEffect">
                                  <p:stCondLst>
                                    <p:cond delay="0"/>
                                  </p:stCondLst>
                                  <p:childTnLst>
                                    <p:animMotion origin="layout" path="M 4.44444E-6 -4.81481E-6 L 0.18802 -0.24236 " pathEditMode="relative" rAng="0" ptsTypes="AA">
                                      <p:cBhvr>
                                        <p:cTn id="171" dur="2000" fill="hold"/>
                                        <p:tgtEl>
                                          <p:spTgt spid="4">
                                            <p:txEl>
                                              <p:pRg st="4" end="4"/>
                                            </p:txEl>
                                          </p:spTgt>
                                        </p:tgtEl>
                                        <p:attrNameLst>
                                          <p:attrName>ppt_x</p:attrName>
                                          <p:attrName>ppt_y</p:attrName>
                                        </p:attrNameLst>
                                      </p:cBhvr>
                                      <p:rCtr x="9392" y="-12130"/>
                                    </p:animMotion>
                                  </p:childTnLst>
                                </p:cTn>
                              </p:par>
                              <p:par>
                                <p:cTn id="172" presetID="0" presetClass="path" presetSubtype="0" accel="50000" decel="50000" fill="hold" grpId="1" nodeType="withEffect">
                                  <p:stCondLst>
                                    <p:cond delay="0"/>
                                  </p:stCondLst>
                                  <p:childTnLst>
                                    <p:animMotion origin="layout" path="M -2.77778E-7 -1.48148E-6 L 0.18229 -0.3081 " pathEditMode="relative" rAng="0" ptsTypes="AA">
                                      <p:cBhvr>
                                        <p:cTn id="173" dur="2000" fill="hold"/>
                                        <p:tgtEl>
                                          <p:spTgt spid="4">
                                            <p:txEl>
                                              <p:pRg st="5" end="5"/>
                                            </p:txEl>
                                          </p:spTgt>
                                        </p:tgtEl>
                                        <p:attrNameLst>
                                          <p:attrName>ppt_x</p:attrName>
                                          <p:attrName>ppt_y</p:attrName>
                                        </p:attrNameLst>
                                      </p:cBhvr>
                                      <p:rCtr x="9115" y="-15417"/>
                                    </p:animMotion>
                                  </p:childTnLst>
                                </p:cTn>
                              </p:par>
                              <p:par>
                                <p:cTn id="174" presetID="0" presetClass="path" presetSubtype="0" accel="50000" decel="50000" fill="hold" grpId="1" nodeType="withEffect">
                                  <p:stCondLst>
                                    <p:cond delay="0"/>
                                  </p:stCondLst>
                                  <p:childTnLst>
                                    <p:animMotion origin="layout" path="M -4.44444E-6 1.85185E-6 L 0.11077 -0.375 " pathEditMode="relative" rAng="0" ptsTypes="AA">
                                      <p:cBhvr>
                                        <p:cTn id="175" dur="2000" fill="hold"/>
                                        <p:tgtEl>
                                          <p:spTgt spid="4">
                                            <p:txEl>
                                              <p:pRg st="6" end="6"/>
                                            </p:txEl>
                                          </p:spTgt>
                                        </p:tgtEl>
                                        <p:attrNameLst>
                                          <p:attrName>ppt_x</p:attrName>
                                          <p:attrName>ppt_y</p:attrName>
                                        </p:attrNameLst>
                                      </p:cBhvr>
                                      <p:rCtr x="5538" y="-18750"/>
                                    </p:animMotion>
                                  </p:childTnLst>
                                </p:cTn>
                              </p:par>
                              <p:par>
                                <p:cTn id="176" presetID="0" presetClass="path" presetSubtype="0" accel="50000" decel="50000" fill="hold" grpId="1" nodeType="withEffect">
                                  <p:stCondLst>
                                    <p:cond delay="0"/>
                                  </p:stCondLst>
                                  <p:childTnLst>
                                    <p:animMotion origin="layout" path="M -4.44444E-6 -4.81481E-6 L 0.11094 -0.44212 " pathEditMode="relative" rAng="0" ptsTypes="AA">
                                      <p:cBhvr>
                                        <p:cTn id="177" dur="2000" fill="hold"/>
                                        <p:tgtEl>
                                          <p:spTgt spid="4">
                                            <p:txEl>
                                              <p:pRg st="7" end="7"/>
                                            </p:txEl>
                                          </p:spTgt>
                                        </p:tgtEl>
                                        <p:attrNameLst>
                                          <p:attrName>ppt_x</p:attrName>
                                          <p:attrName>ppt_y</p:attrName>
                                        </p:attrNameLst>
                                      </p:cBhvr>
                                      <p:rCtr x="5538" y="-22106"/>
                                    </p:animMotion>
                                  </p:childTnLst>
                                </p:cTn>
                              </p:par>
                              <p:par>
                                <p:cTn id="178" presetID="0" presetClass="path" presetSubtype="0" accel="50000" decel="50000" fill="hold" grpId="1" nodeType="withEffect">
                                  <p:stCondLst>
                                    <p:cond delay="0"/>
                                  </p:stCondLst>
                                  <p:childTnLst>
                                    <p:animMotion origin="layout" path="M 3.33333E-6 -1.48148E-6 L 0.13871 -0.50879 " pathEditMode="relative" rAng="0" ptsTypes="AA">
                                      <p:cBhvr>
                                        <p:cTn id="179" dur="2000" fill="hold"/>
                                        <p:tgtEl>
                                          <p:spTgt spid="4">
                                            <p:txEl>
                                              <p:pRg st="8" end="8"/>
                                            </p:txEl>
                                          </p:spTgt>
                                        </p:tgtEl>
                                        <p:attrNameLst>
                                          <p:attrName>ppt_x</p:attrName>
                                          <p:attrName>ppt_y</p:attrName>
                                        </p:attrNameLst>
                                      </p:cBhvr>
                                      <p:rCtr x="6927" y="-25440"/>
                                    </p:animMotion>
                                  </p:childTnLst>
                                </p:cTn>
                              </p:par>
                              <p:par>
                                <p:cTn id="180" presetID="0" presetClass="path" presetSubtype="0" accel="50000" decel="50000" fill="hold" grpId="1" nodeType="withEffect">
                                  <p:stCondLst>
                                    <p:cond delay="0"/>
                                  </p:stCondLst>
                                  <p:childTnLst>
                                    <p:animMotion origin="layout" path="M -2.22222E-6 -0.00023 L 0.12709 -0.57546 " pathEditMode="relative" rAng="0" ptsTypes="AA">
                                      <p:cBhvr>
                                        <p:cTn id="181" dur="2000" fill="hold"/>
                                        <p:tgtEl>
                                          <p:spTgt spid="4">
                                            <p:txEl>
                                              <p:pRg st="9" end="9"/>
                                            </p:txEl>
                                          </p:spTgt>
                                        </p:tgtEl>
                                        <p:attrNameLst>
                                          <p:attrName>ppt_x</p:attrName>
                                          <p:attrName>ppt_y</p:attrName>
                                        </p:attrNameLst>
                                      </p:cBhvr>
                                      <p:rCtr x="6354" y="-28750"/>
                                    </p:animMotion>
                                  </p:childTnLst>
                                </p:cTn>
                              </p:par>
                              <p:par>
                                <p:cTn id="182" presetID="0" presetClass="path" presetSubtype="0" accel="50000" decel="50000" fill="hold" grpId="1" nodeType="withEffect">
                                  <p:stCondLst>
                                    <p:cond delay="0"/>
                                  </p:stCondLst>
                                  <p:childTnLst>
                                    <p:animMotion origin="layout" path="M -5.55556E-7 -4.81481E-6 L 0.17795 -0.64236 " pathEditMode="relative" rAng="0" ptsTypes="AA">
                                      <p:cBhvr>
                                        <p:cTn id="183" dur="2000" fill="hold"/>
                                        <p:tgtEl>
                                          <p:spTgt spid="4">
                                            <p:txEl>
                                              <p:pRg st="10" end="10"/>
                                            </p:txEl>
                                          </p:spTgt>
                                        </p:tgtEl>
                                        <p:attrNameLst>
                                          <p:attrName>ppt_x</p:attrName>
                                          <p:attrName>ppt_y</p:attrName>
                                        </p:attrNameLst>
                                      </p:cBhvr>
                                      <p:rCtr x="8889" y="-32130"/>
                                    </p:animMotion>
                                  </p:childTnLst>
                                </p:cTn>
                              </p:par>
                              <p:par>
                                <p:cTn id="184" presetID="0" presetClass="path" presetSubtype="0" accel="50000" decel="50000" fill="hold" grpId="1" nodeType="withEffect">
                                  <p:stCondLst>
                                    <p:cond delay="0"/>
                                  </p:stCondLst>
                                  <p:childTnLst>
                                    <p:animMotion origin="layout" path="M -4.44444E-6 -1.48148E-6 L 0.18612 -0.70856 " pathEditMode="relative" rAng="0" ptsTypes="AA">
                                      <p:cBhvr>
                                        <p:cTn id="185" dur="2000" fill="hold"/>
                                        <p:tgtEl>
                                          <p:spTgt spid="4">
                                            <p:txEl>
                                              <p:pRg st="11" end="11"/>
                                            </p:txEl>
                                          </p:spTgt>
                                        </p:tgtEl>
                                        <p:attrNameLst>
                                          <p:attrName>ppt_x</p:attrName>
                                          <p:attrName>ppt_y</p:attrName>
                                        </p:attrNameLst>
                                      </p:cBhvr>
                                      <p:rCtr x="9306" y="-35440"/>
                                    </p:animMotion>
                                  </p:childTnLst>
                                </p:cTn>
                              </p:par>
                              <p:par>
                                <p:cTn id="186" presetID="0" presetClass="path" presetSubtype="0" accel="50000" decel="50000" fill="hold" grpId="1" nodeType="withEffect">
                                  <p:stCondLst>
                                    <p:cond delay="0"/>
                                  </p:stCondLst>
                                  <p:childTnLst>
                                    <p:animMotion origin="layout" path="M 3.61111E-6 -0.00023 L 0.16232 -0.77639 " pathEditMode="relative" rAng="0" ptsTypes="AA">
                                      <p:cBhvr>
                                        <p:cTn id="187" dur="2000" fill="hold"/>
                                        <p:tgtEl>
                                          <p:spTgt spid="4">
                                            <p:txEl>
                                              <p:pRg st="12" end="12"/>
                                            </p:txEl>
                                          </p:spTgt>
                                        </p:tgtEl>
                                        <p:attrNameLst>
                                          <p:attrName>ppt_x</p:attrName>
                                          <p:attrName>ppt_y</p:attrName>
                                        </p:attrNameLst>
                                      </p:cBhvr>
                                      <p:rCtr x="8108" y="-3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8686800" cy="2849562"/>
          </a:xfrm>
        </p:spPr>
        <p:txBody>
          <a:bodyPr>
            <a:normAutofit/>
          </a:bodyPr>
          <a:lstStyle/>
          <a:p>
            <a:r>
              <a:rPr lang="en-US" sz="5400" b="1" dirty="0">
                <a:solidFill>
                  <a:srgbClr val="FF0000"/>
                </a:solidFill>
              </a:rPr>
              <a:t>Please visit </a:t>
            </a:r>
            <a:br>
              <a:rPr lang="en-US" b="1" dirty="0"/>
            </a:br>
            <a:r>
              <a:rPr lang="en-US" sz="3200" b="1" u="sng" dirty="0">
                <a:solidFill>
                  <a:srgbClr val="3333FF"/>
                </a:solidFill>
              </a:rPr>
              <a:t>http://www.LoveFromGod.com/prayers.htm</a:t>
            </a:r>
            <a:br>
              <a:rPr lang="en-US" sz="4000" b="1" dirty="0"/>
            </a:br>
            <a:r>
              <a:rPr lang="en-US" sz="4800" b="1" dirty="0">
                <a:solidFill>
                  <a:srgbClr val="FF0000"/>
                </a:solidFill>
              </a:rPr>
              <a:t>to explore further</a:t>
            </a:r>
          </a:p>
        </p:txBody>
      </p:sp>
    </p:spTree>
    <p:extLst>
      <p:ext uri="{BB962C8B-B14F-4D97-AF65-F5344CB8AC3E}">
        <p14:creationId xmlns:p14="http://schemas.microsoft.com/office/powerpoint/2010/main" val="277794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250"/>
          <a:stretch/>
        </p:blipFill>
        <p:spPr>
          <a:xfrm>
            <a:off x="0" y="0"/>
            <a:ext cx="9144000" cy="6858000"/>
          </a:xfrm>
          <a:prstGeom prst="rect">
            <a:avLst/>
          </a:prstGeom>
        </p:spPr>
      </p:pic>
      <p:sp>
        <p:nvSpPr>
          <p:cNvPr id="3074" name="Rectangle 2"/>
          <p:cNvSpPr>
            <a:spLocks noGrp="1" noChangeArrowheads="1"/>
          </p:cNvSpPr>
          <p:nvPr>
            <p:ph type="title"/>
          </p:nvPr>
        </p:nvSpPr>
        <p:spPr>
          <a:xfrm>
            <a:off x="457200" y="274638"/>
            <a:ext cx="8229600" cy="6278562"/>
          </a:xfrm>
        </p:spPr>
        <p:txBody>
          <a:bodyPr/>
          <a:lstStyle/>
          <a:p>
            <a:pPr eaLnBrk="1" hangingPunct="1"/>
            <a:r>
              <a:rPr lang="en-US" sz="3400" b="1" dirty="0">
                <a:solidFill>
                  <a:schemeClr val="bg1"/>
                </a:solidFill>
                <a:effectLst>
                  <a:glow rad="127000">
                    <a:schemeClr val="tx1">
                      <a:alpha val="80000"/>
                    </a:schemeClr>
                  </a:glow>
                </a:effectLst>
              </a:rPr>
              <a:t>"And when you pray, you shall not be like the hypocrites. For they love to pray standing in the synagogues and on the corners of the streets, that they may be seen by men. Assuredly, I say to you, they have their reward. But you, when you pray, go into your room, and when you have shut your door, pray to your Father who is in the secret place; and your Father who sees in secret will reward you openly." </a:t>
            </a:r>
            <a:r>
              <a:rPr lang="en-US" sz="2800" b="1" i="1" dirty="0">
                <a:solidFill>
                  <a:schemeClr val="bg1"/>
                </a:solidFill>
                <a:effectLst>
                  <a:glow rad="127000">
                    <a:schemeClr val="tx1">
                      <a:alpha val="80000"/>
                    </a:schemeClr>
                  </a:glow>
                </a:effectLst>
              </a:rPr>
              <a:t>— Matthew 6:5-6 </a:t>
            </a:r>
            <a:endParaRPr lang="en-US" altLang="en-US" sz="2800" b="1" i="1" dirty="0">
              <a:solidFill>
                <a:schemeClr val="bg1"/>
              </a:solidFill>
              <a:effectLst>
                <a:glow rad="127000">
                  <a:schemeClr val="tx1">
                    <a:alpha val="80000"/>
                  </a:schemeClr>
                </a:glow>
              </a:effectLst>
            </a:endParaRPr>
          </a:p>
        </p:txBody>
      </p:sp>
      <p:sp>
        <p:nvSpPr>
          <p:cNvPr id="4" name="Rectangle 2"/>
          <p:cNvSpPr txBox="1">
            <a:spLocks noChangeArrowheads="1"/>
          </p:cNvSpPr>
          <p:nvPr/>
        </p:nvSpPr>
        <p:spPr bwMode="auto">
          <a:xfrm>
            <a:off x="-76200" y="4724400"/>
            <a:ext cx="457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dirty="0">
                <a:solidFill>
                  <a:srgbClr val="FF0000"/>
                </a:solidFill>
              </a:rPr>
              <a:t> </a:t>
            </a:r>
            <a:r>
              <a:rPr lang="en-US" sz="3700" b="1" kern="0" dirty="0">
                <a:solidFill>
                  <a:srgbClr val="FF0000"/>
                </a:solidFill>
              </a:rPr>
              <a:t> </a:t>
            </a:r>
            <a:r>
              <a:rPr lang="en-US" sz="3400" b="1" kern="0" dirty="0">
                <a:solidFill>
                  <a:srgbClr val="FF0000"/>
                </a:solidFill>
              </a:rPr>
              <a:t>secret place</a:t>
            </a:r>
            <a:endParaRPr lang="en-US" altLang="en-US" sz="3200" b="1" kern="0" dirty="0">
              <a:solidFill>
                <a:srgbClr val="FF0000"/>
              </a:solidFill>
            </a:endParaRPr>
          </a:p>
        </p:txBody>
      </p:sp>
      <p:sp>
        <p:nvSpPr>
          <p:cNvPr id="5" name="Rectangle 2"/>
          <p:cNvSpPr txBox="1">
            <a:spLocks noChangeArrowheads="1"/>
          </p:cNvSpPr>
          <p:nvPr/>
        </p:nvSpPr>
        <p:spPr bwMode="auto">
          <a:xfrm>
            <a:off x="3657600" y="1676400"/>
            <a:ext cx="457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dirty="0">
                <a:solidFill>
                  <a:srgbClr val="FF0000"/>
                </a:solidFill>
              </a:rPr>
              <a:t> </a:t>
            </a:r>
            <a:r>
              <a:rPr lang="en-US" sz="3700" b="1" kern="0" dirty="0">
                <a:solidFill>
                  <a:srgbClr val="FF0000"/>
                </a:solidFill>
              </a:rPr>
              <a:t> </a:t>
            </a:r>
            <a:r>
              <a:rPr lang="en-US" sz="3400" b="1" kern="0" dirty="0">
                <a:solidFill>
                  <a:srgbClr val="FF0000"/>
                </a:solidFill>
              </a:rPr>
              <a:t>genuine</a:t>
            </a:r>
            <a:endParaRPr lang="en-US" altLang="en-US" sz="3200" b="1" kern="0" dirty="0">
              <a:solidFill>
                <a:srgbClr val="FF0000"/>
              </a:solidFill>
            </a:endParaRPr>
          </a:p>
        </p:txBody>
      </p:sp>
      <p:sp>
        <p:nvSpPr>
          <p:cNvPr id="6" name="Rectangle 2"/>
          <p:cNvSpPr txBox="1">
            <a:spLocks noChangeArrowheads="1"/>
          </p:cNvSpPr>
          <p:nvPr/>
        </p:nvSpPr>
        <p:spPr bwMode="auto">
          <a:xfrm>
            <a:off x="3657600" y="762000"/>
            <a:ext cx="457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dirty="0">
                <a:solidFill>
                  <a:srgbClr val="FF0000"/>
                </a:solidFill>
              </a:rPr>
              <a:t> </a:t>
            </a:r>
            <a:r>
              <a:rPr lang="en-US" sz="3700" b="1" kern="0" dirty="0">
                <a:solidFill>
                  <a:srgbClr val="FF0000"/>
                </a:solidFill>
              </a:rPr>
              <a:t> </a:t>
            </a:r>
            <a:r>
              <a:rPr lang="en-US" sz="3400" b="1" kern="0" dirty="0">
                <a:solidFill>
                  <a:srgbClr val="FF0000"/>
                </a:solidFill>
              </a:rPr>
              <a:t>honest</a:t>
            </a:r>
            <a:endParaRPr lang="en-US" altLang="en-US" sz="3200" b="1" kern="0" dirty="0">
              <a:solidFill>
                <a:srgbClr val="FF0000"/>
              </a:solidFill>
            </a:endParaRPr>
          </a:p>
        </p:txBody>
      </p:sp>
      <p:sp>
        <p:nvSpPr>
          <p:cNvPr id="7" name="Rectangle 2"/>
          <p:cNvSpPr txBox="1">
            <a:spLocks noChangeArrowheads="1"/>
          </p:cNvSpPr>
          <p:nvPr/>
        </p:nvSpPr>
        <p:spPr bwMode="auto">
          <a:xfrm>
            <a:off x="3657600" y="2667000"/>
            <a:ext cx="457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dirty="0">
                <a:solidFill>
                  <a:srgbClr val="FF0000"/>
                </a:solidFill>
              </a:rPr>
              <a:t> </a:t>
            </a:r>
            <a:r>
              <a:rPr lang="en-US" sz="3700" b="1" kern="0" dirty="0">
                <a:solidFill>
                  <a:srgbClr val="FF0000"/>
                </a:solidFill>
              </a:rPr>
              <a:t> </a:t>
            </a:r>
            <a:r>
              <a:rPr lang="en-US" sz="3400" b="1" kern="0" dirty="0">
                <a:solidFill>
                  <a:srgbClr val="FF0000"/>
                </a:solidFill>
              </a:rPr>
              <a:t>open submission</a:t>
            </a:r>
            <a:endParaRPr lang="en-US" altLang="en-US" sz="3200" b="1" kern="0" dirty="0">
              <a:solidFill>
                <a:srgbClr val="FF0000"/>
              </a:solidFill>
            </a:endParaRPr>
          </a:p>
        </p:txBody>
      </p:sp>
      <p:sp>
        <p:nvSpPr>
          <p:cNvPr id="8" name="Rectangle 2"/>
          <p:cNvSpPr txBox="1">
            <a:spLocks noChangeArrowheads="1"/>
          </p:cNvSpPr>
          <p:nvPr/>
        </p:nvSpPr>
        <p:spPr bwMode="auto">
          <a:xfrm>
            <a:off x="3686537" y="3657600"/>
            <a:ext cx="457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dirty="0">
                <a:solidFill>
                  <a:srgbClr val="FF0000"/>
                </a:solidFill>
              </a:rPr>
              <a:t> </a:t>
            </a:r>
            <a:r>
              <a:rPr lang="en-US" sz="3700" b="1" kern="0" dirty="0">
                <a:solidFill>
                  <a:srgbClr val="FF0000"/>
                </a:solidFill>
              </a:rPr>
              <a:t> </a:t>
            </a:r>
            <a:r>
              <a:rPr lang="en-US" sz="3400" b="1" kern="0" dirty="0">
                <a:solidFill>
                  <a:srgbClr val="FF0000"/>
                </a:solidFill>
              </a:rPr>
              <a:t>intimate</a:t>
            </a:r>
            <a:endParaRPr lang="en-US" altLang="en-US" sz="3200" b="1" kern="0" dirty="0">
              <a:solidFill>
                <a:srgbClr val="FF0000"/>
              </a:solidFill>
            </a:endParaRPr>
          </a:p>
        </p:txBody>
      </p:sp>
      <p:sp>
        <p:nvSpPr>
          <p:cNvPr id="9" name="Rectangle 2"/>
          <p:cNvSpPr txBox="1">
            <a:spLocks noChangeArrowheads="1"/>
          </p:cNvSpPr>
          <p:nvPr/>
        </p:nvSpPr>
        <p:spPr bwMode="auto">
          <a:xfrm>
            <a:off x="-1219200" y="4267200"/>
            <a:ext cx="441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300" b="1" kern="0" dirty="0">
                <a:solidFill>
                  <a:srgbClr val="FF0000"/>
                </a:solidFill>
              </a:rPr>
              <a:t> </a:t>
            </a:r>
            <a:r>
              <a:rPr lang="en-US" sz="4900" b="1" kern="0" dirty="0">
                <a:solidFill>
                  <a:srgbClr val="FF0000"/>
                </a:solidFill>
              </a:rPr>
              <a:t> </a:t>
            </a:r>
            <a:r>
              <a:rPr lang="en-US" sz="3400" b="1" kern="0" dirty="0">
                <a:solidFill>
                  <a:schemeClr val="bg1"/>
                </a:solidFill>
                <a:effectLst>
                  <a:glow rad="127000">
                    <a:schemeClr val="tx1">
                      <a:alpha val="80000"/>
                    </a:schemeClr>
                  </a:glow>
                </a:effectLst>
              </a:rPr>
              <a:t>door</a:t>
            </a:r>
            <a:endParaRPr lang="en-US" altLang="en-US" sz="3200" b="1" kern="0" dirty="0">
              <a:solidFill>
                <a:schemeClr val="bg1"/>
              </a:solidFill>
              <a:effectLst>
                <a:glow rad="127000">
                  <a:schemeClr val="tx1">
                    <a:alpha val="80000"/>
                  </a:schemeClr>
                </a:glow>
              </a:effectLst>
            </a:endParaRPr>
          </a:p>
        </p:txBody>
      </p:sp>
      <p:sp>
        <p:nvSpPr>
          <p:cNvPr id="10" name="Rectangle 2"/>
          <p:cNvSpPr txBox="1">
            <a:spLocks noChangeArrowheads="1"/>
          </p:cNvSpPr>
          <p:nvPr/>
        </p:nvSpPr>
        <p:spPr bwMode="auto">
          <a:xfrm>
            <a:off x="3657600" y="4572000"/>
            <a:ext cx="4572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dirty="0">
                <a:solidFill>
                  <a:srgbClr val="FF0000"/>
                </a:solidFill>
              </a:rPr>
              <a:t> </a:t>
            </a:r>
            <a:r>
              <a:rPr lang="en-US" sz="3700" b="1" kern="0" dirty="0">
                <a:solidFill>
                  <a:srgbClr val="FF0000"/>
                </a:solidFill>
              </a:rPr>
              <a:t> </a:t>
            </a:r>
            <a:r>
              <a:rPr lang="en-US" sz="3400" b="1" kern="0" dirty="0">
                <a:solidFill>
                  <a:srgbClr val="FF0000"/>
                </a:solidFill>
              </a:rPr>
              <a:t>exposed</a:t>
            </a:r>
            <a:endParaRPr lang="en-US" altLang="en-US" sz="3200" b="1" kern="0" dirty="0">
              <a:solidFill>
                <a:srgbClr val="FF0000"/>
              </a:solidFill>
            </a:endParaRPr>
          </a:p>
        </p:txBody>
      </p:sp>
      <p:sp>
        <p:nvSpPr>
          <p:cNvPr id="11" name="Rectangle 4"/>
          <p:cNvSpPr>
            <a:spLocks noChangeArrowheads="1"/>
          </p:cNvSpPr>
          <p:nvPr/>
        </p:nvSpPr>
        <p:spPr bwMode="auto">
          <a:xfrm>
            <a:off x="3962400" y="2133600"/>
            <a:ext cx="42291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noFill/>
                </a:ln>
                <a:gradFill>
                  <a:gsLst>
                    <a:gs pos="0">
                      <a:srgbClr val="FF0000"/>
                    </a:gs>
                    <a:gs pos="25000">
                      <a:srgbClr val="FF3300"/>
                    </a:gs>
                    <a:gs pos="50000">
                      <a:srgbClr val="C00000"/>
                    </a:gs>
                    <a:gs pos="75000">
                      <a:srgbClr val="FF3300"/>
                    </a:gs>
                    <a:gs pos="100000">
                      <a:srgbClr val="FF0000"/>
                    </a:gs>
                  </a:gsLst>
                  <a:lin ang="5400000"/>
                </a:gradFill>
                <a:effectLst>
                  <a:outerShdw blurRad="80000" dist="40000" dir="5040000" algn="tl">
                    <a:srgbClr val="000000">
                      <a:alpha val="30000"/>
                    </a:srgbClr>
                  </a:outerShdw>
                </a:effectLst>
                <a:latin typeface="+mj-lt"/>
              </a:rPr>
              <a:t>Bottom of One’s Heart</a:t>
            </a:r>
            <a:endParaRPr lang="en-US" sz="3200" b="1" i="1" dirty="0">
              <a:ln w="11430">
                <a:noFill/>
              </a:ln>
              <a:gradFill>
                <a:gsLst>
                  <a:gs pos="0">
                    <a:srgbClr val="FF0000"/>
                  </a:gs>
                  <a:gs pos="25000">
                    <a:srgbClr val="FF3300"/>
                  </a:gs>
                  <a:gs pos="50000">
                    <a:srgbClr val="C00000"/>
                  </a:gs>
                  <a:gs pos="75000">
                    <a:srgbClr val="FF3300"/>
                  </a:gs>
                  <a:gs pos="100000">
                    <a:srgbClr val="FF0000"/>
                  </a:gs>
                </a:gsLst>
                <a:lin ang="5400000"/>
              </a:gradFill>
              <a:effectLst>
                <a:outerShdw blurRad="80000" dist="40000" dir="5040000" algn="tl">
                  <a:srgbClr val="000000">
                    <a:alpha val="30000"/>
                  </a:srgbClr>
                </a:outerShdw>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1750"/>
                                        <p:tgtEl>
                                          <p:spTgt spid="3074"/>
                                        </p:tgtEl>
                                      </p:cBhvr>
                                    </p:animEffect>
                                    <p:set>
                                      <p:cBhvr>
                                        <p:cTn id="17" dur="1" fill="hold">
                                          <p:stCondLst>
                                            <p:cond delay="1749"/>
                                          </p:stCondLst>
                                        </p:cTn>
                                        <p:tgtEl>
                                          <p:spTgt spid="3074"/>
                                        </p:tgtEl>
                                        <p:attrNameLst>
                                          <p:attrName>style.visibility</p:attrName>
                                        </p:attrNameLst>
                                      </p:cBhvr>
                                      <p:to>
                                        <p:strVal val="hidden"/>
                                      </p:to>
                                    </p:set>
                                  </p:childTnLst>
                                </p:cTn>
                              </p:par>
                              <p:par>
                                <p:cTn id="18" presetID="6" presetClass="emph" presetSubtype="0" fill="hold" grpId="2" nodeType="withEffect">
                                  <p:stCondLst>
                                    <p:cond delay="0"/>
                                  </p:stCondLst>
                                  <p:childTnLst>
                                    <p:animScale>
                                      <p:cBhvr>
                                        <p:cTn id="19" dur="2000" fill="hold"/>
                                        <p:tgtEl>
                                          <p:spTgt spid="4"/>
                                        </p:tgtEl>
                                      </p:cBhvr>
                                      <p:by x="70000" y="70000"/>
                                    </p:animScale>
                                  </p:childTnLst>
                                </p:cTn>
                              </p:par>
                              <p:par>
                                <p:cTn id="20" presetID="0" presetClass="path" presetSubtype="0" accel="50000" decel="50000" fill="hold" grpId="1" nodeType="withEffect">
                                  <p:stCondLst>
                                    <p:cond delay="0"/>
                                  </p:stCondLst>
                                  <p:childTnLst>
                                    <p:animMotion origin="layout" path="M 0 0 L -0.1 -0.24422 " pathEditMode="relative" ptsTypes="AA">
                                      <p:cBhvr>
                                        <p:cTn id="21" dur="2000" fill="hold"/>
                                        <p:tgtEl>
                                          <p:spTgt spid="4"/>
                                        </p:tgtEl>
                                        <p:attrNameLst>
                                          <p:attrName>ppt_x</p:attrName>
                                          <p:attrName>ppt_y</p:attrName>
                                        </p:attrNameLst>
                                      </p:cBhvr>
                                    </p:animMotion>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500"/>
                                        <p:tgtEl>
                                          <p:spTgt spid="9"/>
                                        </p:tgtEl>
                                      </p:cBhvr>
                                    </p:animEffect>
                                  </p:childTnLst>
                                </p:cTn>
                              </p:par>
                              <p:par>
                                <p:cTn id="25" presetID="53" presetClass="exit" presetSubtype="32" fill="hold" grpId="1" nodeType="withEffect">
                                  <p:stCondLst>
                                    <p:cond delay="1900"/>
                                  </p:stCondLst>
                                  <p:childTnLst>
                                    <p:anim calcmode="lin" valueType="num">
                                      <p:cBhvr>
                                        <p:cTn id="26" dur="500"/>
                                        <p:tgtEl>
                                          <p:spTgt spid="9"/>
                                        </p:tgtEl>
                                        <p:attrNameLst>
                                          <p:attrName>ppt_w</p:attrName>
                                        </p:attrNameLst>
                                      </p:cBhvr>
                                      <p:tavLst>
                                        <p:tav tm="0">
                                          <p:val>
                                            <p:strVal val="ppt_w"/>
                                          </p:val>
                                        </p:tav>
                                        <p:tav tm="100000">
                                          <p:val>
                                            <p:fltVal val="0"/>
                                          </p:val>
                                        </p:tav>
                                      </p:tavLst>
                                    </p:anim>
                                    <p:anim calcmode="lin" valueType="num">
                                      <p:cBhvr>
                                        <p:cTn id="27" dur="500"/>
                                        <p:tgtEl>
                                          <p:spTgt spid="9"/>
                                        </p:tgtEl>
                                        <p:attrNameLst>
                                          <p:attrName>ppt_h</p:attrName>
                                        </p:attrNameLst>
                                      </p:cBhvr>
                                      <p:tavLst>
                                        <p:tav tm="0">
                                          <p:val>
                                            <p:strVal val="ppt_h"/>
                                          </p:val>
                                        </p:tav>
                                        <p:tav tm="100000">
                                          <p:val>
                                            <p:fltVal val="0"/>
                                          </p:val>
                                        </p:tav>
                                      </p:tavLst>
                                    </p:anim>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grpId="2" nodeType="withEffect">
                                  <p:stCondLst>
                                    <p:cond delay="190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500" fill="hold"/>
                                        <p:tgtEl>
                                          <p:spTgt spid="6"/>
                                        </p:tgtEl>
                                        <p:attrNameLst>
                                          <p:attrName>ppt_w</p:attrName>
                                        </p:attrNameLst>
                                      </p:cBhvr>
                                      <p:tavLst>
                                        <p:tav tm="0">
                                          <p:val>
                                            <p:fltVal val="0"/>
                                          </p:val>
                                        </p:tav>
                                        <p:tav tm="100000">
                                          <p:val>
                                            <p:strVal val="#ppt_w"/>
                                          </p:val>
                                        </p:tav>
                                      </p:tavLst>
                                    </p:anim>
                                    <p:anim calcmode="lin" valueType="num">
                                      <p:cBhvr>
                                        <p:cTn id="38" dur="1500" fill="hold"/>
                                        <p:tgtEl>
                                          <p:spTgt spid="6"/>
                                        </p:tgtEl>
                                        <p:attrNameLst>
                                          <p:attrName>ppt_h</p:attrName>
                                        </p:attrNameLst>
                                      </p:cBhvr>
                                      <p:tavLst>
                                        <p:tav tm="0">
                                          <p:val>
                                            <p:fltVal val="0"/>
                                          </p:val>
                                        </p:tav>
                                        <p:tav tm="100000">
                                          <p:val>
                                            <p:strVal val="#ppt_h"/>
                                          </p:val>
                                        </p:tav>
                                      </p:tavLst>
                                    </p:anim>
                                  </p:childTnLst>
                                </p:cTn>
                              </p:par>
                              <p:par>
                                <p:cTn id="39" presetID="0" presetClass="path" presetSubtype="0" accel="50000" decel="50000" fill="hold" grpId="1" nodeType="withEffect">
                                  <p:stCondLst>
                                    <p:cond delay="0"/>
                                  </p:stCondLst>
                                  <p:childTnLst>
                                    <p:animMotion origin="layout" path="M 1.11022E-16 1.11111E-6 L -0.53437 0.47546 " pathEditMode="relative" rAng="0" ptsTypes="AA">
                                      <p:cBhvr>
                                        <p:cTn id="40" dur="1500" spd="-100000" fill="hold"/>
                                        <p:tgtEl>
                                          <p:spTgt spid="6"/>
                                        </p:tgtEl>
                                        <p:attrNameLst>
                                          <p:attrName>ppt_x</p:attrName>
                                          <p:attrName>ppt_y</p:attrName>
                                        </p:attrNameLst>
                                      </p:cBhvr>
                                      <p:rCtr x="-26719" y="23773"/>
                                    </p:animMotion>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 fill="hold"/>
                                        <p:tgtEl>
                                          <p:spTgt spid="5"/>
                                        </p:tgtEl>
                                        <p:attrNameLst>
                                          <p:attrName>ppt_w</p:attrName>
                                        </p:attrNameLst>
                                      </p:cBhvr>
                                      <p:tavLst>
                                        <p:tav tm="0">
                                          <p:val>
                                            <p:fltVal val="0"/>
                                          </p:val>
                                        </p:tav>
                                        <p:tav tm="100000">
                                          <p:val>
                                            <p:strVal val="#ppt_w"/>
                                          </p:val>
                                        </p:tav>
                                      </p:tavLst>
                                    </p:anim>
                                    <p:anim calcmode="lin" valueType="num">
                                      <p:cBhvr>
                                        <p:cTn id="46" dur="1500" fill="hold"/>
                                        <p:tgtEl>
                                          <p:spTgt spid="5"/>
                                        </p:tgtEl>
                                        <p:attrNameLst>
                                          <p:attrName>ppt_h</p:attrName>
                                        </p:attrNameLst>
                                      </p:cBhvr>
                                      <p:tavLst>
                                        <p:tav tm="0">
                                          <p:val>
                                            <p:fltVal val="0"/>
                                          </p:val>
                                        </p:tav>
                                        <p:tav tm="100000">
                                          <p:val>
                                            <p:strVal val="#ppt_h"/>
                                          </p:val>
                                        </p:tav>
                                      </p:tavLst>
                                    </p:anim>
                                  </p:childTnLst>
                                </p:cTn>
                              </p:par>
                              <p:par>
                                <p:cTn id="47" presetID="0" presetClass="path" presetSubtype="0" accel="50000" decel="50000" fill="hold" grpId="1" nodeType="withEffect">
                                  <p:stCondLst>
                                    <p:cond delay="0"/>
                                  </p:stCondLst>
                                  <p:childTnLst>
                                    <p:animMotion origin="layout" path="M 1.11022E-16 2.22222E-6 L -0.53333 0.33703 " pathEditMode="relative" rAng="0" ptsTypes="AA">
                                      <p:cBhvr>
                                        <p:cTn id="48" dur="1500" spd="-100000" fill="hold"/>
                                        <p:tgtEl>
                                          <p:spTgt spid="5"/>
                                        </p:tgtEl>
                                        <p:attrNameLst>
                                          <p:attrName>ppt_x</p:attrName>
                                          <p:attrName>ppt_y</p:attrName>
                                        </p:attrNameLst>
                                      </p:cBhvr>
                                      <p:rCtr x="-26667" y="16852"/>
                                    </p:animMotion>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500" fill="hold"/>
                                        <p:tgtEl>
                                          <p:spTgt spid="7"/>
                                        </p:tgtEl>
                                        <p:attrNameLst>
                                          <p:attrName>ppt_w</p:attrName>
                                        </p:attrNameLst>
                                      </p:cBhvr>
                                      <p:tavLst>
                                        <p:tav tm="0">
                                          <p:val>
                                            <p:fltVal val="0"/>
                                          </p:val>
                                        </p:tav>
                                        <p:tav tm="100000">
                                          <p:val>
                                            <p:strVal val="#ppt_w"/>
                                          </p:val>
                                        </p:tav>
                                      </p:tavLst>
                                    </p:anim>
                                    <p:anim calcmode="lin" valueType="num">
                                      <p:cBhvr>
                                        <p:cTn id="54" dur="1500" fill="hold"/>
                                        <p:tgtEl>
                                          <p:spTgt spid="7"/>
                                        </p:tgtEl>
                                        <p:attrNameLst>
                                          <p:attrName>ppt_h</p:attrName>
                                        </p:attrNameLst>
                                      </p:cBhvr>
                                      <p:tavLst>
                                        <p:tav tm="0">
                                          <p:val>
                                            <p:fltVal val="0"/>
                                          </p:val>
                                        </p:tav>
                                        <p:tav tm="100000">
                                          <p:val>
                                            <p:strVal val="#ppt_h"/>
                                          </p:val>
                                        </p:tav>
                                      </p:tavLst>
                                    </p:anim>
                                  </p:childTnLst>
                                </p:cTn>
                              </p:par>
                              <p:par>
                                <p:cTn id="55" presetID="0" presetClass="path" presetSubtype="0" accel="50000" decel="50000" fill="hold" grpId="1" nodeType="withEffect">
                                  <p:stCondLst>
                                    <p:cond delay="0"/>
                                  </p:stCondLst>
                                  <p:childTnLst>
                                    <p:animMotion origin="layout" path="M -0.00017 3.33333E-6 L -0.53351 0.19745 " pathEditMode="relative" rAng="0" ptsTypes="AA">
                                      <p:cBhvr>
                                        <p:cTn id="56" dur="1500" spd="-100000" fill="hold"/>
                                        <p:tgtEl>
                                          <p:spTgt spid="7"/>
                                        </p:tgtEl>
                                        <p:attrNameLst>
                                          <p:attrName>ppt_x</p:attrName>
                                          <p:attrName>ppt_y</p:attrName>
                                        </p:attrNameLst>
                                      </p:cBhvr>
                                      <p:rCtr x="-26667" y="9861"/>
                                    </p:animMotion>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500" fill="hold"/>
                                        <p:tgtEl>
                                          <p:spTgt spid="8"/>
                                        </p:tgtEl>
                                        <p:attrNameLst>
                                          <p:attrName>ppt_w</p:attrName>
                                        </p:attrNameLst>
                                      </p:cBhvr>
                                      <p:tavLst>
                                        <p:tav tm="0">
                                          <p:val>
                                            <p:fltVal val="0"/>
                                          </p:val>
                                        </p:tav>
                                        <p:tav tm="100000">
                                          <p:val>
                                            <p:strVal val="#ppt_w"/>
                                          </p:val>
                                        </p:tav>
                                      </p:tavLst>
                                    </p:anim>
                                    <p:anim calcmode="lin" valueType="num">
                                      <p:cBhvr>
                                        <p:cTn id="62" dur="1500" fill="hold"/>
                                        <p:tgtEl>
                                          <p:spTgt spid="8"/>
                                        </p:tgtEl>
                                        <p:attrNameLst>
                                          <p:attrName>ppt_h</p:attrName>
                                        </p:attrNameLst>
                                      </p:cBhvr>
                                      <p:tavLst>
                                        <p:tav tm="0">
                                          <p:val>
                                            <p:fltVal val="0"/>
                                          </p:val>
                                        </p:tav>
                                        <p:tav tm="100000">
                                          <p:val>
                                            <p:strVal val="#ppt_h"/>
                                          </p:val>
                                        </p:tav>
                                      </p:tavLst>
                                    </p:anim>
                                  </p:childTnLst>
                                </p:cTn>
                              </p:par>
                              <p:par>
                                <p:cTn id="63" presetID="0" presetClass="path" presetSubtype="0" accel="50000" decel="50000" fill="hold" grpId="1" nodeType="withEffect">
                                  <p:stCondLst>
                                    <p:cond delay="0"/>
                                  </p:stCondLst>
                                  <p:childTnLst>
                                    <p:animMotion origin="layout" path="M 5E-6 3.33333E-6 L -0.53716 0.04745 " pathEditMode="relative" rAng="0" ptsTypes="AA">
                                      <p:cBhvr>
                                        <p:cTn id="64" dur="1500" spd="-100000" fill="hold"/>
                                        <p:tgtEl>
                                          <p:spTgt spid="8"/>
                                        </p:tgtEl>
                                        <p:attrNameLst>
                                          <p:attrName>ppt_x</p:attrName>
                                          <p:attrName>ppt_y</p:attrName>
                                        </p:attrNameLst>
                                      </p:cBhvr>
                                      <p:rCtr x="-26858" y="2361"/>
                                    </p:animMotion>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1500" fill="hold"/>
                                        <p:tgtEl>
                                          <p:spTgt spid="10"/>
                                        </p:tgtEl>
                                        <p:attrNameLst>
                                          <p:attrName>ppt_w</p:attrName>
                                        </p:attrNameLst>
                                      </p:cBhvr>
                                      <p:tavLst>
                                        <p:tav tm="0">
                                          <p:val>
                                            <p:fltVal val="0"/>
                                          </p:val>
                                        </p:tav>
                                        <p:tav tm="100000">
                                          <p:val>
                                            <p:strVal val="#ppt_w"/>
                                          </p:val>
                                        </p:tav>
                                      </p:tavLst>
                                    </p:anim>
                                    <p:anim calcmode="lin" valueType="num">
                                      <p:cBhvr>
                                        <p:cTn id="70" dur="1500" fill="hold"/>
                                        <p:tgtEl>
                                          <p:spTgt spid="10"/>
                                        </p:tgtEl>
                                        <p:attrNameLst>
                                          <p:attrName>ppt_h</p:attrName>
                                        </p:attrNameLst>
                                      </p:cBhvr>
                                      <p:tavLst>
                                        <p:tav tm="0">
                                          <p:val>
                                            <p:fltVal val="0"/>
                                          </p:val>
                                        </p:tav>
                                        <p:tav tm="100000">
                                          <p:val>
                                            <p:strVal val="#ppt_h"/>
                                          </p:val>
                                        </p:tav>
                                      </p:tavLst>
                                    </p:anim>
                                  </p:childTnLst>
                                </p:cTn>
                              </p:par>
                              <p:par>
                                <p:cTn id="71" presetID="0" presetClass="path" presetSubtype="0" accel="50000" decel="50000" fill="hold" grpId="1" nodeType="withEffect">
                                  <p:stCondLst>
                                    <p:cond delay="0"/>
                                  </p:stCondLst>
                                  <p:childTnLst>
                                    <p:animMotion origin="layout" path="M 1.11022E-16 4.44444E-6 L -0.53333 -0.09167 " pathEditMode="relative" rAng="0" ptsTypes="AA">
                                      <p:cBhvr>
                                        <p:cTn id="72" dur="1500" spd="-100000" fill="hold"/>
                                        <p:tgtEl>
                                          <p:spTgt spid="10"/>
                                        </p:tgtEl>
                                        <p:attrNameLst>
                                          <p:attrName>ppt_x</p:attrName>
                                          <p:attrName>ppt_y</p:attrName>
                                        </p:attrNameLst>
                                      </p:cBhvr>
                                      <p:rCtr x="-26667" y="-4583"/>
                                    </p:animMotion>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childTnLst>
                                    <p:animEffect transition="out" filter="fade">
                                      <p:cBhvr>
                                        <p:cTn id="76" dur="500"/>
                                        <p:tgtEl>
                                          <p:spTgt spid="6"/>
                                        </p:tgtEl>
                                      </p:cBhvr>
                                    </p:animEffect>
                                    <p:set>
                                      <p:cBhvr>
                                        <p:cTn id="77" dur="1" fill="hold">
                                          <p:stCondLst>
                                            <p:cond delay="499"/>
                                          </p:stCondLst>
                                        </p:cTn>
                                        <p:tgtEl>
                                          <p:spTgt spid="6"/>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500"/>
                                        <p:tgtEl>
                                          <p:spTgt spid="7"/>
                                        </p:tgtEl>
                                      </p:cBhvr>
                                    </p:animEffect>
                                    <p:set>
                                      <p:cBhvr>
                                        <p:cTn id="83" dur="1" fill="hold">
                                          <p:stCondLst>
                                            <p:cond delay="499"/>
                                          </p:stCondLst>
                                        </p:cTn>
                                        <p:tgtEl>
                                          <p:spTgt spid="7"/>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10"/>
                                        </p:tgtEl>
                                      </p:cBhvr>
                                    </p:animEffect>
                                    <p:set>
                                      <p:cBhvr>
                                        <p:cTn id="89" dur="1" fill="hold">
                                          <p:stCondLst>
                                            <p:cond delay="499"/>
                                          </p:stCondLst>
                                        </p:cTn>
                                        <p:tgtEl>
                                          <p:spTgt spid="10"/>
                                        </p:tgtEl>
                                        <p:attrNameLst>
                                          <p:attrName>style.visibility</p:attrName>
                                        </p:attrNameLst>
                                      </p:cBhvr>
                                      <p:to>
                                        <p:strVal val="hidden"/>
                                      </p:to>
                                    </p:set>
                                  </p:childTnLst>
                                </p:cTn>
                              </p:par>
                              <p:par>
                                <p:cTn id="90" presetID="0" presetClass="entr" presetSubtype="0"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dissolve">
                                      <p:cBhvr>
                                        <p:cTn id="92" dur="500">
                                          <p:stCondLst>
                                            <p:cond delay="0"/>
                                          </p:stCondLst>
                                        </p:cTn>
                                        <p:tgtEl>
                                          <p:spTgt spid="11"/>
                                        </p:tgtEl>
                                      </p:cBhvr>
                                    </p:animEffect>
                                    <p:anim to="" calcmode="lin" valueType="num">
                                      <p:cBhvr>
                                        <p:cTn id="93"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94"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3865"/>
          <a:stretch/>
        </p:blipFill>
        <p:spPr>
          <a:xfrm>
            <a:off x="-1" y="0"/>
            <a:ext cx="9144001" cy="6858000"/>
          </a:xfrm>
          <a:prstGeom prst="rect">
            <a:avLst/>
          </a:prstGeom>
        </p:spPr>
      </p:pic>
      <p:sp>
        <p:nvSpPr>
          <p:cNvPr id="12290" name="Rectangle 2"/>
          <p:cNvSpPr>
            <a:spLocks noGrp="1" noChangeArrowheads="1"/>
          </p:cNvSpPr>
          <p:nvPr>
            <p:ph type="title"/>
          </p:nvPr>
        </p:nvSpPr>
        <p:spPr>
          <a:xfrm>
            <a:off x="228600" y="274638"/>
            <a:ext cx="8610600" cy="6278562"/>
          </a:xfrm>
        </p:spPr>
        <p:txBody>
          <a:bodyPr/>
          <a:lstStyle/>
          <a:p>
            <a:pPr eaLnBrk="1" hangingPunct="1"/>
            <a:r>
              <a:rPr lang="en-US" b="1" dirty="0">
                <a:ln w="17780" cmpd="sng">
                  <a:solidFill>
                    <a:srgbClr val="FFFFFF"/>
                  </a:solidFill>
                  <a:prstDash val="solid"/>
                  <a:miter lim="800000"/>
                </a:ln>
                <a:solidFill>
                  <a:srgbClr val="7030A0"/>
                </a:solidFill>
                <a:effectLst>
                  <a:glow rad="63500">
                    <a:schemeClr val="accent2">
                      <a:satMod val="175000"/>
                      <a:alpha val="68000"/>
                    </a:schemeClr>
                  </a:glow>
                  <a:outerShdw blurRad="50800" algn="tl" rotWithShape="0">
                    <a:srgbClr val="000000"/>
                  </a:outerShdw>
                </a:effectLst>
              </a:rPr>
              <a:t>"And when you pray, do not use vain repetitions as the heathen do. For they think that they will be heard for their many words. Therefore do not be like them. For your Father knows the things you have need of before you ask Him."  </a:t>
            </a:r>
            <a:r>
              <a:rPr lang="en-US" sz="3200" b="1" i="1" dirty="0">
                <a:ln w="17780" cmpd="sng">
                  <a:solidFill>
                    <a:srgbClr val="FFFFFF"/>
                  </a:solidFill>
                  <a:prstDash val="solid"/>
                  <a:miter lim="800000"/>
                </a:ln>
                <a:solidFill>
                  <a:srgbClr val="7030A0"/>
                </a:solidFill>
                <a:effectLst>
                  <a:glow rad="63500">
                    <a:schemeClr val="accent2">
                      <a:satMod val="175000"/>
                      <a:alpha val="68000"/>
                    </a:schemeClr>
                  </a:glow>
                  <a:outerShdw blurRad="50800" algn="tl" rotWithShape="0">
                    <a:srgbClr val="000000"/>
                  </a:outerShdw>
                </a:effectLst>
              </a:rPr>
              <a:t>— Matthew 6:7-8 </a:t>
            </a:r>
            <a:endParaRPr lang="en-US" altLang="en-US" sz="3200" b="1" i="1" dirty="0">
              <a:ln w="17780" cmpd="sng">
                <a:solidFill>
                  <a:srgbClr val="FFFFFF"/>
                </a:solidFill>
                <a:prstDash val="solid"/>
                <a:miter lim="800000"/>
              </a:ln>
              <a:solidFill>
                <a:srgbClr val="7030A0"/>
              </a:solidFill>
              <a:effectLst>
                <a:glow rad="63500">
                  <a:schemeClr val="accent2">
                    <a:satMod val="175000"/>
                    <a:alpha val="68000"/>
                  </a:schemeClr>
                </a:glow>
                <a:outerShdw blurRad="50800" algn="tl" rotWithShape="0">
                  <a:srgbClr val="000000"/>
                </a:outerShdw>
              </a:effectLst>
            </a:endParaRPr>
          </a:p>
        </p:txBody>
      </p:sp>
      <p:sp>
        <p:nvSpPr>
          <p:cNvPr id="4" name="Rectangle 2"/>
          <p:cNvSpPr txBox="1">
            <a:spLocks noChangeArrowheads="1"/>
          </p:cNvSpPr>
          <p:nvPr/>
        </p:nvSpPr>
        <p:spPr bwMode="auto">
          <a:xfrm>
            <a:off x="1524000" y="914400"/>
            <a:ext cx="502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500" b="1" kern="0" dirty="0">
                <a:ln w="17780" cmpd="sng">
                  <a:solidFill>
                    <a:srgbClr val="FFFFFF"/>
                  </a:solidFill>
                  <a:prstDash val="solid"/>
                  <a:miter lim="800000"/>
                </a:ln>
                <a:solidFill>
                  <a:srgbClr val="FF0000"/>
                </a:solidFill>
                <a:effectLst>
                  <a:glow rad="63500">
                    <a:schemeClr val="accent2">
                      <a:satMod val="175000"/>
                      <a:alpha val="68000"/>
                    </a:schemeClr>
                  </a:glow>
                  <a:outerShdw blurRad="50800" algn="tl" rotWithShape="0">
                    <a:srgbClr val="000000"/>
                  </a:outerShdw>
                </a:effectLst>
              </a:rPr>
              <a:t>  </a:t>
            </a:r>
            <a:r>
              <a:rPr lang="en-US" b="1" kern="0" dirty="0">
                <a:ln w="17780" cmpd="sng">
                  <a:solidFill>
                    <a:srgbClr val="FFFFFF"/>
                  </a:solidFill>
                  <a:prstDash val="solid"/>
                  <a:miter lim="800000"/>
                </a:ln>
                <a:solidFill>
                  <a:srgbClr val="7030A0"/>
                </a:solidFill>
                <a:effectLst>
                  <a:glow rad="63500">
                    <a:schemeClr val="accent2">
                      <a:satMod val="175000"/>
                      <a:alpha val="68000"/>
                    </a:schemeClr>
                  </a:glow>
                  <a:outerShdw blurRad="50800" algn="tl" rotWithShape="0">
                    <a:srgbClr val="000000"/>
                  </a:outerShdw>
                </a:effectLst>
              </a:rPr>
              <a:t>vain repetitions</a:t>
            </a:r>
            <a:endParaRPr lang="en-US" altLang="en-US" sz="3200" b="1" i="1" kern="0" dirty="0">
              <a:ln w="17780" cmpd="sng">
                <a:solidFill>
                  <a:srgbClr val="FFFFFF"/>
                </a:solidFill>
                <a:prstDash val="solid"/>
                <a:miter lim="800000"/>
              </a:ln>
              <a:solidFill>
                <a:srgbClr val="7030A0"/>
              </a:solidFill>
              <a:effectLst>
                <a:glow rad="63500">
                  <a:schemeClr val="accent2">
                    <a:satMod val="175000"/>
                    <a:alpha val="68000"/>
                  </a:schemeClr>
                </a:glow>
                <a:outerShdw blurRad="50800" algn="tl" rotWithShape="0">
                  <a:srgbClr val="000000"/>
                </a:outerShdw>
              </a:effectLst>
            </a:endParaRPr>
          </a:p>
        </p:txBody>
      </p:sp>
      <p:sp>
        <p:nvSpPr>
          <p:cNvPr id="5" name="Rectangle 4"/>
          <p:cNvSpPr>
            <a:spLocks noChangeArrowheads="1"/>
          </p:cNvSpPr>
          <p:nvPr/>
        </p:nvSpPr>
        <p:spPr bwMode="auto">
          <a:xfrm>
            <a:off x="3124200" y="2362200"/>
            <a:ext cx="3048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dirty="0">
                <a:ln w="11430">
                  <a:noFill/>
                </a:ln>
                <a:solidFill>
                  <a:srgbClr val="FF0000"/>
                </a:solidFill>
                <a:effectLst>
                  <a:outerShdw blurRad="80000" dist="40000" dir="5040000" algn="tl">
                    <a:srgbClr val="000000">
                      <a:alpha val="30000"/>
                    </a:srgbClr>
                  </a:outerShdw>
                </a:effectLst>
                <a:latin typeface="+mj-lt"/>
              </a:rPr>
              <a:t>X</a:t>
            </a:r>
            <a:endParaRPr lang="en-US" sz="9600" b="1" i="1" dirty="0">
              <a:ln w="11430">
                <a:noFill/>
              </a:ln>
              <a:solidFill>
                <a:srgbClr val="FF0000"/>
              </a:solidFill>
              <a:effectLst>
                <a:outerShdw blurRad="80000" dist="40000" dir="5040000" algn="tl">
                  <a:srgbClr val="000000">
                    <a:alpha val="30000"/>
                  </a:srgbClr>
                </a:outerShdw>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2290"/>
                                        </p:tgtEl>
                                      </p:cBhvr>
                                    </p:animEffect>
                                    <p:set>
                                      <p:cBhvr>
                                        <p:cTn id="7" dur="1" fill="hold">
                                          <p:stCondLst>
                                            <p:cond delay="999"/>
                                          </p:stCondLst>
                                        </p:cTn>
                                        <p:tgtEl>
                                          <p:spTgt spid="1229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0" presetClass="path" presetSubtype="0" accel="50000" decel="50000" fill="hold" grpId="1" nodeType="withEffect">
                                  <p:stCondLst>
                                    <p:cond delay="0"/>
                                  </p:stCondLst>
                                  <p:childTnLst>
                                    <p:animMotion origin="layout" path="M 3.33333E-6 3.76503E-6 L 0.06666 0.31637 " pathEditMode="relative" rAng="0" ptsTypes="AA">
                                      <p:cBhvr>
                                        <p:cTn id="12" dur="1750" fill="hold"/>
                                        <p:tgtEl>
                                          <p:spTgt spid="4"/>
                                        </p:tgtEl>
                                        <p:attrNameLst>
                                          <p:attrName>ppt_x</p:attrName>
                                          <p:attrName>ppt_y</p:attrName>
                                        </p:attrNameLst>
                                      </p:cBhvr>
                                      <p:rCtr x="3333" y="15819"/>
                                    </p:animMotion>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stCondLst>
                                            <p:cond delay="0"/>
                                          </p:stCondLst>
                                        </p:cTn>
                                        <p:tgtEl>
                                          <p:spTgt spid="5"/>
                                        </p:tgtEl>
                                      </p:cBhvr>
                                    </p:animEffect>
                                    <p:anim to="" calcmode="lin" valueType="num">
                                      <p:cBhvr>
                                        <p:cTn id="18"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9"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4" grpId="0"/>
      <p:bldP spid="4"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108198622-silhouette-of-man-praying-at-dusk-gettyimage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1111"/>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Rectangle 2"/>
          <p:cNvSpPr>
            <a:spLocks noGrp="1" noChangeArrowheads="1"/>
          </p:cNvSpPr>
          <p:nvPr>
            <p:ph type="title"/>
          </p:nvPr>
        </p:nvSpPr>
        <p:spPr>
          <a:xfrm>
            <a:off x="457200" y="381000"/>
            <a:ext cx="8229600" cy="2362200"/>
          </a:xfrm>
        </p:spPr>
        <p:txBody>
          <a:bodyPr/>
          <a:lstStyle/>
          <a:p>
            <a:pPr eaLnBrk="1" hangingPunct="1"/>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whatever things you ask in prayer, believing, you will receive." </a:t>
            </a:r>
            <a:r>
              <a:rPr 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Matthew 21:22 </a:t>
            </a:r>
            <a:endParaRPr lang="en-US" alt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2"/>
          <p:cNvSpPr txBox="1">
            <a:spLocks noChangeArrowheads="1"/>
          </p:cNvSpPr>
          <p:nvPr/>
        </p:nvSpPr>
        <p:spPr bwMode="auto">
          <a:xfrm>
            <a:off x="2286000" y="1066800"/>
            <a:ext cx="457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200" b="1" kern="0" dirty="0">
                <a:ln w="17780" cmpd="sng">
                  <a:solidFill>
                    <a:srgbClr val="FFFFFF"/>
                  </a:solidFill>
                  <a:prstDash val="solid"/>
                  <a:miter lim="800000"/>
                </a:ln>
                <a:solidFill>
                  <a:srgbClr val="0070C0"/>
                </a:solidFill>
                <a:effectLst>
                  <a:outerShdw blurRad="50800" algn="tl" rotWithShape="0">
                    <a:srgbClr val="000000"/>
                  </a:outerShdw>
                </a:effectLst>
              </a:rPr>
              <a:t>  </a:t>
            </a:r>
            <a:r>
              <a:rPr lang="en-US" b="1" kern="0" dirty="0">
                <a:ln w="17780" cmpd="sng">
                  <a:solidFill>
                    <a:srgbClr val="FFFFFF"/>
                  </a:solidFill>
                  <a:prstDash val="solid"/>
                  <a:miter lim="800000"/>
                </a:ln>
                <a:solidFill>
                  <a:srgbClr val="0070C0"/>
                </a:solidFill>
                <a:effectLst>
                  <a:glow rad="76200">
                    <a:schemeClr val="tx1"/>
                  </a:glow>
                  <a:outerShdw blurRad="50800" algn="tl" rotWithShape="0">
                    <a:srgbClr val="000000"/>
                  </a:outerShdw>
                </a:effectLst>
              </a:rPr>
              <a:t>believing</a:t>
            </a:r>
            <a:endParaRPr lang="en-US" altLang="en-US" b="1" kern="0" dirty="0">
              <a:ln w="17780" cmpd="sng">
                <a:solidFill>
                  <a:srgbClr val="FFFFFF"/>
                </a:solidFill>
                <a:prstDash val="solid"/>
                <a:miter lim="800000"/>
              </a:ln>
              <a:solidFill>
                <a:srgbClr val="0070C0"/>
              </a:solidFill>
              <a:effectLst>
                <a:glow rad="76200">
                  <a:schemeClr val="tx1"/>
                </a:glow>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1250"/>
                                        <p:tgtEl>
                                          <p:spTgt spid="13314"/>
                                        </p:tgtEl>
                                      </p:cBhvr>
                                    </p:animEffect>
                                    <p:set>
                                      <p:cBhvr>
                                        <p:cTn id="19" dur="1" fill="hold">
                                          <p:stCondLst>
                                            <p:cond delay="1249"/>
                                          </p:stCondLst>
                                        </p:cTn>
                                        <p:tgtEl>
                                          <p:spTgt spid="13314"/>
                                        </p:tgtEl>
                                        <p:attrNameLst>
                                          <p:attrName>style.visibility</p:attrName>
                                        </p:attrNameLst>
                                      </p:cBhvr>
                                      <p:to>
                                        <p:strVal val="hidden"/>
                                      </p:to>
                                    </p:set>
                                  </p:childTnLst>
                                </p:cTn>
                              </p:par>
                              <p:par>
                                <p:cTn id="20" presetID="0" presetClass="path" presetSubtype="0" accel="50000" decel="50000" fill="hold" grpId="1" nodeType="withEffect">
                                  <p:stCondLst>
                                    <p:cond delay="0"/>
                                  </p:stCondLst>
                                  <p:childTnLst>
                                    <p:animMotion origin="layout" path="M 0 2.22222E-6 L -0.03819 0.30463 " pathEditMode="relative" rAng="0" ptsTypes="AA">
                                      <p:cBhvr>
                                        <p:cTn id="21" dur="2000" fill="hold"/>
                                        <p:tgtEl>
                                          <p:spTgt spid="4"/>
                                        </p:tgtEl>
                                        <p:attrNameLst>
                                          <p:attrName>ppt_x</p:attrName>
                                          <p:attrName>ppt_y</p:attrName>
                                        </p:attrNameLst>
                                      </p:cBhvr>
                                      <p:rCtr x="-1910" y="15231"/>
                                    </p:animMotion>
                                  </p:childTnLst>
                                </p:cTn>
                              </p:par>
                              <p:par>
                                <p:cTn id="22" presetID="6" presetClass="emph" presetSubtype="0" fill="hold" grpId="2" nodeType="withEffect">
                                  <p:stCondLst>
                                    <p:cond delay="0"/>
                                  </p:stCondLst>
                                  <p:childTnLst>
                                    <p:animScale>
                                      <p:cBhvr>
                                        <p:cTn id="23" dur="2000" fill="hold"/>
                                        <p:tgtEl>
                                          <p:spTgt spid="4"/>
                                        </p:tgtEl>
                                      </p:cBhvr>
                                      <p:by x="137000" y="13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4" grpId="1"/>
      <p:bldP spid="4" grpId="0"/>
      <p:bldP spid="4" grpId="1"/>
      <p:bldP spid="4"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6775"/>
          <a:stretch/>
        </p:blipFill>
        <p:spPr>
          <a:xfrm>
            <a:off x="-1" y="0"/>
            <a:ext cx="9144001" cy="6858000"/>
          </a:xfrm>
          <a:prstGeom prst="rect">
            <a:avLst/>
          </a:prstGeom>
        </p:spPr>
      </p:pic>
      <p:sp>
        <p:nvSpPr>
          <p:cNvPr id="30722" name="Rectangle 2"/>
          <p:cNvSpPr>
            <a:spLocks noGrp="1" noChangeArrowheads="1"/>
          </p:cNvSpPr>
          <p:nvPr>
            <p:ph type="title"/>
          </p:nvPr>
        </p:nvSpPr>
        <p:spPr>
          <a:xfrm>
            <a:off x="304800" y="304800"/>
            <a:ext cx="8534400" cy="6278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b="1" dirty="0">
                <a:ln w="3175">
                  <a:solidFill>
                    <a:schemeClr val="tx1"/>
                  </a:solidFill>
                </a:ln>
                <a:solidFill>
                  <a:srgbClr val="0070C0"/>
                </a:solidFill>
                <a:effectLst>
                  <a:glow rad="101600">
                    <a:srgbClr val="996600"/>
                  </a:glow>
                  <a:outerShdw blurRad="50800" dist="39000" dir="5460000" algn="tl">
                    <a:srgbClr val="000000">
                      <a:alpha val="38000"/>
                    </a:srgbClr>
                  </a:outerShdw>
                  <a:reflection blurRad="6350" stA="55000" endA="300" endPos="37000" dir="5400000" sy="-100000" algn="bl" rotWithShape="0"/>
                </a:effectLst>
              </a:rPr>
              <a:t>Elijah was a man with a nature like ours, and he prayed earnestly that it would not rain; and it did not rain on the land for three years and six months. And he prayed again, and the heaven gave rain, and the earth produced its fruit.           </a:t>
            </a:r>
            <a:r>
              <a:rPr lang="en-US" sz="3200" b="1" i="1" dirty="0">
                <a:ln w="3175">
                  <a:solidFill>
                    <a:schemeClr val="tx1"/>
                  </a:solidFill>
                </a:ln>
                <a:solidFill>
                  <a:srgbClr val="0070C0"/>
                </a:solidFill>
                <a:effectLst>
                  <a:glow rad="101600">
                    <a:srgbClr val="996600"/>
                  </a:glow>
                  <a:outerShdw blurRad="50800" dist="39000" dir="5460000" algn="tl">
                    <a:srgbClr val="000000">
                      <a:alpha val="38000"/>
                    </a:srgbClr>
                  </a:outerShdw>
                  <a:reflection blurRad="6350" stA="55000" endA="300" endPos="37000" dir="5400000" sy="-100000" algn="bl" rotWithShape="0"/>
                </a:effectLst>
              </a:rPr>
              <a:t>— James 5:17-18 </a:t>
            </a:r>
            <a:endParaRPr lang="en-US" altLang="en-US" sz="3200" b="1" i="1" dirty="0">
              <a:ln w="3175">
                <a:solidFill>
                  <a:schemeClr val="tx1"/>
                </a:solidFill>
              </a:ln>
              <a:solidFill>
                <a:srgbClr val="0070C0"/>
              </a:solidFill>
              <a:effectLst>
                <a:glow rad="101600">
                  <a:srgbClr val="996600"/>
                </a:glow>
                <a:outerShdw blurRad="50800" dist="39000" dir="5460000" algn="tl">
                  <a:srgbClr val="000000">
                    <a:alpha val="38000"/>
                  </a:srgbClr>
                </a:outerShdw>
                <a:reflection blurRad="6350" stA="55000" endA="300" endPos="37000" dir="5400000" sy="-100000" algn="bl" rotWithShape="0"/>
              </a:effectLst>
            </a:endParaRPr>
          </a:p>
        </p:txBody>
      </p:sp>
      <p:sp>
        <p:nvSpPr>
          <p:cNvPr id="3" name="Rectangle 2"/>
          <p:cNvSpPr txBox="1">
            <a:spLocks noChangeArrowheads="1"/>
          </p:cNvSpPr>
          <p:nvPr/>
        </p:nvSpPr>
        <p:spPr bwMode="auto">
          <a:xfrm>
            <a:off x="1981200" y="2895600"/>
            <a:ext cx="4572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solidFill>
                    <a:srgbClr val="FFFFFF"/>
                  </a:solidFill>
                  <a:prstDash val="solid"/>
                  <a:miter lim="800000"/>
                </a:ln>
                <a:solidFill>
                  <a:srgbClr val="0070C0"/>
                </a:solidFill>
                <a:effectLst>
                  <a:outerShdw blurRad="50800" algn="tl" rotWithShape="0">
                    <a:srgbClr val="000000"/>
                  </a:outerShdw>
                </a:effectLst>
              </a:rPr>
              <a:t>  </a:t>
            </a:r>
            <a:r>
              <a:rPr lang="en-US" sz="6000" b="1" kern="0" dirty="0">
                <a:ln w="17780" cmpd="sng">
                  <a:solidFill>
                    <a:srgbClr val="FFFFFF"/>
                  </a:solidFill>
                  <a:prstDash val="solid"/>
                  <a:miter lim="800000"/>
                </a:ln>
                <a:solidFill>
                  <a:srgbClr val="0070C0"/>
                </a:solidFill>
                <a:effectLst>
                  <a:glow rad="76200">
                    <a:schemeClr val="tx1"/>
                  </a:glow>
                  <a:outerShdw blurRad="50800" algn="tl" rotWithShape="0">
                    <a:srgbClr val="000000"/>
                  </a:outerShdw>
                </a:effectLst>
              </a:rPr>
              <a:t>believing</a:t>
            </a:r>
            <a:endParaRPr lang="en-US" altLang="en-US" sz="6000" b="1" kern="0" dirty="0">
              <a:ln w="17780" cmpd="sng">
                <a:solidFill>
                  <a:srgbClr val="FFFFFF"/>
                </a:solidFill>
                <a:prstDash val="solid"/>
                <a:miter lim="800000"/>
              </a:ln>
              <a:solidFill>
                <a:srgbClr val="0070C0"/>
              </a:solidFill>
              <a:effectLst>
                <a:glow rad="76200">
                  <a:schemeClr val="tx1"/>
                </a:glow>
                <a:outerShdw blurRad="50800" algn="tl" rotWithShape="0">
                  <a:srgbClr val="000000"/>
                </a:outerShdw>
              </a:effectLst>
            </a:endParaRPr>
          </a:p>
        </p:txBody>
      </p:sp>
    </p:spTree>
    <p:extLst>
      <p:ext uri="{BB962C8B-B14F-4D97-AF65-F5344CB8AC3E}">
        <p14:creationId xmlns:p14="http://schemas.microsoft.com/office/powerpoint/2010/main" val="133102882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strVal val="ppt_w*0.70"/>
                                          </p:val>
                                        </p:tav>
                                      </p:tavLst>
                                    </p:anim>
                                    <p:anim calcmode="lin" valueType="num">
                                      <p:cBhvr>
                                        <p:cTn id="7" dur="1000"/>
                                        <p:tgtEl>
                                          <p:spTgt spid="3"/>
                                        </p:tgtEl>
                                        <p:attrNameLst>
                                          <p:attrName>ppt_h</p:attrName>
                                        </p:attrNameLst>
                                      </p:cBhvr>
                                      <p:tavLst>
                                        <p:tav tm="0">
                                          <p:val>
                                            <p:strVal val="ppt_h"/>
                                          </p:val>
                                        </p:tav>
                                        <p:tav tm="100000">
                                          <p:val>
                                            <p:strVal val="ppt_h"/>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par>
                                <p:cTn id="10" presetID="0" presetClass="path" presetSubtype="0" accel="50000" decel="50000" fill="hold" grpId="1" nodeType="withEffect">
                                  <p:stCondLst>
                                    <p:cond delay="0"/>
                                  </p:stCondLst>
                                  <p:childTnLst>
                                    <p:animMotion origin="layout" path="M 3.33333E-6 4.53284E-7 L 3.33333E-6 0.31637 " pathEditMode="relative" rAng="0" ptsTypes="AA">
                                      <p:cBhvr>
                                        <p:cTn id="11" dur="1000" fill="hold"/>
                                        <p:tgtEl>
                                          <p:spTgt spid="3"/>
                                        </p:tgtEl>
                                        <p:attrNameLst>
                                          <p:attrName>ppt_x</p:attrName>
                                          <p:attrName>ppt_y</p:attrName>
                                        </p:attrNameLst>
                                      </p:cBhvr>
                                      <p:rCtr x="0" y="15819"/>
                                    </p:animMotion>
                                  </p:childTnLst>
                                </p:cTn>
                              </p:par>
                              <p:par>
                                <p:cTn id="12" presetID="42" presetClass="entr" presetSubtype="0" fill="hold" grpId="0" nodeType="withEffect">
                                  <p:stCondLst>
                                    <p:cond delay="750"/>
                                  </p:stCondLst>
                                  <p:childTnLst>
                                    <p:set>
                                      <p:cBhvr>
                                        <p:cTn id="13" dur="1" fill="hold">
                                          <p:stCondLst>
                                            <p:cond delay="0"/>
                                          </p:stCondLst>
                                        </p:cTn>
                                        <p:tgtEl>
                                          <p:spTgt spid="30722"/>
                                        </p:tgtEl>
                                        <p:attrNameLst>
                                          <p:attrName>style.visibility</p:attrName>
                                        </p:attrNameLst>
                                      </p:cBhvr>
                                      <p:to>
                                        <p:strVal val="visible"/>
                                      </p:to>
                                    </p:set>
                                    <p:animEffect transition="in" filter="fade">
                                      <p:cBhvr>
                                        <p:cTn id="14" dur="1250"/>
                                        <p:tgtEl>
                                          <p:spTgt spid="30722"/>
                                        </p:tgtEl>
                                      </p:cBhvr>
                                    </p:animEffect>
                                    <p:anim calcmode="lin" valueType="num">
                                      <p:cBhvr>
                                        <p:cTn id="15" dur="1250" fill="hold"/>
                                        <p:tgtEl>
                                          <p:spTgt spid="30722"/>
                                        </p:tgtEl>
                                        <p:attrNameLst>
                                          <p:attrName>ppt_x</p:attrName>
                                        </p:attrNameLst>
                                      </p:cBhvr>
                                      <p:tavLst>
                                        <p:tav tm="0">
                                          <p:val>
                                            <p:strVal val="#ppt_x"/>
                                          </p:val>
                                        </p:tav>
                                        <p:tav tm="100000">
                                          <p:val>
                                            <p:strVal val="#ppt_x"/>
                                          </p:val>
                                        </p:tav>
                                      </p:tavLst>
                                    </p:anim>
                                    <p:anim calcmode="lin" valueType="num">
                                      <p:cBhvr>
                                        <p:cTn id="16" dur="1250" fill="hold"/>
                                        <p:tgtEl>
                                          <p:spTgt spid="307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3" descr="source-of-the-fear-of-God"/>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1364"/>
          <a:stretch/>
        </p:blipFill>
        <p:spPr>
          <a:xfrm>
            <a:off x="-7716" y="0"/>
            <a:ext cx="9151716"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2"/>
          <p:cNvSpPr txBox="1">
            <a:spLocks noChangeArrowheads="1"/>
          </p:cNvSpPr>
          <p:nvPr/>
        </p:nvSpPr>
        <p:spPr bwMode="auto">
          <a:xfrm>
            <a:off x="2015924" y="4267201"/>
            <a:ext cx="62898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noFill/>
                  <a:prstDash val="solid"/>
                  <a:miter lim="800000"/>
                </a:ln>
                <a:solidFill>
                  <a:srgbClr val="FF0000"/>
                </a:solidFill>
                <a:effectLst>
                  <a:outerShdw blurRad="50800" algn="tl" rotWithShape="0">
                    <a:srgbClr val="000000"/>
                  </a:outerShdw>
                </a:effectLst>
              </a:rPr>
              <a:t>we have the petitions</a:t>
            </a:r>
            <a:endParaRPr lang="en-US" altLang="en-US" sz="3200" b="1" i="1" kern="0" dirty="0">
              <a:ln w="17780" cmpd="sng">
                <a:noFill/>
                <a:prstDash val="solid"/>
                <a:miter lim="800000"/>
              </a:ln>
              <a:solidFill>
                <a:srgbClr val="FF0000"/>
              </a:solidFill>
              <a:effectLst>
                <a:outerShdw blurRad="50800" algn="tl" rotWithShape="0">
                  <a:srgbClr val="000000"/>
                </a:outerShdw>
              </a:effectLst>
            </a:endParaRPr>
          </a:p>
        </p:txBody>
      </p:sp>
      <p:sp>
        <p:nvSpPr>
          <p:cNvPr id="14338" name="Rectangle 2"/>
          <p:cNvSpPr>
            <a:spLocks noGrp="1" noChangeArrowheads="1"/>
          </p:cNvSpPr>
          <p:nvPr>
            <p:ph type="title"/>
          </p:nvPr>
        </p:nvSpPr>
        <p:spPr>
          <a:xfrm>
            <a:off x="381000" y="274638"/>
            <a:ext cx="8382000" cy="6278562"/>
          </a:xfrm>
        </p:spPr>
        <p:txBody>
          <a:bodyPr/>
          <a:lstStyle/>
          <a:p>
            <a:pPr eaLnBrk="1" hangingPunct="1"/>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rgbClr val="0070C0">
                      <a:alpha val="80000"/>
                    </a:srgbClr>
                  </a:glow>
                  <a:outerShdw blurRad="50800" algn="tl" rotWithShape="0">
                    <a:srgbClr val="000000"/>
                  </a:outerShdw>
                </a:effectLst>
              </a:rPr>
              <a:t>Now this is the confidence that we have in Him, that if   we ask anything according to His will, He hears us. And if we know that He hears us, whatever we ask, we know that we have the petitions   that we have asked of Him.      </a:t>
            </a:r>
            <a:r>
              <a:rPr 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rgbClr val="0070C0">
                      <a:alpha val="80000"/>
                    </a:srgbClr>
                  </a:glow>
                  <a:outerShdw blurRad="50800" algn="tl" rotWithShape="0">
                    <a:srgbClr val="000000"/>
                  </a:outerShdw>
                </a:effectLst>
              </a:rPr>
              <a:t>— 1</a:t>
            </a:r>
            <a:r>
              <a:rPr lang="en-US" sz="3200" b="1" i="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rgbClr val="0070C0">
                      <a:alpha val="80000"/>
                    </a:srgbClr>
                  </a:glow>
                  <a:outerShdw blurRad="50800" algn="tl" rotWithShape="0">
                    <a:srgbClr val="000000"/>
                  </a:outerShdw>
                </a:effectLst>
              </a:rPr>
              <a:t>st</a:t>
            </a:r>
            <a:r>
              <a:rPr 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rgbClr val="0070C0">
                      <a:alpha val="80000"/>
                    </a:srgbClr>
                  </a:glow>
                  <a:outerShdw blurRad="50800" algn="tl" rotWithShape="0">
                    <a:srgbClr val="000000"/>
                  </a:outerShdw>
                </a:effectLst>
              </a:rPr>
              <a:t> John 5:14-15 </a:t>
            </a:r>
            <a:endParaRPr lang="en-US" alt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50800">
                  <a:srgbClr val="0070C0">
                    <a:alpha val="80000"/>
                  </a:srgbClr>
                </a:glow>
                <a:outerShdw blurRad="50800" algn="tl" rotWithShape="0">
                  <a:srgbClr val="000000"/>
                </a:outerShdw>
              </a:effectLst>
            </a:endParaRPr>
          </a:p>
        </p:txBody>
      </p:sp>
      <p:sp>
        <p:nvSpPr>
          <p:cNvPr id="8" name="Rectangle 2"/>
          <p:cNvSpPr txBox="1">
            <a:spLocks noChangeArrowheads="1"/>
          </p:cNvSpPr>
          <p:nvPr/>
        </p:nvSpPr>
        <p:spPr bwMode="auto">
          <a:xfrm>
            <a:off x="3429000" y="1600200"/>
            <a:ext cx="281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100"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000"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pray</a:t>
            </a:r>
            <a:endParaRPr lang="en-US" altLang="en-US" sz="3200" b="1" i="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2"/>
          <p:cNvSpPr txBox="1">
            <a:spLocks noChangeArrowheads="1"/>
          </p:cNvSpPr>
          <p:nvPr/>
        </p:nvSpPr>
        <p:spPr bwMode="auto">
          <a:xfrm>
            <a:off x="5050155" y="4267200"/>
            <a:ext cx="129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sz="45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t>
            </a:r>
            <a:endParaRPr lang="en-US" altLang="en-US" sz="3200" b="1" i="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endParaRPr>
          </a:p>
        </p:txBody>
      </p:sp>
      <p:sp>
        <p:nvSpPr>
          <p:cNvPr id="5" name="Rectangle 2"/>
          <p:cNvSpPr txBox="1">
            <a:spLocks noChangeArrowheads="1"/>
          </p:cNvSpPr>
          <p:nvPr/>
        </p:nvSpPr>
        <p:spPr bwMode="auto">
          <a:xfrm>
            <a:off x="5943600" y="2865438"/>
            <a:ext cx="1219200"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sz="47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t>
            </a:r>
            <a:endParaRPr lang="en-US" altLang="en-US" sz="3200" b="1" i="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endParaRPr>
          </a:p>
        </p:txBody>
      </p:sp>
      <p:sp>
        <p:nvSpPr>
          <p:cNvPr id="6" name="Rectangle 2"/>
          <p:cNvSpPr txBox="1">
            <a:spLocks noChangeArrowheads="1"/>
          </p:cNvSpPr>
          <p:nvPr/>
        </p:nvSpPr>
        <p:spPr bwMode="auto">
          <a:xfrm>
            <a:off x="6477000" y="914400"/>
            <a:ext cx="129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sz="45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altLang="en-US" sz="3200" b="1" i="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endParaRPr>
          </a:p>
        </p:txBody>
      </p:sp>
      <p:sp>
        <p:nvSpPr>
          <p:cNvPr id="7" name="Rectangle 2"/>
          <p:cNvSpPr txBox="1">
            <a:spLocks noChangeArrowheads="1"/>
          </p:cNvSpPr>
          <p:nvPr/>
        </p:nvSpPr>
        <p:spPr bwMode="auto">
          <a:xfrm>
            <a:off x="2667000" y="1524000"/>
            <a:ext cx="1295400"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4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sz="47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a:t>
            </a:r>
            <a:endParaRPr lang="en-US" altLang="en-US" sz="3200" b="1" i="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endParaRPr>
          </a:p>
        </p:txBody>
      </p:sp>
      <p:sp>
        <p:nvSpPr>
          <p:cNvPr id="9" name="Rectangle 2"/>
          <p:cNvSpPr txBox="1">
            <a:spLocks noChangeArrowheads="1"/>
          </p:cNvSpPr>
          <p:nvPr/>
        </p:nvSpPr>
        <p:spPr bwMode="auto">
          <a:xfrm>
            <a:off x="3810000" y="1493838"/>
            <a:ext cx="57150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900"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a:t>
            </a:r>
            <a:r>
              <a:rPr lang="en-US" sz="4500"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a:t>
            </a:r>
            <a:r>
              <a:rPr lang="en-US"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according to</a:t>
            </a:r>
            <a:endParaRPr lang="en-US" altLang="en-US" sz="3200" b="1" i="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endParaRPr>
          </a:p>
        </p:txBody>
      </p:sp>
      <p:sp>
        <p:nvSpPr>
          <p:cNvPr id="10" name="Rectangle 2"/>
          <p:cNvSpPr txBox="1">
            <a:spLocks noChangeArrowheads="1"/>
          </p:cNvSpPr>
          <p:nvPr/>
        </p:nvSpPr>
        <p:spPr bwMode="auto">
          <a:xfrm>
            <a:off x="304800" y="2209800"/>
            <a:ext cx="2895600" cy="123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000"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a:t>
            </a:r>
            <a:r>
              <a:rPr lang="en-US" sz="4500"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 </a:t>
            </a:r>
            <a:r>
              <a:rPr lang="en-US" b="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rPr>
              <a:t>His will</a:t>
            </a:r>
            <a:endParaRPr lang="en-US" altLang="en-US" sz="3200" b="1" i="1" kern="0" dirty="0">
              <a:ln w="17780" cmpd="sng">
                <a:solidFill>
                  <a:srgbClr val="FFFFFF"/>
                </a:solidFill>
                <a:prstDash val="solid"/>
                <a:miter lim="800000"/>
              </a:ln>
              <a:solidFill>
                <a:srgbClr val="FF0000"/>
              </a:solidFill>
              <a:effectLst>
                <a:glow rad="50800">
                  <a:srgbClr val="0070C0">
                    <a:alpha val="80000"/>
                  </a:srgbClr>
                </a:glow>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4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8" presetClass="emph" presetSubtype="0" fill="hold" grpId="2" nodeType="withEffect">
                                  <p:stCondLst>
                                    <p:cond delay="0"/>
                                  </p:stCondLst>
                                  <p:childTnLst>
                                    <p:set>
                                      <p:cBhvr override="childStyle">
                                        <p:cTn id="22" dur="500" fill="hold"/>
                                        <p:tgtEl>
                                          <p:spTgt spid="11"/>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0" presetClass="path" presetSubtype="0" accel="50000" decel="50000" fill="hold" grpId="1" nodeType="withEffect">
                                  <p:stCondLst>
                                    <p:cond delay="0"/>
                                  </p:stCondLst>
                                  <p:childTnLst>
                                    <p:animMotion origin="layout" path="M -2.77778E-7 4.44444E-6 C -0.02153 -0.0125 -0.04288 -0.025 -0.06458 -0.06065 C -0.08628 -0.0963 -0.11667 -0.17408 -0.13038 -0.21412 C -0.1441 -0.25417 -0.14566 -0.27176 -0.14687 -0.30024 C -0.14809 -0.32871 -0.13976 -0.3676 -0.13785 -0.38519 " pathEditMode="relative" rAng="0" ptsTypes="aaaaa">
                                      <p:cBhvr>
                                        <p:cTn id="34" dur="2000" fill="hold"/>
                                        <p:tgtEl>
                                          <p:spTgt spid="4"/>
                                        </p:tgtEl>
                                        <p:attrNameLst>
                                          <p:attrName>ppt_x</p:attrName>
                                          <p:attrName>ppt_y</p:attrName>
                                        </p:attrNameLst>
                                      </p:cBhvr>
                                      <p:rCtr x="-7413" y="-19259"/>
                                    </p:animMotion>
                                  </p:childTnLst>
                                </p:cTn>
                              </p:par>
                              <p:par>
                                <p:cTn id="35" presetID="0" presetClass="path" presetSubtype="0" accel="50000" decel="50000" fill="hold" grpId="1" nodeType="withEffect">
                                  <p:stCondLst>
                                    <p:cond delay="0"/>
                                  </p:stCondLst>
                                  <p:childTnLst>
                                    <p:animMotion origin="layout" path="M 5.55112E-17 -4.44444E-6 L 0.21458 0.00579 " pathEditMode="relative" rAng="0" ptsTypes="AA">
                                      <p:cBhvr>
                                        <p:cTn id="36" dur="2000" fill="hold"/>
                                        <p:tgtEl>
                                          <p:spTgt spid="7"/>
                                        </p:tgtEl>
                                        <p:attrNameLst>
                                          <p:attrName>ppt_x</p:attrName>
                                          <p:attrName>ppt_y</p:attrName>
                                        </p:attrNameLst>
                                      </p:cBhvr>
                                      <p:rCtr x="10729" y="278"/>
                                    </p:animMotion>
                                  </p:childTnLst>
                                </p:cTn>
                              </p:par>
                              <p:par>
                                <p:cTn id="37" presetID="0" presetClass="path" presetSubtype="0" accel="50000" decel="50000" fill="hold" grpId="1" nodeType="withEffect">
                                  <p:stCondLst>
                                    <p:cond delay="0"/>
                                  </p:stCondLst>
                                  <p:childTnLst>
                                    <p:animMotion origin="layout" path="M 3.33333E-6 3.33333E-6 C -0.01823 -0.00278 -0.0783 -0.01343 -0.10938 -0.01644 C -0.14045 -0.01945 -0.16598 -0.02199 -0.18664 -0.01829 C -0.20729 -0.01459 -0.22327 -0.00556 -0.23299 0.00555 C -0.24271 0.01666 -0.2441 0.03217 -0.24445 0.04838 C -0.24479 0.06458 -0.23681 0.09189 -0.23473 0.10324 " pathEditMode="relative" rAng="0" ptsTypes="aaaaaa">
                                      <p:cBhvr>
                                        <p:cTn id="38" dur="2000" fill="hold"/>
                                        <p:tgtEl>
                                          <p:spTgt spid="6"/>
                                        </p:tgtEl>
                                        <p:attrNameLst>
                                          <p:attrName>ppt_x</p:attrName>
                                          <p:attrName>ppt_y</p:attrName>
                                        </p:attrNameLst>
                                      </p:cBhvr>
                                      <p:rCtr x="-12240" y="4051"/>
                                    </p:animMotion>
                                  </p:childTnLst>
                                </p:cTn>
                              </p:par>
                              <p:par>
                                <p:cTn id="39" presetID="0" presetClass="path" presetSubtype="0" accel="50000" decel="50000" fill="hold" grpId="1" nodeType="withEffect">
                                  <p:stCondLst>
                                    <p:cond delay="0"/>
                                  </p:stCondLst>
                                  <p:childTnLst>
                                    <p:animMotion origin="layout" path="M 3.33333E-6 3.7037E-6 C -0.02066 0.00092 -0.04132 0.00185 -0.0658 -0.00162 C -0.09028 -0.0051 -0.12657 -0.00417 -0.14688 -0.02014 C -0.16719 -0.03611 -0.17848 -0.06968 -0.18733 -0.09792 C -0.19618 -0.12616 -0.19757 -0.17061 -0.20018 -0.18959 " pathEditMode="relative" rAng="0" ptsTypes="aaaaa">
                                      <p:cBhvr>
                                        <p:cTn id="40" dur="2000" fill="hold"/>
                                        <p:tgtEl>
                                          <p:spTgt spid="5"/>
                                        </p:tgtEl>
                                        <p:attrNameLst>
                                          <p:attrName>ppt_x</p:attrName>
                                          <p:attrName>ppt_y</p:attrName>
                                        </p:attrNameLst>
                                      </p:cBhvr>
                                      <p:rCtr x="-10017" y="-9398"/>
                                    </p:animMotion>
                                  </p:childTnLst>
                                </p:cTn>
                              </p:par>
                              <p:par>
                                <p:cTn id="41" presetID="10" presetClass="exit" presetSubtype="0" fill="hold" grpId="1" nodeType="withEffect">
                                  <p:stCondLst>
                                    <p:cond delay="0"/>
                                  </p:stCondLst>
                                  <p:childTnLst>
                                    <p:animEffect transition="out" filter="fade">
                                      <p:cBhvr>
                                        <p:cTn id="42" dur="1000"/>
                                        <p:tgtEl>
                                          <p:spTgt spid="14338"/>
                                        </p:tgtEl>
                                      </p:cBhvr>
                                    </p:animEffect>
                                    <p:set>
                                      <p:cBhvr>
                                        <p:cTn id="43" dur="1" fill="hold">
                                          <p:stCondLst>
                                            <p:cond delay="999"/>
                                          </p:stCondLst>
                                        </p:cTn>
                                        <p:tgtEl>
                                          <p:spTgt spid="1433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9"/>
                                        </p:tgtEl>
                                      </p:cBhvr>
                                    </p:animEffect>
                                    <p:set>
                                      <p:cBhvr>
                                        <p:cTn id="46" dur="1" fill="hold">
                                          <p:stCondLst>
                                            <p:cond delay="999"/>
                                          </p:stCondLst>
                                        </p:cTn>
                                        <p:tgtEl>
                                          <p:spTgt spid="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1000"/>
                                        <p:tgtEl>
                                          <p:spTgt spid="10"/>
                                        </p:tgtEl>
                                      </p:cBhvr>
                                    </p:animEffect>
                                    <p:set>
                                      <p:cBhvr>
                                        <p:cTn id="49" dur="1" fill="hold">
                                          <p:stCondLst>
                                            <p:cond delay="999"/>
                                          </p:stCondLst>
                                        </p:cTn>
                                        <p:tgtEl>
                                          <p:spTgt spid="1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750"/>
                                        <p:tgtEl>
                                          <p:spTgt spid="11"/>
                                        </p:tgtEl>
                                      </p:cBhvr>
                                    </p:animEffect>
                                    <p:set>
                                      <p:cBhvr>
                                        <p:cTn id="52" dur="1" fill="hold">
                                          <p:stCondLst>
                                            <p:cond delay="749"/>
                                          </p:stCondLst>
                                        </p:cTn>
                                        <p:tgtEl>
                                          <p:spTgt spid="11"/>
                                        </p:tgtEl>
                                        <p:attrNameLst>
                                          <p:attrName>style.visibility</p:attrName>
                                        </p:attrNameLst>
                                      </p:cBhvr>
                                      <p:to>
                                        <p:strVal val="hidden"/>
                                      </p:to>
                                    </p:set>
                                  </p:childTnLst>
                                </p:cTn>
                              </p:par>
                            </p:childTnLst>
                          </p:cTn>
                        </p:par>
                        <p:par>
                          <p:cTn id="53" fill="hold">
                            <p:stCondLst>
                              <p:cond delay="2000"/>
                            </p:stCondLst>
                            <p:childTnLst>
                              <p:par>
                                <p:cTn id="54" presetID="1"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childTnLst>
                                </p:cTn>
                              </p:par>
                              <p:par>
                                <p:cTn id="56" presetID="10" presetClass="exit" presetSubtype="0" fill="hold" grpId="2"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4338" grpId="0"/>
      <p:bldP spid="14338" grpId="1"/>
      <p:bldP spid="8" grpId="0"/>
      <p:bldP spid="4" grpId="0"/>
      <p:bldP spid="4" grpId="1"/>
      <p:bldP spid="4" grpId="2"/>
      <p:bldP spid="5" grpId="0"/>
      <p:bldP spid="5" grpId="1"/>
      <p:bldP spid="5" grpId="2"/>
      <p:bldP spid="6" grpId="0"/>
      <p:bldP spid="6" grpId="1"/>
      <p:bldP spid="6" grpId="2"/>
      <p:bldP spid="7" grpId="0"/>
      <p:bldP spid="7" grpId="1"/>
      <p:bldP spid="7" grpId="2"/>
      <p:bldP spid="9" grpId="0"/>
      <p:bldP spid="9"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666"/>
          <a:stretch/>
        </p:blipFill>
        <p:spPr>
          <a:xfrm>
            <a:off x="0" y="0"/>
            <a:ext cx="9144000" cy="6858000"/>
          </a:xfrm>
          <a:prstGeom prst="rect">
            <a:avLst/>
          </a:prstGeom>
        </p:spPr>
      </p:pic>
      <p:sp>
        <p:nvSpPr>
          <p:cNvPr id="15362" name="Rectangle 2"/>
          <p:cNvSpPr>
            <a:spLocks noGrp="1" noChangeArrowheads="1"/>
          </p:cNvSpPr>
          <p:nvPr>
            <p:ph type="title"/>
          </p:nvPr>
        </p:nvSpPr>
        <p:spPr>
          <a:xfrm>
            <a:off x="457200" y="1722438"/>
            <a:ext cx="8229600" cy="3459162"/>
          </a:xfrm>
        </p:spPr>
        <p:txBody>
          <a:bodyPr/>
          <a:lstStyle/>
          <a:p>
            <a:pPr eaLnBrk="1" hangingPunct="1"/>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"Watch and pray, lest you enter into temptation.         The spirit indeed is willing, but the flesh is weak."            </a:t>
            </a:r>
            <a:r>
              <a:rPr 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Matthew 26:41 </a:t>
            </a:r>
            <a:endParaRPr lang="en-US" altLang="en-US"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2"/>
          <p:cNvSpPr txBox="1">
            <a:spLocks noChangeArrowheads="1"/>
          </p:cNvSpPr>
          <p:nvPr/>
        </p:nvSpPr>
        <p:spPr bwMode="auto">
          <a:xfrm>
            <a:off x="3429000" y="1600200"/>
            <a:ext cx="281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100" b="1" kern="0" dirty="0">
                <a:ln w="17780" cmpd="sng">
                  <a:solidFill>
                    <a:srgbClr val="FFFFFF"/>
                  </a:solidFill>
                  <a:prstDash val="solid"/>
                  <a:miter lim="800000"/>
                </a:ln>
                <a:solidFill>
                  <a:srgbClr val="FF0000"/>
                </a:solidFill>
                <a:effectLst>
                  <a:glow>
                    <a:srgbClr val="0070C0"/>
                  </a:glow>
                  <a:outerShdw blurRad="50800" algn="tl" rotWithShape="0">
                    <a:srgbClr val="000000"/>
                  </a:outerShdw>
                </a:effectLst>
              </a:rPr>
              <a:t> </a:t>
            </a:r>
            <a:r>
              <a:rPr lang="en-US" sz="5000" b="1" kern="0" dirty="0">
                <a:ln w="17780" cmpd="sng">
                  <a:solidFill>
                    <a:srgbClr val="FFFFFF"/>
                  </a:solidFill>
                  <a:prstDash val="solid"/>
                  <a:miter lim="800000"/>
                </a:ln>
                <a:solidFill>
                  <a:srgbClr val="FF0000"/>
                </a:solidFill>
                <a:effectLst>
                  <a:glow>
                    <a:srgbClr val="0070C0"/>
                  </a:glow>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pray</a:t>
            </a:r>
            <a:endParaRPr lang="en-US" altLang="en-US" sz="3200" b="1" i="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2"/>
          <p:cNvSpPr txBox="1">
            <a:spLocks noChangeArrowheads="1"/>
          </p:cNvSpPr>
          <p:nvPr/>
        </p:nvSpPr>
        <p:spPr bwMode="auto">
          <a:xfrm>
            <a:off x="1524000" y="1600200"/>
            <a:ext cx="129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800" b="1" kern="0" dirty="0">
                <a:ln w="17780" cmpd="sng">
                  <a:solidFill>
                    <a:srgbClr val="FFFFFF"/>
                  </a:solidFill>
                  <a:prstDash val="solid"/>
                  <a:miter lim="800000"/>
                </a:ln>
                <a:solidFill>
                  <a:srgbClr val="CC99FF"/>
                </a:solidFill>
                <a:effectLst>
                  <a:glow>
                    <a:schemeClr val="accent1"/>
                  </a:glow>
                  <a:outerShdw blurRad="50800" algn="tl" rotWithShape="0">
                    <a:srgbClr val="000000"/>
                  </a:outerShdw>
                </a:effectLst>
              </a:rPr>
              <a:t> </a:t>
            </a:r>
            <a:r>
              <a:rPr lang="en-US" sz="5000" b="1" kern="0" dirty="0">
                <a:ln w="17780" cmpd="sng">
                  <a:solidFill>
                    <a:srgbClr val="FFFFFF"/>
                  </a:solidFill>
                  <a:prstDash val="solid"/>
                  <a:miter lim="800000"/>
                </a:ln>
                <a:solidFill>
                  <a:srgbClr val="CC99FF"/>
                </a:solidFill>
                <a:effectLst>
                  <a:glow>
                    <a:schemeClr val="accent1"/>
                  </a:glow>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altLang="en-US" sz="3200" b="1" i="1" kern="0" dirty="0">
              <a:ln w="17780" cmpd="sng">
                <a:solidFill>
                  <a:srgbClr val="FFFFFF"/>
                </a:solidFill>
                <a:prstDash val="solid"/>
                <a:miter lim="800000"/>
              </a:ln>
              <a:solidFill>
                <a:srgbClr val="FF0000"/>
              </a:solidFill>
              <a:effectLst>
                <a:glow>
                  <a:schemeClr val="accent1"/>
                </a:glow>
                <a:outerShdw blurRad="50800" algn="tl" rotWithShape="0">
                  <a:srgbClr val="000000"/>
                </a:outerShdw>
              </a:effectLst>
            </a:endParaRPr>
          </a:p>
        </p:txBody>
      </p:sp>
      <p:sp>
        <p:nvSpPr>
          <p:cNvPr id="6" name="Rectangle 2"/>
          <p:cNvSpPr txBox="1">
            <a:spLocks noChangeArrowheads="1"/>
          </p:cNvSpPr>
          <p:nvPr/>
        </p:nvSpPr>
        <p:spPr bwMode="auto">
          <a:xfrm>
            <a:off x="4038600" y="1605023"/>
            <a:ext cx="129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0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sz="49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t>
            </a:r>
            <a:endParaRPr lang="en-US" altLang="en-US" sz="3200" b="1" i="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2"/>
          <p:cNvSpPr txBox="1">
            <a:spLocks noChangeArrowheads="1"/>
          </p:cNvSpPr>
          <p:nvPr/>
        </p:nvSpPr>
        <p:spPr bwMode="auto">
          <a:xfrm>
            <a:off x="1371600" y="3657600"/>
            <a:ext cx="129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0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sz="49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a:t>
            </a:r>
            <a:endParaRPr lang="en-US" altLang="en-US" sz="3200" b="1" i="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2"/>
          <p:cNvSpPr txBox="1">
            <a:spLocks noChangeArrowheads="1"/>
          </p:cNvSpPr>
          <p:nvPr/>
        </p:nvSpPr>
        <p:spPr bwMode="auto">
          <a:xfrm>
            <a:off x="4648200" y="3657600"/>
            <a:ext cx="129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4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sz="48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t>
            </a:r>
            <a:endParaRPr lang="en-US" altLang="en-US" sz="3200" b="1" i="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2"/>
          <p:cNvSpPr txBox="1">
            <a:spLocks noChangeArrowheads="1"/>
          </p:cNvSpPr>
          <p:nvPr/>
        </p:nvSpPr>
        <p:spPr bwMode="auto">
          <a:xfrm>
            <a:off x="5600700" y="2286000"/>
            <a:ext cx="1257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8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sz="4700" b="1" kern="0" dirty="0">
                <a:ln w="17780" cmpd="sng">
                  <a:solidFill>
                    <a:srgbClr val="FFFFFF"/>
                  </a:solidFill>
                  <a:prstDash val="solid"/>
                  <a:miter lim="800000"/>
                </a:ln>
                <a:solidFill>
                  <a:srgbClr val="CC99FF"/>
                </a:solidFill>
                <a:effectLst>
                  <a:glow rad="12700">
                    <a:srgbClr val="0070C0"/>
                  </a:glow>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altLang="en-US" sz="3200" b="1" i="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2"/>
          <p:cNvSpPr txBox="1">
            <a:spLocks noChangeArrowheads="1"/>
          </p:cNvSpPr>
          <p:nvPr/>
        </p:nvSpPr>
        <p:spPr bwMode="auto">
          <a:xfrm>
            <a:off x="1676400" y="533400"/>
            <a:ext cx="457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kern="0" dirty="0">
                <a:ln w="17780" cmpd="sng">
                  <a:solidFill>
                    <a:srgbClr val="FFFFFF"/>
                  </a:solidFill>
                  <a:prstDash val="solid"/>
                  <a:miter lim="800000"/>
                </a:ln>
                <a:solidFill>
                  <a:srgbClr val="0070C0"/>
                </a:solidFill>
                <a:effectLst>
                  <a:outerShdw blurRad="50800" algn="tl" rotWithShape="0">
                    <a:srgbClr val="000000"/>
                  </a:outerShdw>
                </a:effectLst>
              </a:rPr>
              <a:t>  </a:t>
            </a:r>
            <a:r>
              <a:rPr 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trust</a:t>
            </a:r>
            <a:endParaRPr lang="en-US" altLang="en-US"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0" presetClass="path" presetSubtype="0" accel="50000" decel="50000" fill="hold" grpId="3" nodeType="withEffect">
                                  <p:stCondLst>
                                    <p:cond delay="0"/>
                                  </p:stCondLst>
                                  <p:childTnLst>
                                    <p:animMotion origin="layout" path="M 0 3.33333E-6 C 0.00104 -0.02801 0.00208 -0.05579 0.01389 -0.08102 C 0.02569 -0.10625 0.05052 -0.13704 0.07083 -0.15209 C 0.09115 -0.16713 0.12257 -0.16736 0.13611 -0.1713 " pathEditMode="relative" rAng="0" ptsTypes="aaaa">
                                      <p:cBhvr>
                                        <p:cTn id="26" dur="2000" fill="hold"/>
                                        <p:tgtEl>
                                          <p:spTgt spid="5"/>
                                        </p:tgtEl>
                                        <p:attrNameLst>
                                          <p:attrName>ppt_x</p:attrName>
                                          <p:attrName>ppt_y</p:attrName>
                                        </p:attrNameLst>
                                      </p:cBhvr>
                                      <p:rCtr x="6806" y="-8565"/>
                                    </p:animMotion>
                                  </p:childTnLst>
                                </p:cTn>
                              </p:par>
                              <p:par>
                                <p:cTn id="27" presetID="0" presetClass="path" presetSubtype="0" accel="50000" decel="50000" fill="hold" grpId="2" nodeType="withEffect">
                                  <p:stCondLst>
                                    <p:cond delay="0"/>
                                  </p:stCondLst>
                                  <p:childTnLst>
                                    <p:animMotion origin="layout" path="M -1.11022E-16 -1.11111E-6 C -0.01163 -0.00532 -0.05052 -0.0125 -0.06944 -0.03217 C -0.08837 -0.05185 -0.10625 -0.09514 -0.11389 -0.11805 C -0.12153 -0.14097 -0.11528 -0.15926 -0.11562 -0.17014 " pathEditMode="relative" rAng="0" ptsTypes="aaaa">
                                      <p:cBhvr>
                                        <p:cTn id="28" dur="2000" fill="hold"/>
                                        <p:tgtEl>
                                          <p:spTgt spid="6"/>
                                        </p:tgtEl>
                                        <p:attrNameLst>
                                          <p:attrName>ppt_x</p:attrName>
                                          <p:attrName>ppt_y</p:attrName>
                                        </p:attrNameLst>
                                      </p:cBhvr>
                                      <p:rCtr x="-6076" y="-8519"/>
                                    </p:animMotion>
                                  </p:childTnLst>
                                </p:cTn>
                              </p:par>
                              <p:par>
                                <p:cTn id="29" presetID="0" presetClass="path" presetSubtype="0" accel="50000" decel="50000" fill="hold" grpId="2" nodeType="withEffect">
                                  <p:stCondLst>
                                    <p:cond delay="0"/>
                                  </p:stCondLst>
                                  <p:childTnLst>
                                    <p:animMotion origin="layout" path="M -3.33333E-6 -1.11111E-6 C 0.01615 -0.01157 0.06997 -0.03727 0.09688 -0.06944 C 0.12379 -0.10162 0.14427 -0.15 0.16146 -0.19305 C 0.17865 -0.23611 0.19184 -0.28426 0.2 -0.3294 C 0.20816 -0.37454 0.20834 -0.43611 0.21042 -0.46435 " pathEditMode="relative" rAng="0" ptsTypes="aaaaa">
                                      <p:cBhvr>
                                        <p:cTn id="30" dur="2000" fill="hold"/>
                                        <p:tgtEl>
                                          <p:spTgt spid="7"/>
                                        </p:tgtEl>
                                        <p:attrNameLst>
                                          <p:attrName>ppt_x</p:attrName>
                                          <p:attrName>ppt_y</p:attrName>
                                        </p:attrNameLst>
                                      </p:cBhvr>
                                      <p:rCtr x="10521" y="-23218"/>
                                    </p:animMotion>
                                  </p:childTnLst>
                                </p:cTn>
                              </p:par>
                              <p:par>
                                <p:cTn id="31" presetID="0" presetClass="path" presetSubtype="0" accel="50000" decel="50000" fill="hold" grpId="2" nodeType="withEffect">
                                  <p:stCondLst>
                                    <p:cond delay="0"/>
                                  </p:stCondLst>
                                  <p:childTnLst>
                                    <p:animMotion origin="layout" path="M 3.33333E-6 -1.11111E-6 C -0.00625 -0.01065 -0.02396 -0.03148 -0.03733 -0.06435 C -0.0507 -0.09722 -0.06858 -0.1463 -0.08039 -0.19768 C -0.09219 -0.24907 -0.10313 -0.32847 -0.10834 -0.37315 C -0.11354 -0.41782 -0.11077 -0.44606 -0.11146 -0.46528 " pathEditMode="relative" rAng="0" ptsTypes="aaaaa">
                                      <p:cBhvr>
                                        <p:cTn id="32" dur="2000" fill="hold"/>
                                        <p:tgtEl>
                                          <p:spTgt spid="8"/>
                                        </p:tgtEl>
                                        <p:attrNameLst>
                                          <p:attrName>ppt_x</p:attrName>
                                          <p:attrName>ppt_y</p:attrName>
                                        </p:attrNameLst>
                                      </p:cBhvr>
                                      <p:rCtr x="-5677" y="-23264"/>
                                    </p:animMotion>
                                  </p:childTnLst>
                                </p:cTn>
                              </p:par>
                              <p:par>
                                <p:cTn id="33" presetID="0" presetClass="path" presetSubtype="0" accel="50000" decel="50000" fill="hold" grpId="2" nodeType="withEffect">
                                  <p:stCondLst>
                                    <p:cond delay="0"/>
                                  </p:stCondLst>
                                  <p:childTnLst>
                                    <p:animMotion origin="layout" path="M 1.11022E-16 3.33333E-6 C -0.00208 -0.01667 -0.00399 -0.03334 -0.01267 -0.05741 C -0.02135 -0.08148 -0.03698 -0.11806 -0.05191 -0.14514 C -0.06684 -0.17223 -0.08594 -0.20116 -0.1026 -0.21945 C -0.11927 -0.23773 -0.13802 -0.24676 -0.15191 -0.25486 C -0.1658 -0.26297 -0.17917 -0.26551 -0.18628 -0.26829 " pathEditMode="relative" rAng="0" ptsTypes="aaaaaa">
                                      <p:cBhvr>
                                        <p:cTn id="34" dur="2000" fill="hold"/>
                                        <p:tgtEl>
                                          <p:spTgt spid="9"/>
                                        </p:tgtEl>
                                        <p:attrNameLst>
                                          <p:attrName>ppt_x</p:attrName>
                                          <p:attrName>ppt_y</p:attrName>
                                        </p:attrNameLst>
                                      </p:cBhvr>
                                      <p:rCtr x="-9323" y="-13426"/>
                                    </p:animMotion>
                                  </p:childTnLst>
                                </p:cTn>
                              </p:par>
                              <p:par>
                                <p:cTn id="35" presetID="10" presetClass="exit" presetSubtype="0" fill="hold" grpId="1" nodeType="withEffect">
                                  <p:stCondLst>
                                    <p:cond delay="0"/>
                                  </p:stCondLst>
                                  <p:childTnLst>
                                    <p:animEffect transition="out" filter="fade">
                                      <p:cBhvr>
                                        <p:cTn id="36" dur="1750"/>
                                        <p:tgtEl>
                                          <p:spTgt spid="15362"/>
                                        </p:tgtEl>
                                      </p:cBhvr>
                                    </p:animEffect>
                                    <p:set>
                                      <p:cBhvr>
                                        <p:cTn id="37" dur="1" fill="hold">
                                          <p:stCondLst>
                                            <p:cond delay="1749"/>
                                          </p:stCondLst>
                                        </p:cTn>
                                        <p:tgtEl>
                                          <p:spTgt spid="15362"/>
                                        </p:tgtEl>
                                        <p:attrNameLst>
                                          <p:attrName>style.visibility</p:attrName>
                                        </p:attrNameLst>
                                      </p:cBhvr>
                                      <p:to>
                                        <p:strVal val="hidden"/>
                                      </p:to>
                                    </p:set>
                                  </p:childTnLst>
                                </p:cTn>
                              </p:par>
                            </p:childTnLst>
                          </p:cTn>
                        </p:par>
                        <p:par>
                          <p:cTn id="38" fill="hold">
                            <p:stCondLst>
                              <p:cond delay="2000"/>
                            </p:stCondLst>
                            <p:childTnLst>
                              <p:par>
                                <p:cTn id="39" presetID="10" presetClass="exit" presetSubtype="0" fill="hold" grpId="2" nodeType="after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2" grpId="1"/>
      <p:bldP spid="4" grpId="0"/>
      <p:bldP spid="5" grpId="0"/>
      <p:bldP spid="5" grpId="2"/>
      <p:bldP spid="5" grpId="3"/>
      <p:bldP spid="6" grpId="0"/>
      <p:bldP spid="6" grpId="1"/>
      <p:bldP spid="6" grpId="2"/>
      <p:bldP spid="7" grpId="0"/>
      <p:bldP spid="7" grpId="1"/>
      <p:bldP spid="7" grpId="2"/>
      <p:bldP spid="8" grpId="0"/>
      <p:bldP spid="8" grpId="1"/>
      <p:bldP spid="8" grpId="2"/>
      <p:bldP spid="9" grpId="0"/>
      <p:bldP spid="9" grpId="1"/>
      <p:bldP spid="9" grpId="2"/>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3190</TotalTime>
  <Words>3513</Words>
  <Application>Microsoft Office PowerPoint</Application>
  <PresentationFormat>On-screen Show (4:3)</PresentationFormat>
  <Paragraphs>222</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Default Design</vt:lpstr>
      <vt:lpstr>PowerPoint Presentation</vt:lpstr>
      <vt:lpstr>PowerPoint Presentation</vt:lpstr>
      <vt:lpstr>Ron Bert</vt:lpstr>
      <vt:lpstr>"And when you pray, you shall not be like the hypocrites. For they love to pray standing in the synagogues and on the corners of the streets, that they may be seen by men. Assuredly, I say to you, they have their reward. But you, when you pray, go into your room, and when you have shut your door, pray to your Father who is in the secret place; and your Father who sees in secret will reward you openly." — Matthew 6:5-6 </vt:lpstr>
      <vt:lpstr>"And when you pray, do not use vain repetitions as the heathen do. For they think that they will be heard for their many words. Therefore do not be like them. For your Father knows the things you have need of before you ask Him."  — Matthew 6:7-8 </vt:lpstr>
      <vt:lpstr>"And whatever things you ask in prayer, believing, you will receive." — Matthew 21:22 </vt:lpstr>
      <vt:lpstr>Elijah was a man with a nature like ours, and he prayed earnestly that it would not rain; and it did not rain on the land for three years and six months. And he prayed again, and the heaven gave rain, and the earth produced its fruit.           — James 5:17-18 </vt:lpstr>
      <vt:lpstr>Now this is the confidence that we have in Him, that if   we ask anything according to His will, He hears us. And if we know that He hears us, whatever we ask, we know that we have the petitions   that we have asked of Him.      — 1st John 5:14-15 </vt:lpstr>
      <vt:lpstr>"Watch and pray, lest you enter into temptation.         The spirit indeed is willing, but the flesh is weak."            — Matthew 26:41 </vt:lpstr>
      <vt:lpstr>Likewise the Spirit also helps in our weaknesses. For we do not know what we should pray for as we ought, but the Spirit Himself makes intercession for us with groanings which cannot be uttered.                    — Romans 8:26 </vt:lpstr>
      <vt:lpstr>He went a little farther and fell on His face, and prayed, saying, "O My Father, if it is possible, let this cup pass from Me; nevertheless, not as I will, but as You will." Then He came to the disciples and found them asleep, and said to Peter, "What? Could you not watch with Me one hour? Watch and pray, lest you enter into temptation. The spirit indeed is willing, but the flesh is weak." — Matthew 26:39-41 </vt:lpstr>
      <vt:lpstr>Again, a second time, He went away and prayed, saying, "O My Father, if this cup cannot pass away from Me unless I drink it, Your will be done." And He came and found them asleep again, for their eyes were heavy.            — Matthew 26:42-43 </vt:lpstr>
      <vt:lpstr>So He left them, went away again, and prayed the third time, saying the same words.  Then He came to His disciples and said to them, "Are you still sleeping and resting? Behold, the hour is at hand, and the Son of Man is being betrayed into the hands of sinners.           — Matthew 26:44-45 </vt:lpstr>
      <vt:lpstr>But the end of all things is at hand; therefore be serious and watchful in your prayers. — 1st Peter 4:7 </vt:lpstr>
      <vt:lpstr>Now it came to pass in those days that He went out to the mountain to pray, and continued all night in prayer to God. And when it was day, He called His disciples to Himself; and from them He chose twelve whom He also named apostles: — Luke 6:12-13 </vt:lpstr>
      <vt:lpstr>"... bless those who curse you, and pray for those who spitefully use you." — Luke 6:28 </vt:lpstr>
      <vt:lpstr>Now it came to pass,       about eight days after these sayings, that He took Peter, John, and James and went up on the mountain to pray.        — Luke 9:28 </vt:lpstr>
      <vt:lpstr>Then He said to them, "The harvest truly is great, but the laborers are few; therefore pray the Lord of the harvest to send out laborers into His harvest." — Luke 10:2 </vt:lpstr>
      <vt:lpstr>Now it came to pass, as He was praying in a certain place, when He ceased, that one of His disciples said to Him, "Lord, teach us to pray, as John also taught his disciples." So He said to them, "When you pray, say: Our Father in heaven, Hallowed be Your name. Your kingdom come. Your will be done On earth as it is in heaven. Give us day by day our daily bread. And forgive us our sins, For we also forgive everyone who is indebted to us. And do not lead us into temptation, But deliver us from the evil one." — Luke 11:1-4 </vt:lpstr>
      <vt:lpstr>Then He spoke a parable to them, that men always ought to pray and not lose heart, saying: "There was in a certain city a judge who did not fear God nor regard man. Now there was a widow in that city; and she came to him, saying, 'Get justice for me from my adversary.' And he would not for a while; but afterward he said within himself, 'Though I do not fear God nor regard man, yet because this widow troubles me I will avenge her, lest by her continual coming she weary me.'" Then the Lord said, "Hear what the unjust judge said. And shall God not avenge His own elect who cry out day and night to Him, though He bears long with them? I tell you that He will avenge them speedily. Nevertheless, when the Son of Man comes, will He really find faith on the earth?" — Luke 18:1-8 </vt:lpstr>
      <vt:lpstr>"Two men went up to the temple to pray, one a Pharisee and the other a tax collector. The Pharisee stood and prayed thus with himself, 'God, I thank You that I am not like other men — extortioners, unjust, adulterers, or even as this tax collector. I fast twice a week; I give tithes of all that I possess.' And the tax collector, standing afar off, would not so   much as raise his eyes to heaven, but beat    his breast, saying, 'God, be merciful to me a sinner!' I tell you, this man went down to his house justified rather than the other; for everyone who exalts himself will be humbled, and he who humbles himself will be exalted."  — Luke 18:10-14 </vt:lpstr>
      <vt:lpstr>"But take heed to yourselves, lest your hearts be weighed down with carousing, drunkenness, and cares of this life, and that Day come on you unexpectedly.  For it will come as a snare on all those who dwell on the face of the whole earth. Watch therefore, and pray always that you may be counted worthy to escape all these things that will come   to pass, and to stand before the           Son of Man." — Luke 21:34-36 </vt:lpstr>
      <vt:lpstr>Coming out, He went to the Mount of Olives, as He was accustomed, and His disciples also followed Him. When He came to the place, He said to them, "Pray that you may not enter into temptation." And He was withdrawn from them about a stone's throw, and He knelt down and prayed, saying, "Father, if it is Your will, take this    cup away from Me; nevertheless not My will, but Yours, be done."               — Luke 22:39-42 </vt:lpstr>
      <vt:lpstr>Then an angel appeared to Him    from heaven, strengthening Him.  And being in agony, He prayed more earnestly. Then His sweat became like great drops of blood falling  down to the ground. When He rose up from prayer, and had come to His disciples, He found them sleeping from sorrow. Then He said to them, "Why do you sleep? Rise and pray, lest you enter into temptation."         — Luke 22:43-46 </vt:lpstr>
      <vt:lpstr>And they continued steadfastly in the apostles' doctrine and fellowship, in the breaking of bread, and in prayers. — Acts 2:42 </vt:lpstr>
      <vt:lpstr>Husbands, likewise, dwell  with them with understanding, giving honor to the wife,        as to the weaker vessel,      and as being heirs together   of the grace of life, that your    prayers may not be hindered.               — 1st Peter 3:7 </vt:lpstr>
      <vt:lpstr>For the eyes of the LORD    are on the righteous, And   His ears are open to their prayers; But the face of the LORD is against those who do evil." — 1st Peter 3:12 </vt:lpstr>
      <vt:lpstr>Confess your trespasses to one another, and pray for one another, that you may be healed. The effective, fervent prayer of a righteous man avails much. — James 5:16 </vt:lpstr>
      <vt:lpstr>The LORD is far from the wicked, But He hears the prayer of the righteous.         — Proverbs 15:29</vt:lpstr>
      <vt:lpstr>"Now we know that God   does not hear sinners; but if anyone is a worshiper of God and does His will, He hears him." — John 9:31 </vt:lpstr>
      <vt:lpstr>… pray without ceasing, …    — 1st Thessalonians 5:17 </vt:lpstr>
      <vt:lpstr>PowerPoint Presentation</vt:lpstr>
      <vt:lpstr>PowerPoint Presentation</vt:lpstr>
      <vt:lpstr>Please visit  http://www.LoveFromGod.com/prayers.htm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264</cp:revision>
  <dcterms:created xsi:type="dcterms:W3CDTF">2014-04-12T23:55:49Z</dcterms:created>
  <dcterms:modified xsi:type="dcterms:W3CDTF">2020-05-06T02:36:16Z</dcterms:modified>
</cp:coreProperties>
</file>